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34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84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33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0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786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49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92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35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44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7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59B6B-3EA7-4024-9807-2DFF82AFC70F}" type="datetimeFigureOut">
              <a:rPr lang="en-GB" smtClean="0"/>
              <a:t>25/10/2023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3F89-A482-4656-B38B-6E84873CA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16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2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68" y="27384"/>
            <a:ext cx="818086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3412947"/>
            <a:ext cx="50405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egoe Print" panose="02000600000000000000" pitchFamily="2" charset="0"/>
              </a:rPr>
              <a:t>Non-allergy specialists for looking at these education resources for FALSE penicillin allergy de-labelling</a:t>
            </a:r>
          </a:p>
          <a:p>
            <a:pPr algn="ctr"/>
            <a:r>
              <a:rPr lang="en-GB" sz="2400" dirty="0">
                <a:latin typeface="Segoe Print" panose="02000600000000000000" pitchFamily="2" charset="0"/>
              </a:rPr>
              <a:t>https://doi.org/10.1093/jacamr/dlad014</a:t>
            </a:r>
          </a:p>
          <a:p>
            <a:pPr algn="ctr"/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1CB1B-6C56-4C47-B90E-499EA9508C17}"/>
              </a:ext>
            </a:extLst>
          </p:cNvPr>
          <p:cNvSpPr txBox="1"/>
          <p:nvPr/>
        </p:nvSpPr>
        <p:spPr>
          <a:xfrm>
            <a:off x="7092280" y="116632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Insert your organisations logo here</a:t>
            </a:r>
          </a:p>
        </p:txBody>
      </p:sp>
    </p:spTree>
    <p:extLst>
      <p:ext uri="{BB962C8B-B14F-4D97-AF65-F5344CB8AC3E}">
        <p14:creationId xmlns:p14="http://schemas.microsoft.com/office/powerpoint/2010/main" val="366552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2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68" y="27384"/>
            <a:ext cx="818086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3382862"/>
            <a:ext cx="50405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Segoe Print" panose="02000600000000000000" pitchFamily="2" charset="0"/>
              </a:rPr>
              <a:t>For looking at the NHS England penicillin allergy bundle</a:t>
            </a:r>
          </a:p>
          <a:p>
            <a:pPr algn="ctr"/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1CB1B-6C56-4C47-B90E-499EA9508C17}"/>
              </a:ext>
            </a:extLst>
          </p:cNvPr>
          <p:cNvSpPr txBox="1"/>
          <p:nvPr/>
        </p:nvSpPr>
        <p:spPr>
          <a:xfrm>
            <a:off x="7092280" y="116632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Insert your organisations logo here</a:t>
            </a:r>
          </a:p>
        </p:txBody>
      </p:sp>
    </p:spTree>
    <p:extLst>
      <p:ext uri="{BB962C8B-B14F-4D97-AF65-F5344CB8AC3E}">
        <p14:creationId xmlns:p14="http://schemas.microsoft.com/office/powerpoint/2010/main" val="24338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2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68" y="27384"/>
            <a:ext cx="818086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3382862"/>
            <a:ext cx="5040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Segoe Print" panose="02000600000000000000" pitchFamily="2" charset="0"/>
              </a:rPr>
              <a:t>For using the BSACI guideline for setting up a non-allergy specialist led Penicillin allergy de-labelling service</a:t>
            </a:r>
          </a:p>
          <a:p>
            <a:pPr algn="ctr"/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1CB1B-6C56-4C47-B90E-499EA9508C17}"/>
              </a:ext>
            </a:extLst>
          </p:cNvPr>
          <p:cNvSpPr txBox="1"/>
          <p:nvPr/>
        </p:nvSpPr>
        <p:spPr>
          <a:xfrm>
            <a:off x="7092280" y="116632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Insert your organisations logo here</a:t>
            </a:r>
          </a:p>
        </p:txBody>
      </p:sp>
    </p:spTree>
    <p:extLst>
      <p:ext uri="{BB962C8B-B14F-4D97-AF65-F5344CB8AC3E}">
        <p14:creationId xmlns:p14="http://schemas.microsoft.com/office/powerpoint/2010/main" val="1668181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64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Segoe Print</vt:lpstr>
      <vt:lpstr>Office Theme</vt:lpstr>
      <vt:lpstr>PowerPoint Presentation</vt:lpstr>
      <vt:lpstr>PowerPoint Presentation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Pritchard Sarah (Banes CCG)</dc:creator>
  <cp:lastModifiedBy>Jelena Taylor</cp:lastModifiedBy>
  <cp:revision>15</cp:revision>
  <dcterms:created xsi:type="dcterms:W3CDTF">2020-10-08T18:58:34Z</dcterms:created>
  <dcterms:modified xsi:type="dcterms:W3CDTF">2023-10-25T09:22:40Z</dcterms:modified>
</cp:coreProperties>
</file>