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3.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5.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6.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xml" ContentType="application/vnd.openxmlformats-officedocument.drawingml.chartshapes+xml"/>
  <Override PartName="/ppt/notesSlides/notesSlide1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4"/>
  </p:sldMasterIdLst>
  <p:notesMasterIdLst>
    <p:notesMasterId r:id="rId23"/>
  </p:notesMasterIdLst>
  <p:handoutMasterIdLst>
    <p:handoutMasterId r:id="rId24"/>
  </p:handoutMasterIdLst>
  <p:sldIdLst>
    <p:sldId id="2147470868" r:id="rId5"/>
    <p:sldId id="2147471931" r:id="rId6"/>
    <p:sldId id="2147471820" r:id="rId7"/>
    <p:sldId id="2147471821" r:id="rId8"/>
    <p:sldId id="2147471823" r:id="rId9"/>
    <p:sldId id="2147471860" r:id="rId10"/>
    <p:sldId id="2147471826" r:id="rId11"/>
    <p:sldId id="2147471855" r:id="rId12"/>
    <p:sldId id="2147471830" r:id="rId13"/>
    <p:sldId id="2147471831" r:id="rId14"/>
    <p:sldId id="2147471832" r:id="rId15"/>
    <p:sldId id="2147471915" r:id="rId16"/>
    <p:sldId id="2147471835" r:id="rId17"/>
    <p:sldId id="2147471837" r:id="rId18"/>
    <p:sldId id="2147471845" r:id="rId19"/>
    <p:sldId id="2147471843" r:id="rId20"/>
    <p:sldId id="2147471846" r:id="rId21"/>
    <p:sldId id="214747184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F09067-2B40-4F6F-9D26-69409216EBE0}">
          <p14:sldIdLst>
            <p14:sldId id="2147470868"/>
            <p14:sldId id="2147471931"/>
            <p14:sldId id="2147471820"/>
            <p14:sldId id="2147471821"/>
            <p14:sldId id="2147471823"/>
            <p14:sldId id="2147471860"/>
            <p14:sldId id="2147471826"/>
            <p14:sldId id="2147471855"/>
            <p14:sldId id="2147471830"/>
            <p14:sldId id="2147471831"/>
            <p14:sldId id="2147471832"/>
            <p14:sldId id="2147471915"/>
            <p14:sldId id="2147471835"/>
            <p14:sldId id="2147471837"/>
            <p14:sldId id="2147471845"/>
            <p14:sldId id="2147471843"/>
            <p14:sldId id="2147471846"/>
            <p14:sldId id="214747184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9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970344-E43F-BFEE-A85C-7966C0E2DD65}" name="Louise Letley" initials="LL" userId="S::Louise.Letley@phe.gov.uk::cb76445a-f473-44fd-ae52-e4414f2a4fb7" providerId="AD"/>
  <p188:author id="{252991C0-50ED-6BD4-6328-E2DA5681F248}" name="Mairead Cashin" initials="MC" userId="S::Mairead@basisresearch.co.uk::52309e92-728f-4f53-8c74-193dffed7cf3" providerId="AD"/>
  <p188:author id="{30F467D6-7FCA-6F35-3F93-37B7C21FDFC9}" name="Helen Campbell" initials="HC" userId="S::Helen.Campbell@ukhsa.gov.uk::0a69f888-31e3-4f07-a74f-226a54c9dbc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el, Shilpa" initials="PS" lastIdx="61" clrIdx="0">
    <p:extLst>
      <p:ext uri="{19B8F6BF-5375-455C-9EA6-DF929625EA0E}">
        <p15:presenceInfo xmlns:p15="http://schemas.microsoft.com/office/powerpoint/2012/main" userId="S::Shilpa.Patel@dhsc.gov.uk::b724bb94-0661-4305-9ce4-f2a7573761ff" providerId="AD"/>
      </p:ext>
    </p:extLst>
  </p:cmAuthor>
  <p:cmAuthor id="2" name="Waterston, Ross" initials="WR" lastIdx="2" clrIdx="1">
    <p:extLst>
      <p:ext uri="{19B8F6BF-5375-455C-9EA6-DF929625EA0E}">
        <p15:presenceInfo xmlns:p15="http://schemas.microsoft.com/office/powerpoint/2012/main" userId="S::ross.waterston@dhsc.gov.uk::cf29c33f-12c1-4663-a500-54a0aff98d56" providerId="AD"/>
      </p:ext>
    </p:extLst>
  </p:cmAuthor>
  <p:cmAuthor id="3" name="Vaity, Saurabh" initials="VS" lastIdx="5" clrIdx="2">
    <p:extLst>
      <p:ext uri="{19B8F6BF-5375-455C-9EA6-DF929625EA0E}">
        <p15:presenceInfo xmlns:p15="http://schemas.microsoft.com/office/powerpoint/2012/main" userId="S::saurabh.vaity@dhsc.gov.uk::b5d7c95b-8236-4d62-ace6-57a42191ec0f" providerId="AD"/>
      </p:ext>
    </p:extLst>
  </p:cmAuthor>
  <p:cmAuthor id="4" name="Manalastas, Gianpaolo" initials="MG" lastIdx="4" clrIdx="3">
    <p:extLst>
      <p:ext uri="{19B8F6BF-5375-455C-9EA6-DF929625EA0E}">
        <p15:presenceInfo xmlns:p15="http://schemas.microsoft.com/office/powerpoint/2012/main" userId="S::Gianpaolo.Manalastas@dhsc.gov.uk::0d5a26ab-07af-48ac-9998-9b5184bd603c" providerId="AD"/>
      </p:ext>
    </p:extLst>
  </p:cmAuthor>
  <p:cmAuthor id="5" name="Hook, Nathan" initials="HN" lastIdx="6" clrIdx="4">
    <p:extLst>
      <p:ext uri="{19B8F6BF-5375-455C-9EA6-DF929625EA0E}">
        <p15:presenceInfo xmlns:p15="http://schemas.microsoft.com/office/powerpoint/2012/main" userId="S::Nathan.Hook@dhsc.gov.uk::1d89f5a9-71c3-490b-b7da-90e13e5d6d3f" providerId="AD"/>
      </p:ext>
    </p:extLst>
  </p:cmAuthor>
  <p:cmAuthor id="6" name="Rose Hadden" initials="RH" lastIdx="144" clrIdx="5">
    <p:extLst>
      <p:ext uri="{19B8F6BF-5375-455C-9EA6-DF929625EA0E}">
        <p15:presenceInfo xmlns:p15="http://schemas.microsoft.com/office/powerpoint/2012/main" userId="S::Rose.Hadden@ukhsa.gov.uk::4ca56730-66f0-4894-9984-a939219b671e" providerId="AD"/>
      </p:ext>
    </p:extLst>
  </p:cmAuthor>
  <p:cmAuthor id="7" name="Gillian Hayes" initials="GH" lastIdx="78" clrIdx="6">
    <p:extLst>
      <p:ext uri="{19B8F6BF-5375-455C-9EA6-DF929625EA0E}">
        <p15:presenceInfo xmlns:p15="http://schemas.microsoft.com/office/powerpoint/2012/main" userId="S::Gillian.Hayes@ukhsa.gov.uk::4d914874-7b41-46eb-a4aa-980c0c645f90" providerId="AD"/>
      </p:ext>
    </p:extLst>
  </p:cmAuthor>
  <p:cmAuthor id="8" name="Lucy Rimmer" initials="LR" lastIdx="72" clrIdx="7">
    <p:extLst>
      <p:ext uri="{19B8F6BF-5375-455C-9EA6-DF929625EA0E}">
        <p15:presenceInfo xmlns:p15="http://schemas.microsoft.com/office/powerpoint/2012/main" userId="S::lucy@basisresearch.co.uk::3955859b-e665-415a-b816-1136511db82e" providerId="AD"/>
      </p:ext>
    </p:extLst>
  </p:cmAuthor>
  <p:cmAuthor id="9" name="Victoria Harkness" initials="VH" lastIdx="124" clrIdx="8">
    <p:extLst>
      <p:ext uri="{19B8F6BF-5375-455C-9EA6-DF929625EA0E}">
        <p15:presenceInfo xmlns:p15="http://schemas.microsoft.com/office/powerpoint/2012/main" userId="S::Victoria.Harkness@basisresearch.co.uk::ef03f7e6-6dcb-4e2a-8f7a-0dade0e77f74" providerId="AD"/>
      </p:ext>
    </p:extLst>
  </p:cmAuthor>
  <p:cmAuthor id="10" name="Matthew Hellon" initials="MH" lastIdx="74" clrIdx="9">
    <p:extLst>
      <p:ext uri="{19B8F6BF-5375-455C-9EA6-DF929625EA0E}">
        <p15:presenceInfo xmlns:p15="http://schemas.microsoft.com/office/powerpoint/2012/main" userId="S::Matthew.Hellon@basisresearch.co.uk::252be811-2334-4023-b531-679c83e711a4" providerId="AD"/>
      </p:ext>
    </p:extLst>
  </p:cmAuthor>
  <p:cmAuthor id="11" name="Chris Hope" initials="CH" lastIdx="36" clrIdx="10">
    <p:extLst>
      <p:ext uri="{19B8F6BF-5375-455C-9EA6-DF929625EA0E}">
        <p15:presenceInfo xmlns:p15="http://schemas.microsoft.com/office/powerpoint/2012/main" userId="S::chris@basisresearch.co.uk::a8043191-a82e-4ac5-9afd-f25249d1bf33" providerId="AD"/>
      </p:ext>
    </p:extLst>
  </p:cmAuthor>
  <p:cmAuthor id="12" name="Clare X. Deahl" initials="CXD" lastIdx="81" clrIdx="11">
    <p:extLst>
      <p:ext uri="{19B8F6BF-5375-455C-9EA6-DF929625EA0E}">
        <p15:presenceInfo xmlns:p15="http://schemas.microsoft.com/office/powerpoint/2012/main" userId="S::Clare.X.Deahl@ukhsa.gov.uk::088571ab-0d5a-4ea6-86c2-6b523512ffde" providerId="AD"/>
      </p:ext>
    </p:extLst>
  </p:cmAuthor>
  <p:cmAuthor id="13" name="Lee Chan" initials="LC" lastIdx="5" clrIdx="12">
    <p:extLst>
      <p:ext uri="{19B8F6BF-5375-455C-9EA6-DF929625EA0E}">
        <p15:presenceInfo xmlns:p15="http://schemas.microsoft.com/office/powerpoint/2012/main" userId="S::lee.chan@ukhsa.gov.uk::87652649-6596-4605-8419-192cb2970d50" providerId="AD"/>
      </p:ext>
    </p:extLst>
  </p:cmAuthor>
  <p:cmAuthor id="14" name="Alexandra Anoja" initials="AA" lastIdx="12" clrIdx="13">
    <p:extLst>
      <p:ext uri="{19B8F6BF-5375-455C-9EA6-DF929625EA0E}">
        <p15:presenceInfo xmlns:p15="http://schemas.microsoft.com/office/powerpoint/2012/main" userId="S::Alexandra.Anoja@basisresearch.co.uk::52412dd4-05f7-4024-b01c-c6410d42e6c5" providerId="AD"/>
      </p:ext>
    </p:extLst>
  </p:cmAuthor>
  <p:cmAuthor id="15" name="Laura Forsyth" initials="LF" lastIdx="10" clrIdx="14">
    <p:extLst>
      <p:ext uri="{19B8F6BF-5375-455C-9EA6-DF929625EA0E}">
        <p15:presenceInfo xmlns:p15="http://schemas.microsoft.com/office/powerpoint/2012/main" userId="S::Laura.Forsyth@ukhsa.gov.uk::dbc313e8-620f-43cd-8a44-45b11d1ed0ee" providerId="AD"/>
      </p:ext>
    </p:extLst>
  </p:cmAuthor>
  <p:cmAuthor id="16" name="Lydia Kniazewycz" initials="LK" lastIdx="4" clrIdx="15">
    <p:extLst>
      <p:ext uri="{19B8F6BF-5375-455C-9EA6-DF929625EA0E}">
        <p15:presenceInfo xmlns:p15="http://schemas.microsoft.com/office/powerpoint/2012/main" userId="S::lydia@basisresearch.co.uk::e6570a1f-a38e-47f7-937f-9b5a19c1fe4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6C"/>
    <a:srgbClr val="007C91"/>
    <a:srgbClr val="DFBCEE"/>
    <a:srgbClr val="A6A6A6"/>
    <a:srgbClr val="EFDCF8"/>
    <a:srgbClr val="D2DEE6"/>
    <a:srgbClr val="96DAFF"/>
    <a:srgbClr val="ECF1F4"/>
    <a:srgbClr val="8497B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9" autoAdjust="0"/>
    <p:restoredTop sz="91727" autoAdjust="0"/>
  </p:normalViewPr>
  <p:slideViewPr>
    <p:cSldViewPr snapToGrid="0">
      <p:cViewPr varScale="1">
        <p:scale>
          <a:sx n="67" d="100"/>
          <a:sy n="67" d="100"/>
        </p:scale>
        <p:origin x="552" y="44"/>
      </p:cViewPr>
      <p:guideLst>
        <p:guide orient="horz" pos="2160"/>
        <p:guide pos="3840"/>
        <p:guide pos="393"/>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2"/>
            </a:solidFill>
            <a:ln w="76200">
              <a:noFill/>
            </a:ln>
          </c:spPr>
          <c:dPt>
            <c:idx val="0"/>
            <c:bubble3D val="0"/>
            <c:spPr>
              <a:solidFill>
                <a:schemeClr val="accent4">
                  <a:lumMod val="20000"/>
                  <a:lumOff val="80000"/>
                </a:schemeClr>
              </a:solidFill>
              <a:ln w="76200">
                <a:noFill/>
              </a:ln>
              <a:effectLst/>
            </c:spPr>
            <c:extLst>
              <c:ext xmlns:c16="http://schemas.microsoft.com/office/drawing/2014/chart" uri="{C3380CC4-5D6E-409C-BE32-E72D297353CC}">
                <c16:uniqueId val="{00000001-65DF-4DEB-B5AA-A4A2F02C44C9}"/>
              </c:ext>
            </c:extLst>
          </c:dPt>
          <c:dPt>
            <c:idx val="1"/>
            <c:bubble3D val="0"/>
            <c:spPr>
              <a:solidFill>
                <a:schemeClr val="accent1"/>
              </a:solidFill>
              <a:ln w="76200">
                <a:noFill/>
              </a:ln>
              <a:effectLst/>
            </c:spPr>
            <c:extLst>
              <c:ext xmlns:c16="http://schemas.microsoft.com/office/drawing/2014/chart" uri="{C3380CC4-5D6E-409C-BE32-E72D297353CC}">
                <c16:uniqueId val="{00000003-65DF-4DEB-B5AA-A4A2F02C44C9}"/>
              </c:ext>
            </c:extLst>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C91"/>
                      </a:solidFill>
                      <a:latin typeface="+mj-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65DF-4DEB-B5AA-A4A2F02C44C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j-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Female</c:v>
                </c:pt>
                <c:pt idx="1">
                  <c:v>Male</c:v>
                </c:pt>
              </c:strCache>
            </c:strRef>
          </c:cat>
          <c:val>
            <c:numRef>
              <c:f>Sheet1!$B$2:$B$3</c:f>
              <c:numCache>
                <c:formatCode>0%</c:formatCode>
                <c:ptCount val="2"/>
                <c:pt idx="0">
                  <c:v>0.49</c:v>
                </c:pt>
                <c:pt idx="1">
                  <c:v>0.51</c:v>
                </c:pt>
              </c:numCache>
            </c:numRef>
          </c:val>
          <c:extLst>
            <c:ext xmlns:c16="http://schemas.microsoft.com/office/drawing/2014/chart" uri="{C3380CC4-5D6E-409C-BE32-E72D297353CC}">
              <c16:uniqueId val="{00000004-65DF-4DEB-B5AA-A4A2F02C44C9}"/>
            </c:ext>
          </c:extLst>
        </c:ser>
        <c:dLbls>
          <c:showLegendKey val="0"/>
          <c:showVal val="1"/>
          <c:showCatName val="0"/>
          <c:showSerName val="0"/>
          <c:showPercent val="0"/>
          <c:showBubbleSize val="0"/>
          <c:showLeaderLines val="1"/>
        </c:dLbls>
        <c:firstSliceAng val="0"/>
        <c:holeSize val="6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946445429920044E-3"/>
          <c:y val="3.8886049678389822E-2"/>
          <c:w val="0.99860535545700779"/>
          <c:h val="0.92222790064322036"/>
        </c:manualLayout>
      </c:layout>
      <c:barChart>
        <c:barDir val="col"/>
        <c:grouping val="percentStacked"/>
        <c:varyColors val="0"/>
        <c:ser>
          <c:idx val="0"/>
          <c:order val="0"/>
          <c:tx>
            <c:strRef>
              <c:f>Sheet1!$B$1</c:f>
              <c:strCache>
                <c:ptCount val="1"/>
                <c:pt idx="0">
                  <c:v>Very serious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Head and neck cancer</c:v>
                </c:pt>
                <c:pt idx="1">
                  <c:v>Septicaemia (blood poisoning)</c:v>
                </c:pt>
                <c:pt idx="2">
                  <c:v>Genital cancer</c:v>
                </c:pt>
                <c:pt idx="3">
                  <c:v>Meningitis</c:v>
                </c:pt>
                <c:pt idx="4">
                  <c:v>Cervical cancer</c:v>
                </c:pt>
                <c:pt idx="5">
                  <c:v>Diphtheria</c:v>
                </c:pt>
                <c:pt idx="6">
                  <c:v>Polio</c:v>
                </c:pt>
                <c:pt idx="7">
                  <c:v>Tetanus</c:v>
                </c:pt>
                <c:pt idx="8">
                  <c:v>Rubella / German measles</c:v>
                </c:pt>
                <c:pt idx="9">
                  <c:v>Mumps</c:v>
                </c:pt>
                <c:pt idx="10">
                  <c:v>Measles (not German)</c:v>
                </c:pt>
                <c:pt idx="11">
                  <c:v>Genital warts</c:v>
                </c:pt>
                <c:pt idx="12">
                  <c:v>COVID-19 / Coronavirus</c:v>
                </c:pt>
                <c:pt idx="13">
                  <c:v>Flu</c:v>
                </c:pt>
              </c:strCache>
            </c:strRef>
          </c:cat>
          <c:val>
            <c:numRef>
              <c:f>Sheet1!$B$2:$B$15</c:f>
              <c:numCache>
                <c:formatCode>0%</c:formatCode>
                <c:ptCount val="14"/>
                <c:pt idx="0">
                  <c:v>0.91</c:v>
                </c:pt>
                <c:pt idx="1">
                  <c:v>0.84</c:v>
                </c:pt>
                <c:pt idx="2">
                  <c:v>0.86</c:v>
                </c:pt>
                <c:pt idx="3">
                  <c:v>0.78</c:v>
                </c:pt>
                <c:pt idx="4">
                  <c:v>0.86</c:v>
                </c:pt>
                <c:pt idx="5">
                  <c:v>0.63</c:v>
                </c:pt>
                <c:pt idx="6">
                  <c:v>0.64</c:v>
                </c:pt>
                <c:pt idx="7">
                  <c:v>0.51</c:v>
                </c:pt>
                <c:pt idx="8">
                  <c:v>0.44</c:v>
                </c:pt>
                <c:pt idx="9">
                  <c:v>0.37</c:v>
                </c:pt>
                <c:pt idx="10">
                  <c:v>0.38</c:v>
                </c:pt>
                <c:pt idx="11">
                  <c:v>0.44</c:v>
                </c:pt>
                <c:pt idx="12">
                  <c:v>0.28000000000000003</c:v>
                </c:pt>
                <c:pt idx="13">
                  <c:v>0.17</c:v>
                </c:pt>
              </c:numCache>
            </c:numRef>
          </c:val>
          <c:extLst>
            <c:ext xmlns:c16="http://schemas.microsoft.com/office/drawing/2014/chart" uri="{C3380CC4-5D6E-409C-BE32-E72D297353CC}">
              <c16:uniqueId val="{00000000-8FD9-43D9-90C4-AFF0804B372A}"/>
            </c:ext>
          </c:extLst>
        </c:ser>
        <c:ser>
          <c:idx val="1"/>
          <c:order val="1"/>
          <c:tx>
            <c:strRef>
              <c:f>Sheet1!$C$1</c:f>
              <c:strCache>
                <c:ptCount val="1"/>
                <c:pt idx="0">
                  <c:v>Fairly serious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Head and neck cancer</c:v>
                </c:pt>
                <c:pt idx="1">
                  <c:v>Septicaemia (blood poisoning)</c:v>
                </c:pt>
                <c:pt idx="2">
                  <c:v>Genital cancer</c:v>
                </c:pt>
                <c:pt idx="3">
                  <c:v>Meningitis</c:v>
                </c:pt>
                <c:pt idx="4">
                  <c:v>Cervical cancer</c:v>
                </c:pt>
                <c:pt idx="5">
                  <c:v>Diphtheria</c:v>
                </c:pt>
                <c:pt idx="6">
                  <c:v>Polio</c:v>
                </c:pt>
                <c:pt idx="7">
                  <c:v>Tetanus</c:v>
                </c:pt>
                <c:pt idx="8">
                  <c:v>Rubella / German measles</c:v>
                </c:pt>
                <c:pt idx="9">
                  <c:v>Mumps</c:v>
                </c:pt>
                <c:pt idx="10">
                  <c:v>Measles (not German)</c:v>
                </c:pt>
                <c:pt idx="11">
                  <c:v>Genital warts</c:v>
                </c:pt>
                <c:pt idx="12">
                  <c:v>COVID-19 / Coronavirus</c:v>
                </c:pt>
                <c:pt idx="13">
                  <c:v>Flu</c:v>
                </c:pt>
              </c:strCache>
            </c:strRef>
          </c:cat>
          <c:val>
            <c:numRef>
              <c:f>Sheet1!$C$2:$C$15</c:f>
              <c:numCache>
                <c:formatCode>0%</c:formatCode>
                <c:ptCount val="14"/>
                <c:pt idx="0">
                  <c:v>0.08</c:v>
                </c:pt>
                <c:pt idx="1">
                  <c:v>0.14000000000000001</c:v>
                </c:pt>
                <c:pt idx="2">
                  <c:v>0.11</c:v>
                </c:pt>
                <c:pt idx="3">
                  <c:v>0.18</c:v>
                </c:pt>
                <c:pt idx="4">
                  <c:v>7.0000000000000007E-2</c:v>
                </c:pt>
                <c:pt idx="5">
                  <c:v>0.27</c:v>
                </c:pt>
                <c:pt idx="6">
                  <c:v>0.24</c:v>
                </c:pt>
                <c:pt idx="7">
                  <c:v>0.33</c:v>
                </c:pt>
                <c:pt idx="8">
                  <c:v>0.35</c:v>
                </c:pt>
                <c:pt idx="9">
                  <c:v>0.41</c:v>
                </c:pt>
                <c:pt idx="10">
                  <c:v>0.38</c:v>
                </c:pt>
                <c:pt idx="11">
                  <c:v>0.32</c:v>
                </c:pt>
                <c:pt idx="12">
                  <c:v>0.24</c:v>
                </c:pt>
                <c:pt idx="13">
                  <c:v>0.25</c:v>
                </c:pt>
              </c:numCache>
            </c:numRef>
          </c:val>
          <c:extLst>
            <c:ext xmlns:c16="http://schemas.microsoft.com/office/drawing/2014/chart" uri="{C3380CC4-5D6E-409C-BE32-E72D297353CC}">
              <c16:uniqueId val="{00000001-8FD9-43D9-90C4-AFF0804B372A}"/>
            </c:ext>
          </c:extLst>
        </c:ser>
        <c:ser>
          <c:idx val="2"/>
          <c:order val="2"/>
          <c:tx>
            <c:strRef>
              <c:f>Sheet1!$D$1</c:f>
              <c:strCache>
                <c:ptCount val="1"/>
                <c:pt idx="0">
                  <c:v>Not very serious</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8FD9-43D9-90C4-AFF0804B372A}"/>
                </c:ext>
              </c:extLst>
            </c:dLbl>
            <c:dLbl>
              <c:idx val="1"/>
              <c:delete val="1"/>
              <c:extLst>
                <c:ext xmlns:c15="http://schemas.microsoft.com/office/drawing/2012/chart" uri="{CE6537A1-D6FC-4f65-9D91-7224C49458BB}"/>
                <c:ext xmlns:c16="http://schemas.microsoft.com/office/drawing/2014/chart" uri="{C3380CC4-5D6E-409C-BE32-E72D297353CC}">
                  <c16:uniqueId val="{00000003-8FD9-43D9-90C4-AFF0804B372A}"/>
                </c:ext>
              </c:extLst>
            </c:dLbl>
            <c:dLbl>
              <c:idx val="2"/>
              <c:delete val="1"/>
              <c:extLst>
                <c:ext xmlns:c15="http://schemas.microsoft.com/office/drawing/2012/chart" uri="{CE6537A1-D6FC-4f65-9D91-7224C49458BB}"/>
                <c:ext xmlns:c16="http://schemas.microsoft.com/office/drawing/2014/chart" uri="{C3380CC4-5D6E-409C-BE32-E72D297353CC}">
                  <c16:uniqueId val="{00000004-8FD9-43D9-90C4-AFF0804B372A}"/>
                </c:ext>
              </c:extLst>
            </c:dLbl>
            <c:dLbl>
              <c:idx val="3"/>
              <c:delete val="1"/>
              <c:extLst>
                <c:ext xmlns:c15="http://schemas.microsoft.com/office/drawing/2012/chart" uri="{CE6537A1-D6FC-4f65-9D91-7224C49458BB}"/>
                <c:ext xmlns:c16="http://schemas.microsoft.com/office/drawing/2014/chart" uri="{C3380CC4-5D6E-409C-BE32-E72D297353CC}">
                  <c16:uniqueId val="{00000005-8FD9-43D9-90C4-AFF0804B372A}"/>
                </c:ext>
              </c:extLst>
            </c:dLbl>
            <c:dLbl>
              <c:idx val="4"/>
              <c:delete val="1"/>
              <c:extLst>
                <c:ext xmlns:c15="http://schemas.microsoft.com/office/drawing/2012/chart" uri="{CE6537A1-D6FC-4f65-9D91-7224C49458BB}"/>
                <c:ext xmlns:c16="http://schemas.microsoft.com/office/drawing/2014/chart" uri="{C3380CC4-5D6E-409C-BE32-E72D297353CC}">
                  <c16:uniqueId val="{00000006-8FD9-43D9-90C4-AFF0804B372A}"/>
                </c:ext>
              </c:extLst>
            </c:dLbl>
            <c:dLbl>
              <c:idx val="5"/>
              <c:delete val="1"/>
              <c:extLst>
                <c:ext xmlns:c15="http://schemas.microsoft.com/office/drawing/2012/chart" uri="{CE6537A1-D6FC-4f65-9D91-7224C49458BB}"/>
                <c:ext xmlns:c16="http://schemas.microsoft.com/office/drawing/2014/chart" uri="{C3380CC4-5D6E-409C-BE32-E72D297353CC}">
                  <c16:uniqueId val="{00000000-DB70-4E56-905B-FD6E8787B243}"/>
                </c:ext>
              </c:extLst>
            </c:dLbl>
            <c:dLbl>
              <c:idx val="6"/>
              <c:delete val="1"/>
              <c:extLst>
                <c:ext xmlns:c15="http://schemas.microsoft.com/office/drawing/2012/chart" uri="{CE6537A1-D6FC-4f65-9D91-7224C49458BB}"/>
                <c:ext xmlns:c16="http://schemas.microsoft.com/office/drawing/2014/chart" uri="{C3380CC4-5D6E-409C-BE32-E72D297353CC}">
                  <c16:uniqueId val="{00000001-DB70-4E56-905B-FD6E8787B243}"/>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Head and neck cancer</c:v>
                </c:pt>
                <c:pt idx="1">
                  <c:v>Septicaemia (blood poisoning)</c:v>
                </c:pt>
                <c:pt idx="2">
                  <c:v>Genital cancer</c:v>
                </c:pt>
                <c:pt idx="3">
                  <c:v>Meningitis</c:v>
                </c:pt>
                <c:pt idx="4">
                  <c:v>Cervical cancer</c:v>
                </c:pt>
                <c:pt idx="5">
                  <c:v>Diphtheria</c:v>
                </c:pt>
                <c:pt idx="6">
                  <c:v>Polio</c:v>
                </c:pt>
                <c:pt idx="7">
                  <c:v>Tetanus</c:v>
                </c:pt>
                <c:pt idx="8">
                  <c:v>Rubella / German measles</c:v>
                </c:pt>
                <c:pt idx="9">
                  <c:v>Mumps</c:v>
                </c:pt>
                <c:pt idx="10">
                  <c:v>Measles (not German)</c:v>
                </c:pt>
                <c:pt idx="11">
                  <c:v>Genital warts</c:v>
                </c:pt>
                <c:pt idx="12">
                  <c:v>COVID-19 / Coronavirus</c:v>
                </c:pt>
                <c:pt idx="13">
                  <c:v>Flu</c:v>
                </c:pt>
              </c:strCache>
            </c:strRef>
          </c:cat>
          <c:val>
            <c:numRef>
              <c:f>Sheet1!$D$2:$D$15</c:f>
              <c:numCache>
                <c:formatCode>0%</c:formatCode>
                <c:ptCount val="14"/>
                <c:pt idx="0">
                  <c:v>0</c:v>
                </c:pt>
                <c:pt idx="1">
                  <c:v>0.01</c:v>
                </c:pt>
                <c:pt idx="2">
                  <c:v>0.01</c:v>
                </c:pt>
                <c:pt idx="3">
                  <c:v>0.01</c:v>
                </c:pt>
                <c:pt idx="4">
                  <c:v>0.01</c:v>
                </c:pt>
                <c:pt idx="5">
                  <c:v>0.03</c:v>
                </c:pt>
                <c:pt idx="6">
                  <c:v>0.03</c:v>
                </c:pt>
                <c:pt idx="7">
                  <c:v>0.08</c:v>
                </c:pt>
                <c:pt idx="8">
                  <c:v>0.13</c:v>
                </c:pt>
                <c:pt idx="9">
                  <c:v>0.12</c:v>
                </c:pt>
                <c:pt idx="10">
                  <c:v>0.16</c:v>
                </c:pt>
                <c:pt idx="11">
                  <c:v>0.14000000000000001</c:v>
                </c:pt>
                <c:pt idx="12">
                  <c:v>0.33</c:v>
                </c:pt>
                <c:pt idx="13">
                  <c:v>0.41</c:v>
                </c:pt>
              </c:numCache>
            </c:numRef>
          </c:val>
          <c:extLst>
            <c:ext xmlns:c16="http://schemas.microsoft.com/office/drawing/2014/chart" uri="{C3380CC4-5D6E-409C-BE32-E72D297353CC}">
              <c16:uniqueId val="{00000007-8FD9-43D9-90C4-AFF0804B372A}"/>
            </c:ext>
          </c:extLst>
        </c:ser>
        <c:ser>
          <c:idx val="3"/>
          <c:order val="3"/>
          <c:tx>
            <c:strRef>
              <c:f>Sheet1!$E$1</c:f>
              <c:strCache>
                <c:ptCount val="1"/>
                <c:pt idx="0">
                  <c:v>Not at all serious</c:v>
                </c:pt>
              </c:strCache>
            </c:strRef>
          </c:tx>
          <c:spPr>
            <a:solidFill>
              <a:schemeClr val="accent1">
                <a:lumMod val="60000"/>
              </a:schemeClr>
            </a:solidFill>
            <a:ln>
              <a:noFill/>
            </a:ln>
            <a:effectLst/>
          </c:spPr>
          <c:invertIfNegative val="0"/>
          <c:dLbls>
            <c:dLbl>
              <c:idx val="1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FD9-43D9-90C4-AFF0804B372A}"/>
                </c:ext>
              </c:extLst>
            </c:dLbl>
            <c:dLbl>
              <c:idx val="1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FD9-43D9-90C4-AFF0804B372A}"/>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Head and neck cancer</c:v>
                </c:pt>
                <c:pt idx="1">
                  <c:v>Septicaemia (blood poisoning)</c:v>
                </c:pt>
                <c:pt idx="2">
                  <c:v>Genital cancer</c:v>
                </c:pt>
                <c:pt idx="3">
                  <c:v>Meningitis</c:v>
                </c:pt>
                <c:pt idx="4">
                  <c:v>Cervical cancer</c:v>
                </c:pt>
                <c:pt idx="5">
                  <c:v>Diphtheria</c:v>
                </c:pt>
                <c:pt idx="6">
                  <c:v>Polio</c:v>
                </c:pt>
                <c:pt idx="7">
                  <c:v>Tetanus</c:v>
                </c:pt>
                <c:pt idx="8">
                  <c:v>Rubella / German measles</c:v>
                </c:pt>
                <c:pt idx="9">
                  <c:v>Mumps</c:v>
                </c:pt>
                <c:pt idx="10">
                  <c:v>Measles (not German)</c:v>
                </c:pt>
                <c:pt idx="11">
                  <c:v>Genital warts</c:v>
                </c:pt>
                <c:pt idx="12">
                  <c:v>COVID-19 / Coronavirus</c:v>
                </c:pt>
                <c:pt idx="13">
                  <c:v>Flu</c:v>
                </c:pt>
              </c:strCache>
            </c:strRef>
          </c:cat>
          <c:val>
            <c:numRef>
              <c:f>Sheet1!$E$2:$E$15</c:f>
              <c:numCache>
                <c:formatCode>0%</c:formatCode>
                <c:ptCount val="14"/>
                <c:pt idx="0">
                  <c:v>0</c:v>
                </c:pt>
                <c:pt idx="1">
                  <c:v>0</c:v>
                </c:pt>
                <c:pt idx="2">
                  <c:v>0.01</c:v>
                </c:pt>
                <c:pt idx="3">
                  <c:v>0</c:v>
                </c:pt>
                <c:pt idx="4">
                  <c:v>0.01</c:v>
                </c:pt>
                <c:pt idx="5">
                  <c:v>0</c:v>
                </c:pt>
                <c:pt idx="6">
                  <c:v>0</c:v>
                </c:pt>
                <c:pt idx="7">
                  <c:v>0</c:v>
                </c:pt>
                <c:pt idx="8">
                  <c:v>0.01</c:v>
                </c:pt>
                <c:pt idx="9">
                  <c:v>0.02</c:v>
                </c:pt>
                <c:pt idx="10">
                  <c:v>0.02</c:v>
                </c:pt>
                <c:pt idx="11">
                  <c:v>0.03</c:v>
                </c:pt>
                <c:pt idx="12">
                  <c:v>0.12</c:v>
                </c:pt>
                <c:pt idx="13">
                  <c:v>0.15</c:v>
                </c:pt>
              </c:numCache>
            </c:numRef>
          </c:val>
          <c:extLst>
            <c:ext xmlns:c16="http://schemas.microsoft.com/office/drawing/2014/chart" uri="{C3380CC4-5D6E-409C-BE32-E72D297353CC}">
              <c16:uniqueId val="{0000000B-8FD9-43D9-90C4-AFF0804B372A}"/>
            </c:ext>
          </c:extLst>
        </c:ser>
        <c:ser>
          <c:idx val="4"/>
          <c:order val="4"/>
          <c:tx>
            <c:strRef>
              <c:f>Sheet1!$F$1</c:f>
              <c:strCache>
                <c:ptCount val="1"/>
                <c:pt idx="0">
                  <c:v>Don't know</c:v>
                </c:pt>
              </c:strCache>
            </c:strRef>
          </c:tx>
          <c:spPr>
            <a:solidFill>
              <a:schemeClr val="accent3">
                <a:lumMod val="6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C-8FD9-43D9-90C4-AFF0804B372A}"/>
                </c:ext>
              </c:extLst>
            </c:dLbl>
            <c:dLbl>
              <c:idx val="1"/>
              <c:delete val="1"/>
              <c:extLst>
                <c:ext xmlns:c15="http://schemas.microsoft.com/office/drawing/2012/chart" uri="{CE6537A1-D6FC-4f65-9D91-7224C49458BB}"/>
                <c:ext xmlns:c16="http://schemas.microsoft.com/office/drawing/2014/chart" uri="{C3380CC4-5D6E-409C-BE32-E72D297353CC}">
                  <c16:uniqueId val="{0000000D-8FD9-43D9-90C4-AFF0804B372A}"/>
                </c:ext>
              </c:extLst>
            </c:dLbl>
            <c:dLbl>
              <c:idx val="2"/>
              <c:delete val="1"/>
              <c:extLst>
                <c:ext xmlns:c15="http://schemas.microsoft.com/office/drawing/2012/chart" uri="{CE6537A1-D6FC-4f65-9D91-7224C49458BB}"/>
                <c:ext xmlns:c16="http://schemas.microsoft.com/office/drawing/2014/chart" uri="{C3380CC4-5D6E-409C-BE32-E72D297353CC}">
                  <c16:uniqueId val="{0000000E-8FD9-43D9-90C4-AFF0804B372A}"/>
                </c:ext>
              </c:extLst>
            </c:dLbl>
            <c:dLbl>
              <c:idx val="12"/>
              <c:delete val="1"/>
              <c:extLst>
                <c:ext xmlns:c15="http://schemas.microsoft.com/office/drawing/2012/chart" uri="{CE6537A1-D6FC-4f65-9D91-7224C49458BB}"/>
                <c:ext xmlns:c16="http://schemas.microsoft.com/office/drawing/2014/chart" uri="{C3380CC4-5D6E-409C-BE32-E72D297353CC}">
                  <c16:uniqueId val="{00000013-8FD9-43D9-90C4-AFF0804B372A}"/>
                </c:ext>
              </c:extLst>
            </c:dLbl>
            <c:dLbl>
              <c:idx val="13"/>
              <c:delete val="1"/>
              <c:extLst>
                <c:ext xmlns:c15="http://schemas.microsoft.com/office/drawing/2012/chart" uri="{CE6537A1-D6FC-4f65-9D91-7224C49458BB}"/>
                <c:ext xmlns:c16="http://schemas.microsoft.com/office/drawing/2014/chart" uri="{C3380CC4-5D6E-409C-BE32-E72D297353CC}">
                  <c16:uniqueId val="{00000014-8FD9-43D9-90C4-AFF0804B372A}"/>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Head and neck cancer</c:v>
                </c:pt>
                <c:pt idx="1">
                  <c:v>Septicaemia (blood poisoning)</c:v>
                </c:pt>
                <c:pt idx="2">
                  <c:v>Genital cancer</c:v>
                </c:pt>
                <c:pt idx="3">
                  <c:v>Meningitis</c:v>
                </c:pt>
                <c:pt idx="4">
                  <c:v>Cervical cancer</c:v>
                </c:pt>
                <c:pt idx="5">
                  <c:v>Diphtheria</c:v>
                </c:pt>
                <c:pt idx="6">
                  <c:v>Polio</c:v>
                </c:pt>
                <c:pt idx="7">
                  <c:v>Tetanus</c:v>
                </c:pt>
                <c:pt idx="8">
                  <c:v>Rubella / German measles</c:v>
                </c:pt>
                <c:pt idx="9">
                  <c:v>Mumps</c:v>
                </c:pt>
                <c:pt idx="10">
                  <c:v>Measles (not German)</c:v>
                </c:pt>
                <c:pt idx="11">
                  <c:v>Genital warts</c:v>
                </c:pt>
                <c:pt idx="12">
                  <c:v>COVID-19 / Coronavirus</c:v>
                </c:pt>
                <c:pt idx="13">
                  <c:v>Flu</c:v>
                </c:pt>
              </c:strCache>
            </c:strRef>
          </c:cat>
          <c:val>
            <c:numRef>
              <c:f>Sheet1!$F$2:$F$15</c:f>
              <c:numCache>
                <c:formatCode>0%</c:formatCode>
                <c:ptCount val="14"/>
                <c:pt idx="0">
                  <c:v>0.01</c:v>
                </c:pt>
                <c:pt idx="1">
                  <c:v>0.01</c:v>
                </c:pt>
                <c:pt idx="2">
                  <c:v>0.02</c:v>
                </c:pt>
                <c:pt idx="3">
                  <c:v>0.04</c:v>
                </c:pt>
                <c:pt idx="4">
                  <c:v>0.04</c:v>
                </c:pt>
                <c:pt idx="5">
                  <c:v>0.06</c:v>
                </c:pt>
                <c:pt idx="6">
                  <c:v>0.08</c:v>
                </c:pt>
                <c:pt idx="7">
                  <c:v>0.08</c:v>
                </c:pt>
                <c:pt idx="8">
                  <c:v>7.0000000000000007E-2</c:v>
                </c:pt>
                <c:pt idx="9">
                  <c:v>0.08</c:v>
                </c:pt>
                <c:pt idx="10">
                  <c:v>7.0000000000000007E-2</c:v>
                </c:pt>
                <c:pt idx="11">
                  <c:v>7.0000000000000007E-2</c:v>
                </c:pt>
                <c:pt idx="12">
                  <c:v>0.02</c:v>
                </c:pt>
                <c:pt idx="13">
                  <c:v>0.02</c:v>
                </c:pt>
              </c:numCache>
            </c:numRef>
          </c:val>
          <c:extLst>
            <c:ext xmlns:c16="http://schemas.microsoft.com/office/drawing/2014/chart" uri="{C3380CC4-5D6E-409C-BE32-E72D297353CC}">
              <c16:uniqueId val="{00000015-8FD9-43D9-90C4-AFF0804B372A}"/>
            </c:ext>
          </c:extLst>
        </c:ser>
        <c:dLbls>
          <c:dLblPos val="ctr"/>
          <c:showLegendKey val="0"/>
          <c:showVal val="1"/>
          <c:showCatName val="0"/>
          <c:showSerName val="0"/>
          <c:showPercent val="0"/>
          <c:showBubbleSize val="0"/>
        </c:dLbls>
        <c:gapWidth val="40"/>
        <c:overlap val="100"/>
        <c:axId val="828816264"/>
        <c:axId val="828816984"/>
      </c:barChart>
      <c:catAx>
        <c:axId val="828816264"/>
        <c:scaling>
          <c:orientation val="minMax"/>
        </c:scaling>
        <c:delete val="1"/>
        <c:axPos val="t"/>
        <c:numFmt formatCode="General" sourceLinked="1"/>
        <c:majorTickMark val="out"/>
        <c:minorTickMark val="none"/>
        <c:tickLblPos val="nextTo"/>
        <c:crossAx val="828816984"/>
        <c:crosses val="autoZero"/>
        <c:auto val="1"/>
        <c:lblAlgn val="ctr"/>
        <c:lblOffset val="100"/>
        <c:noMultiLvlLbl val="0"/>
      </c:catAx>
      <c:valAx>
        <c:axId val="828816984"/>
        <c:scaling>
          <c:orientation val="maxMin"/>
        </c:scaling>
        <c:delete val="1"/>
        <c:axPos val="l"/>
        <c:numFmt formatCode="0%" sourceLinked="1"/>
        <c:majorTickMark val="out"/>
        <c:minorTickMark val="none"/>
        <c:tickLblPos val="nextTo"/>
        <c:crossAx val="828816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b="1">
          <a:solidFill>
            <a:schemeClr val="bg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X</c:v>
                </c:pt>
              </c:strCache>
            </c:strRef>
          </c:tx>
          <c:spPr>
            <a:ln w="38100">
              <a:solidFill>
                <a:srgbClr val="ECF1F4"/>
              </a:solidFill>
            </a:ln>
          </c:spPr>
          <c:dPt>
            <c:idx val="0"/>
            <c:bubble3D val="0"/>
            <c:spPr>
              <a:solidFill>
                <a:srgbClr val="00242A"/>
              </a:solidFill>
              <a:ln w="38100">
                <a:solidFill>
                  <a:srgbClr val="ECF1F4"/>
                </a:solidFill>
              </a:ln>
              <a:effectLst/>
            </c:spPr>
            <c:extLst>
              <c:ext xmlns:c16="http://schemas.microsoft.com/office/drawing/2014/chart" uri="{C3380CC4-5D6E-409C-BE32-E72D297353CC}">
                <c16:uniqueId val="{00000001-7364-458B-9846-B45F10911845}"/>
              </c:ext>
            </c:extLst>
          </c:dPt>
          <c:dPt>
            <c:idx val="1"/>
            <c:bubble3D val="0"/>
            <c:spPr>
              <a:solidFill>
                <a:srgbClr val="007C91"/>
              </a:solidFill>
              <a:ln w="38100">
                <a:solidFill>
                  <a:srgbClr val="ECF1F4"/>
                </a:solidFill>
              </a:ln>
              <a:effectLst/>
            </c:spPr>
            <c:extLst>
              <c:ext xmlns:c16="http://schemas.microsoft.com/office/drawing/2014/chart" uri="{C3380CC4-5D6E-409C-BE32-E72D297353CC}">
                <c16:uniqueId val="{00000003-7364-458B-9846-B45F10911845}"/>
              </c:ext>
            </c:extLst>
          </c:dPt>
          <c:dPt>
            <c:idx val="2"/>
            <c:bubble3D val="0"/>
            <c:spPr>
              <a:solidFill>
                <a:sysClr val="window" lastClr="FFFFFF">
                  <a:lumMod val="65000"/>
                </a:sysClr>
              </a:solidFill>
              <a:ln w="38100">
                <a:solidFill>
                  <a:srgbClr val="ECF1F4"/>
                </a:solidFill>
              </a:ln>
              <a:effectLst/>
            </c:spPr>
            <c:extLst>
              <c:ext xmlns:c16="http://schemas.microsoft.com/office/drawing/2014/chart" uri="{C3380CC4-5D6E-409C-BE32-E72D297353CC}">
                <c16:uniqueId val="{00000005-7364-458B-9846-B45F10911845}"/>
              </c:ext>
            </c:extLst>
          </c:dPt>
          <c:dLbls>
            <c:dLbl>
              <c:idx val="0"/>
              <c:layout>
                <c:manualLayout>
                  <c:x val="-0.13139880320694342"/>
                  <c:y val="0.19089878744639183"/>
                </c:manualLayout>
              </c:layout>
              <c:tx>
                <c:rich>
                  <a:bodyPr/>
                  <a:lstStyle/>
                  <a:p>
                    <a:fld id="{3BFA4016-F34B-4480-91F7-1E70CF51E99F}" type="VALUE">
                      <a:rPr lang="en-US">
                        <a:latin typeface="Arial" panose="020B0604020202020204" pitchFamily="34" charset="0"/>
                        <a:cs typeface="Arial" panose="020B0604020202020204" pitchFamily="34" charset="0"/>
                      </a:rPr>
                      <a:pPr/>
                      <a:t>[VALUE]</a:t>
                    </a:fld>
                    <a:endParaRPr lang="en-GB"/>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364-458B-9846-B45F10911845}"/>
                </c:ext>
              </c:extLst>
            </c:dLbl>
            <c:dLbl>
              <c:idx val="1"/>
              <c:layout>
                <c:manualLayout>
                  <c:x val="-9.5690282705450477E-2"/>
                  <c:y val="-0.17823858756072128"/>
                </c:manualLayout>
              </c:layout>
              <c:tx>
                <c:rich>
                  <a:bodyPr/>
                  <a:lstStyle/>
                  <a:p>
                    <a:fld id="{29A9BF88-4C18-4249-9FB3-BDD727459C6C}" type="VALUE">
                      <a:rPr lang="en-US">
                        <a:latin typeface="Arial" panose="020B0604020202020204" pitchFamily="34" charset="0"/>
                        <a:cs typeface="Arial" panose="020B0604020202020204" pitchFamily="34" charset="0"/>
                      </a:rPr>
                      <a:pPr/>
                      <a:t>[VALUE]</a:t>
                    </a:fld>
                    <a:endParaRPr lang="en-GB"/>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364-458B-9846-B45F10911845}"/>
                </c:ext>
              </c:extLst>
            </c:dLbl>
            <c:dLbl>
              <c:idx val="2"/>
              <c:layout>
                <c:manualLayout>
                  <c:x val="0.15895144096955219"/>
                  <c:y val="0.1488481348929529"/>
                </c:manualLayout>
              </c:layout>
              <c:tx>
                <c:rich>
                  <a:bodyPr/>
                  <a:lstStyle/>
                  <a:p>
                    <a:fld id="{ECB0B0A8-AD58-4526-BB09-A65ABA97568D}" type="VALUE">
                      <a:rPr lang="en-US">
                        <a:latin typeface="Arial" panose="020B0604020202020204" pitchFamily="34" charset="0"/>
                        <a:cs typeface="Arial" panose="020B0604020202020204" pitchFamily="34" charset="0"/>
                      </a:rPr>
                      <a:pPr/>
                      <a:t>[VALUE]</a:t>
                    </a:fld>
                    <a:endParaRPr lang="en-GB"/>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364-458B-9846-B45F10911845}"/>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j-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 / unsure</c:v>
                </c:pt>
              </c:strCache>
            </c:strRef>
          </c:cat>
          <c:val>
            <c:numRef>
              <c:f>Sheet1!$B$2:$B$4</c:f>
              <c:numCache>
                <c:formatCode>0%</c:formatCode>
                <c:ptCount val="3"/>
                <c:pt idx="0">
                  <c:v>0.15</c:v>
                </c:pt>
                <c:pt idx="1">
                  <c:v>0.5</c:v>
                </c:pt>
                <c:pt idx="2">
                  <c:v>0.35</c:v>
                </c:pt>
              </c:numCache>
            </c:numRef>
          </c:val>
          <c:extLst>
            <c:ext xmlns:c16="http://schemas.microsoft.com/office/drawing/2014/chart" uri="{C3380CC4-5D6E-409C-BE32-E72D297353CC}">
              <c16:uniqueId val="{00000006-7364-458B-9846-B45F10911845}"/>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243880225218615E-4"/>
          <c:y val="3.3318601916165438E-2"/>
          <c:w val="0.99961756119774781"/>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4DB3-4B36-9CF3-AB1984E56C02}"/>
              </c:ext>
            </c:extLst>
          </c:dPt>
          <c:dPt>
            <c:idx val="2"/>
            <c:invertIfNegative val="0"/>
            <c:bubble3D val="0"/>
            <c:spPr>
              <a:solidFill>
                <a:srgbClr val="007C91"/>
              </a:solidFill>
              <a:ln>
                <a:noFill/>
              </a:ln>
              <a:effectLst/>
            </c:spPr>
            <c:extLst>
              <c:ext xmlns:c16="http://schemas.microsoft.com/office/drawing/2014/chart" uri="{C3380CC4-5D6E-409C-BE32-E72D297353CC}">
                <c16:uniqueId val="{00000003-4DB3-4B36-9CF3-AB1984E56C02}"/>
              </c:ext>
            </c:extLst>
          </c:dPt>
          <c:dPt>
            <c:idx val="3"/>
            <c:invertIfNegative val="0"/>
            <c:bubble3D val="0"/>
            <c:spPr>
              <a:solidFill>
                <a:srgbClr val="007C91"/>
              </a:solidFill>
              <a:ln>
                <a:noFill/>
              </a:ln>
              <a:effectLst/>
            </c:spPr>
            <c:extLst>
              <c:ext xmlns:c16="http://schemas.microsoft.com/office/drawing/2014/chart" uri="{C3380CC4-5D6E-409C-BE32-E72D297353CC}">
                <c16:uniqueId val="{00000005-11C2-408A-BDB1-3F6C00C1BF8D}"/>
              </c:ext>
            </c:extLst>
          </c:dPt>
          <c:dPt>
            <c:idx val="4"/>
            <c:invertIfNegative val="0"/>
            <c:bubble3D val="0"/>
            <c:spPr>
              <a:solidFill>
                <a:srgbClr val="007C91"/>
              </a:solidFill>
              <a:ln>
                <a:noFill/>
              </a:ln>
              <a:effectLst/>
            </c:spPr>
            <c:extLst>
              <c:ext xmlns:c16="http://schemas.microsoft.com/office/drawing/2014/chart" uri="{C3380CC4-5D6E-409C-BE32-E72D297353CC}">
                <c16:uniqueId val="{00000005-4DB3-4B36-9CF3-AB1984E56C02}"/>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8-D598-4355-9DEE-9C0FBDE7F570}"/>
              </c:ext>
            </c:extLst>
          </c:dPt>
          <c:dLbls>
            <c:dLbl>
              <c:idx val="7"/>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lumMod val="7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D598-4355-9DEE-9C0FBDE7F57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COVID-19 / Coronavirus vaccine</c:v>
                </c:pt>
                <c:pt idx="1">
                  <c:v>Flu vaccine</c:v>
                </c:pt>
                <c:pt idx="2">
                  <c:v>HPV vaccine</c:v>
                </c:pt>
                <c:pt idx="3">
                  <c:v>MMR vaccine</c:v>
                </c:pt>
                <c:pt idx="4">
                  <c:v>Tetanus, diphtheria, and polio Td / IPV vaccine</c:v>
                </c:pt>
                <c:pt idx="5">
                  <c:v>MenACWY vaccine</c:v>
                </c:pt>
                <c:pt idx="6">
                  <c:v>Vaccines in general</c:v>
                </c:pt>
                <c:pt idx="7">
                  <c:v>Don't know / can't remember</c:v>
                </c:pt>
              </c:strCache>
            </c:strRef>
          </c:cat>
          <c:val>
            <c:numRef>
              <c:f>Sheet1!$B$2:$B$9</c:f>
              <c:numCache>
                <c:formatCode>0%</c:formatCode>
                <c:ptCount val="8"/>
                <c:pt idx="0">
                  <c:v>0.74</c:v>
                </c:pt>
                <c:pt idx="1">
                  <c:v>0.17</c:v>
                </c:pt>
                <c:pt idx="2">
                  <c:v>0.17</c:v>
                </c:pt>
                <c:pt idx="3">
                  <c:v>0.17</c:v>
                </c:pt>
                <c:pt idx="4">
                  <c:v>0.13</c:v>
                </c:pt>
                <c:pt idx="5">
                  <c:v>0.11</c:v>
                </c:pt>
                <c:pt idx="6">
                  <c:v>0.05</c:v>
                </c:pt>
                <c:pt idx="7">
                  <c:v>0.09</c:v>
                </c:pt>
              </c:numCache>
            </c:numRef>
          </c:val>
          <c:extLst>
            <c:ext xmlns:c16="http://schemas.microsoft.com/office/drawing/2014/chart" uri="{C3380CC4-5D6E-409C-BE32-E72D297353CC}">
              <c16:uniqueId val="{00000008-4DB3-4B36-9CF3-AB1984E56C02}"/>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1"/>
        <c:axPos val="b"/>
        <c:numFmt formatCode="General" sourceLinked="1"/>
        <c:majorTickMark val="none"/>
        <c:minorTickMark val="none"/>
        <c:tickLblPos val="nextTo"/>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Yes</c:v>
                </c:pt>
              </c:strCache>
            </c:strRef>
          </c:tx>
          <c:spPr>
            <a:solidFill>
              <a:srgbClr val="00242A"/>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3-1203-44D4-9C79-C2871024E7EE}"/>
              </c:ext>
            </c:extLst>
          </c:dPt>
          <c:dLbls>
            <c:dLbl>
              <c:idx val="0"/>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203-44D4-9C79-C2871024E7EE}"/>
                </c:ext>
              </c:extLst>
            </c:dLbl>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RECIEVED INFO FROM SCHOOL </c:v>
                </c:pt>
                <c:pt idx="1">
                  <c:v>HAVE NOT RECIEVED INFO FROM SCHOOL </c:v>
                </c:pt>
              </c:strCache>
            </c:strRef>
          </c:cat>
          <c:val>
            <c:numRef>
              <c:f>Sheet1!$B$2:$B$3</c:f>
              <c:numCache>
                <c:formatCode>0%</c:formatCode>
                <c:ptCount val="2"/>
                <c:pt idx="0">
                  <c:v>0.14598540145989999</c:v>
                </c:pt>
                <c:pt idx="1">
                  <c:v>0.14000000000000001</c:v>
                </c:pt>
              </c:numCache>
            </c:numRef>
          </c:val>
          <c:extLst>
            <c:ext xmlns:c16="http://schemas.microsoft.com/office/drawing/2014/chart" uri="{C3380CC4-5D6E-409C-BE32-E72D297353CC}">
              <c16:uniqueId val="{00000000-1203-44D4-9C79-C2871024E7EE}"/>
            </c:ext>
          </c:extLst>
        </c:ser>
        <c:ser>
          <c:idx val="1"/>
          <c:order val="1"/>
          <c:tx>
            <c:strRef>
              <c:f>Sheet1!$C$1</c:f>
              <c:strCache>
                <c:ptCount val="1"/>
                <c:pt idx="0">
                  <c:v>Don't know / not sure</c:v>
                </c:pt>
              </c:strCache>
            </c:strRef>
          </c:tx>
          <c:spPr>
            <a:solidFill>
              <a:schemeClr val="bg1">
                <a:lumMod val="65000"/>
              </a:schemeClr>
            </a:solidFill>
            <a:ln>
              <a:noFill/>
            </a:ln>
            <a:effectLst/>
          </c:spPr>
          <c:invertIfNegative val="0"/>
          <c:dPt>
            <c:idx val="0"/>
            <c:invertIfNegative val="0"/>
            <c:bubble3D val="0"/>
            <c:spPr>
              <a:solidFill>
                <a:srgbClr val="DFBCEE"/>
              </a:solidFill>
              <a:ln>
                <a:noFill/>
              </a:ln>
              <a:effectLst/>
            </c:spPr>
            <c:extLst>
              <c:ext xmlns:c16="http://schemas.microsoft.com/office/drawing/2014/chart" uri="{C3380CC4-5D6E-409C-BE32-E72D297353CC}">
                <c16:uniqueId val="{00000004-1203-44D4-9C79-C2871024E7EE}"/>
              </c:ext>
            </c:extLst>
          </c:dPt>
          <c:dLbls>
            <c:dLbl>
              <c:idx val="0"/>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1203-44D4-9C79-C2871024E7EE}"/>
                </c:ext>
              </c:extLst>
            </c:dLbl>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RECIEVED INFO FROM SCHOOL </c:v>
                </c:pt>
                <c:pt idx="1">
                  <c:v>HAVE NOT RECIEVED INFO FROM SCHOOL </c:v>
                </c:pt>
              </c:strCache>
            </c:strRef>
          </c:cat>
          <c:val>
            <c:numRef>
              <c:f>Sheet1!$C$2:$C$3</c:f>
              <c:numCache>
                <c:formatCode>0%</c:formatCode>
                <c:ptCount val="2"/>
                <c:pt idx="0">
                  <c:v>0.31</c:v>
                </c:pt>
                <c:pt idx="1">
                  <c:v>0.44</c:v>
                </c:pt>
              </c:numCache>
            </c:numRef>
          </c:val>
          <c:extLst>
            <c:ext xmlns:c16="http://schemas.microsoft.com/office/drawing/2014/chart" uri="{C3380CC4-5D6E-409C-BE32-E72D297353CC}">
              <c16:uniqueId val="{00000001-1203-44D4-9C79-C2871024E7EE}"/>
            </c:ext>
          </c:extLst>
        </c:ser>
        <c:ser>
          <c:idx val="2"/>
          <c:order val="2"/>
          <c:tx>
            <c:strRef>
              <c:f>Sheet1!$D$1</c:f>
              <c:strCache>
                <c:ptCount val="1"/>
                <c:pt idx="0">
                  <c:v>No</c:v>
                </c:pt>
              </c:strCache>
            </c:strRef>
          </c:tx>
          <c:spPr>
            <a:solidFill>
              <a:srgbClr val="007C91"/>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5-1203-44D4-9C79-C2871024E7EE}"/>
              </c:ext>
            </c:extLst>
          </c:dPt>
          <c:dLbls>
            <c:dLbl>
              <c:idx val="0"/>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203-44D4-9C79-C2871024E7EE}"/>
                </c:ext>
              </c:extLst>
            </c:dLbl>
            <c:spPr>
              <a:noFill/>
              <a:ln>
                <a:noFill/>
              </a:ln>
              <a:effectLst/>
            </c:spPr>
            <c:txPr>
              <a:bodyPr rot="0" spcFirstLastPara="1" vertOverflow="ellipsis" vert="horz" wrap="square" lIns="38100" tIns="19050" rIns="38100" bIns="19050" anchor="ctr" anchorCtr="0">
                <a:spAutoFit/>
              </a:bodyPr>
              <a:lstStyle/>
              <a:p>
                <a:pPr algn="ctr">
                  <a:defRPr lang="en-US"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RECIEVED INFO FROM SCHOOL </c:v>
                </c:pt>
                <c:pt idx="1">
                  <c:v>HAVE NOT RECIEVED INFO FROM SCHOOL </c:v>
                </c:pt>
              </c:strCache>
            </c:strRef>
          </c:cat>
          <c:val>
            <c:numRef>
              <c:f>Sheet1!$D$2:$D$3</c:f>
              <c:numCache>
                <c:formatCode>0%</c:formatCode>
                <c:ptCount val="2"/>
                <c:pt idx="0">
                  <c:v>0.54</c:v>
                </c:pt>
                <c:pt idx="1">
                  <c:v>0.42</c:v>
                </c:pt>
              </c:numCache>
            </c:numRef>
          </c:val>
          <c:extLst>
            <c:ext xmlns:c16="http://schemas.microsoft.com/office/drawing/2014/chart" uri="{C3380CC4-5D6E-409C-BE32-E72D297353CC}">
              <c16:uniqueId val="{00000002-1203-44D4-9C79-C2871024E7EE}"/>
            </c:ext>
          </c:extLst>
        </c:ser>
        <c:dLbls>
          <c:dLblPos val="ctr"/>
          <c:showLegendKey val="0"/>
          <c:showVal val="1"/>
          <c:showCatName val="0"/>
          <c:showSerName val="0"/>
          <c:showPercent val="0"/>
          <c:showBubbleSize val="0"/>
        </c:dLbls>
        <c:gapWidth val="50"/>
        <c:overlap val="100"/>
        <c:axId val="354100592"/>
        <c:axId val="354365392"/>
      </c:barChart>
      <c:catAx>
        <c:axId val="354100592"/>
        <c:scaling>
          <c:orientation val="minMax"/>
        </c:scaling>
        <c:delete val="1"/>
        <c:axPos val="t"/>
        <c:numFmt formatCode="General" sourceLinked="1"/>
        <c:majorTickMark val="out"/>
        <c:minorTickMark val="none"/>
        <c:tickLblPos val="nextTo"/>
        <c:crossAx val="354365392"/>
        <c:crosses val="autoZero"/>
        <c:auto val="1"/>
        <c:lblAlgn val="ctr"/>
        <c:lblOffset val="100"/>
        <c:noMultiLvlLbl val="0"/>
      </c:catAx>
      <c:valAx>
        <c:axId val="354365392"/>
        <c:scaling>
          <c:orientation val="maxMin"/>
        </c:scaling>
        <c:delete val="1"/>
        <c:axPos val="l"/>
        <c:numFmt formatCode="0%" sourceLinked="1"/>
        <c:majorTickMark val="out"/>
        <c:minorTickMark val="none"/>
        <c:tickLblPos val="nextTo"/>
        <c:crossAx val="3541005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8351062622303E-3"/>
          <c:y val="3.3318601916165438E-2"/>
          <c:w val="0.99363316489373776"/>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060B-46CC-AE8D-37D8353D5518}"/>
              </c:ext>
            </c:extLst>
          </c:dPt>
          <c:dPt>
            <c:idx val="1"/>
            <c:invertIfNegative val="0"/>
            <c:bubble3D val="0"/>
            <c:spPr>
              <a:solidFill>
                <a:srgbClr val="007C91"/>
              </a:solidFill>
              <a:ln>
                <a:noFill/>
              </a:ln>
              <a:effectLst/>
            </c:spPr>
            <c:extLst>
              <c:ext xmlns:c16="http://schemas.microsoft.com/office/drawing/2014/chart" uri="{C3380CC4-5D6E-409C-BE32-E72D297353CC}">
                <c16:uniqueId val="{00000003-060B-46CC-AE8D-37D8353D5518}"/>
              </c:ext>
            </c:extLst>
          </c:dPt>
          <c:dPt>
            <c:idx val="2"/>
            <c:invertIfNegative val="0"/>
            <c:bubble3D val="0"/>
            <c:spPr>
              <a:solidFill>
                <a:srgbClr val="007C91"/>
              </a:solidFill>
              <a:ln>
                <a:noFill/>
              </a:ln>
              <a:effectLst/>
            </c:spPr>
            <c:extLst>
              <c:ext xmlns:c16="http://schemas.microsoft.com/office/drawing/2014/chart" uri="{C3380CC4-5D6E-409C-BE32-E72D297353CC}">
                <c16:uniqueId val="{00000005-060B-46CC-AE8D-37D8353D5518}"/>
              </c:ext>
            </c:extLst>
          </c:dPt>
          <c:dPt>
            <c:idx val="4"/>
            <c:invertIfNegative val="0"/>
            <c:bubble3D val="0"/>
            <c:spPr>
              <a:solidFill>
                <a:srgbClr val="007C91"/>
              </a:solidFill>
              <a:ln>
                <a:noFill/>
              </a:ln>
              <a:effectLst/>
            </c:spPr>
            <c:extLst>
              <c:ext xmlns:c16="http://schemas.microsoft.com/office/drawing/2014/chart" uri="{C3380CC4-5D6E-409C-BE32-E72D297353CC}">
                <c16:uniqueId val="{00000007-6F57-4A67-8067-F3265DA07716}"/>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COVID-19 / Coronavirus vaccine</c:v>
                </c:pt>
                <c:pt idx="1">
                  <c:v>HPV vaccine</c:v>
                </c:pt>
                <c:pt idx="2">
                  <c:v>Flu vaccine</c:v>
                </c:pt>
                <c:pt idx="3">
                  <c:v>MMR vaccine</c:v>
                </c:pt>
                <c:pt idx="4">
                  <c:v>Tetanus, diphtheria, and polio Td / IPV vaccine</c:v>
                </c:pt>
                <c:pt idx="5">
                  <c:v>MenACWY vaccine</c:v>
                </c:pt>
              </c:strCache>
            </c:strRef>
          </c:cat>
          <c:val>
            <c:numRef>
              <c:f>Sheet1!$B$2:$B$7</c:f>
              <c:numCache>
                <c:formatCode>0%</c:formatCode>
                <c:ptCount val="6"/>
                <c:pt idx="0">
                  <c:v>0.72</c:v>
                </c:pt>
                <c:pt idx="1">
                  <c:v>0.34</c:v>
                </c:pt>
                <c:pt idx="2">
                  <c:v>0.28000000000000003</c:v>
                </c:pt>
                <c:pt idx="3">
                  <c:v>0.14000000000000001</c:v>
                </c:pt>
                <c:pt idx="4">
                  <c:v>0.13</c:v>
                </c:pt>
                <c:pt idx="5">
                  <c:v>0.1</c:v>
                </c:pt>
              </c:numCache>
            </c:numRef>
          </c:val>
          <c:extLst>
            <c:ext xmlns:c16="http://schemas.microsoft.com/office/drawing/2014/chart" uri="{C3380CC4-5D6E-409C-BE32-E72D297353CC}">
              <c16:uniqueId val="{00000008-060B-46CC-AE8D-37D8353D5518}"/>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50" b="1" i="0" u="none" strike="noStrike" kern="1200" baseline="0">
                <a:solidFill>
                  <a:srgbClr val="007C91"/>
                </a:solidFill>
                <a:latin typeface="+mj-lt"/>
                <a:ea typeface="+mn-ea"/>
                <a:cs typeface="+mn-cs"/>
              </a:defRPr>
            </a:pPr>
            <a:endParaRPr lang="en-US"/>
          </a:p>
        </c:txPr>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5283644113963E-2"/>
          <c:y val="0.1024887622959844"/>
          <c:w val="0.94549089066936187"/>
          <c:h val="0.83489093542496362"/>
        </c:manualLayout>
      </c:layout>
      <c:barChart>
        <c:barDir val="bar"/>
        <c:grouping val="percentStacked"/>
        <c:varyColors val="0"/>
        <c:ser>
          <c:idx val="0"/>
          <c:order val="0"/>
          <c:tx>
            <c:strRef>
              <c:f>Sheet1!$B$1</c:f>
              <c:strCache>
                <c:ptCount val="1"/>
                <c:pt idx="0">
                  <c:v>Don't know / not sure</c:v>
                </c:pt>
              </c:strCache>
            </c:strRef>
          </c:tx>
          <c:spPr>
            <a:solidFill>
              <a:schemeClr val="bg2">
                <a:lumMod val="50000"/>
              </a:schemeClr>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Importance of getting vaccinated</c:v>
                </c:pt>
              </c:strCache>
            </c:strRef>
          </c:cat>
          <c:val>
            <c:numRef>
              <c:f>Sheet1!$B$2</c:f>
              <c:numCache>
                <c:formatCode>0%</c:formatCode>
                <c:ptCount val="1"/>
                <c:pt idx="0">
                  <c:v>0.05</c:v>
                </c:pt>
              </c:numCache>
            </c:numRef>
          </c:val>
          <c:extLst>
            <c:ext xmlns:c16="http://schemas.microsoft.com/office/drawing/2014/chart" uri="{C3380CC4-5D6E-409C-BE32-E72D297353CC}">
              <c16:uniqueId val="{00000000-EF11-48EE-8FFA-0BCE52549B4E}"/>
            </c:ext>
          </c:extLst>
        </c:ser>
        <c:ser>
          <c:idx val="1"/>
          <c:order val="1"/>
          <c:tx>
            <c:strRef>
              <c:f>Sheet1!$C$1</c:f>
              <c:strCache>
                <c:ptCount val="1"/>
                <c:pt idx="0">
                  <c:v>Not at all important</c:v>
                </c:pt>
              </c:strCache>
            </c:strRef>
          </c:tx>
          <c:spPr>
            <a:solidFill>
              <a:schemeClr val="bg2">
                <a:lumMod val="75000"/>
              </a:schemeClr>
            </a:solidFill>
            <a:ln>
              <a:noFill/>
            </a:ln>
            <a:effectLst/>
          </c:spPr>
          <c:invertIfNegative val="0"/>
          <c:dLbls>
            <c:delete val="1"/>
          </c:dLbls>
          <c:cat>
            <c:strRef>
              <c:f>Sheet1!$A$2</c:f>
              <c:strCache>
                <c:ptCount val="1"/>
                <c:pt idx="0">
                  <c:v>Importance of getting vaccinated</c:v>
                </c:pt>
              </c:strCache>
            </c:strRef>
          </c:cat>
          <c:val>
            <c:numRef>
              <c:f>Sheet1!$C$2</c:f>
              <c:numCache>
                <c:formatCode>0%</c:formatCode>
                <c:ptCount val="1"/>
                <c:pt idx="0">
                  <c:v>0.01</c:v>
                </c:pt>
              </c:numCache>
            </c:numRef>
          </c:val>
          <c:extLst>
            <c:ext xmlns:c16="http://schemas.microsoft.com/office/drawing/2014/chart" uri="{C3380CC4-5D6E-409C-BE32-E72D297353CC}">
              <c16:uniqueId val="{00000001-EF11-48EE-8FFA-0BCE52549B4E}"/>
            </c:ext>
          </c:extLst>
        </c:ser>
        <c:ser>
          <c:idx val="2"/>
          <c:order val="2"/>
          <c:tx>
            <c:strRef>
              <c:f>Sheet1!$D$1</c:f>
              <c:strCache>
                <c:ptCount val="1"/>
                <c:pt idx="0">
                  <c:v>Not very important</c:v>
                </c:pt>
              </c:strCache>
            </c:strRef>
          </c:tx>
          <c:spPr>
            <a:solidFill>
              <a:schemeClr val="bg1">
                <a:lumMod val="90000"/>
              </a:schemeClr>
            </a:solidFill>
            <a:ln>
              <a:noFill/>
            </a:ln>
            <a:effectLst/>
          </c:spPr>
          <c:invertIfNegative val="0"/>
          <c:dLbls>
            <c:spPr>
              <a:noFill/>
              <a:ln>
                <a:noFill/>
              </a:ln>
              <a:effectLst/>
            </c:spPr>
            <c:txPr>
              <a:bodyPr rot="0" spcFirstLastPara="1" vertOverflow="ellipsis" vert="horz" wrap="square" anchor="ctr" anchorCtr="1"/>
              <a:lstStyle/>
              <a:p>
                <a:pPr algn="ct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Importance of getting vaccinated</c:v>
                </c:pt>
              </c:strCache>
            </c:strRef>
          </c:cat>
          <c:val>
            <c:numRef>
              <c:f>Sheet1!$D$2</c:f>
              <c:numCache>
                <c:formatCode>0%</c:formatCode>
                <c:ptCount val="1"/>
                <c:pt idx="0">
                  <c:v>0.04</c:v>
                </c:pt>
              </c:numCache>
            </c:numRef>
          </c:val>
          <c:extLst>
            <c:ext xmlns:c16="http://schemas.microsoft.com/office/drawing/2014/chart" uri="{C3380CC4-5D6E-409C-BE32-E72D297353CC}">
              <c16:uniqueId val="{00000002-EF11-48EE-8FFA-0BCE52549B4E}"/>
            </c:ext>
          </c:extLst>
        </c:ser>
        <c:ser>
          <c:idx val="3"/>
          <c:order val="3"/>
          <c:tx>
            <c:strRef>
              <c:f>Sheet1!$E$1</c:f>
              <c:strCache>
                <c:ptCount val="1"/>
                <c:pt idx="0">
                  <c:v>Fairly important</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4-EF11-48EE-8FFA-0BCE52549B4E}"/>
              </c:ext>
            </c:extLst>
          </c:dPt>
          <c:dLbls>
            <c:spPr>
              <a:noFill/>
              <a:ln>
                <a:noFill/>
              </a:ln>
              <a:effectLst/>
            </c:spPr>
            <c:txPr>
              <a:bodyPr rot="0" spcFirstLastPara="1" vertOverflow="ellipsis" vert="horz" wrap="square" anchor="ctr" anchorCtr="1"/>
              <a:lstStyle/>
              <a:p>
                <a:pPr algn="ct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Importance of getting vaccinated</c:v>
                </c:pt>
              </c:strCache>
            </c:strRef>
          </c:cat>
          <c:val>
            <c:numRef>
              <c:f>Sheet1!$E$2</c:f>
              <c:numCache>
                <c:formatCode>0%</c:formatCode>
                <c:ptCount val="1"/>
                <c:pt idx="0">
                  <c:v>0.4</c:v>
                </c:pt>
              </c:numCache>
            </c:numRef>
          </c:val>
          <c:extLst>
            <c:ext xmlns:c16="http://schemas.microsoft.com/office/drawing/2014/chart" uri="{C3380CC4-5D6E-409C-BE32-E72D297353CC}">
              <c16:uniqueId val="{00000005-EF11-48EE-8FFA-0BCE52549B4E}"/>
            </c:ext>
          </c:extLst>
        </c:ser>
        <c:ser>
          <c:idx val="4"/>
          <c:order val="4"/>
          <c:tx>
            <c:strRef>
              <c:f>Sheet1!$F$1</c:f>
              <c:strCache>
                <c:ptCount val="1"/>
                <c:pt idx="0">
                  <c:v>Very important</c:v>
                </c:pt>
              </c:strCache>
            </c:strRef>
          </c:tx>
          <c:spPr>
            <a:solidFill>
              <a:srgbClr val="004B58"/>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Importance of getting vaccinated</c:v>
                </c:pt>
              </c:strCache>
            </c:strRef>
          </c:cat>
          <c:val>
            <c:numRef>
              <c:f>Sheet1!$F$2</c:f>
              <c:numCache>
                <c:formatCode>0%</c:formatCode>
                <c:ptCount val="1"/>
                <c:pt idx="0">
                  <c:v>0.49</c:v>
                </c:pt>
              </c:numCache>
            </c:numRef>
          </c:val>
          <c:extLst>
            <c:ext xmlns:c16="http://schemas.microsoft.com/office/drawing/2014/chart" uri="{C3380CC4-5D6E-409C-BE32-E72D297353CC}">
              <c16:uniqueId val="{00000006-EF11-48EE-8FFA-0BCE52549B4E}"/>
            </c:ext>
          </c:extLst>
        </c:ser>
        <c:dLbls>
          <c:dLblPos val="ctr"/>
          <c:showLegendKey val="0"/>
          <c:showVal val="1"/>
          <c:showCatName val="0"/>
          <c:showSerName val="0"/>
          <c:showPercent val="0"/>
          <c:showBubbleSize val="0"/>
        </c:dLbls>
        <c:gapWidth val="70"/>
        <c:overlap val="100"/>
        <c:axId val="656151528"/>
        <c:axId val="566371040"/>
      </c:barChart>
      <c:catAx>
        <c:axId val="656151528"/>
        <c:scaling>
          <c:orientation val="maxMin"/>
        </c:scaling>
        <c:delete val="1"/>
        <c:axPos val="l"/>
        <c:numFmt formatCode="General" sourceLinked="1"/>
        <c:majorTickMark val="out"/>
        <c:minorTickMark val="none"/>
        <c:tickLblPos val="nextTo"/>
        <c:crossAx val="566371040"/>
        <c:crosses val="autoZero"/>
        <c:auto val="1"/>
        <c:lblAlgn val="ctr"/>
        <c:lblOffset val="100"/>
        <c:noMultiLvlLbl val="0"/>
      </c:catAx>
      <c:valAx>
        <c:axId val="566371040"/>
        <c:scaling>
          <c:orientation val="minMax"/>
        </c:scaling>
        <c:delete val="1"/>
        <c:axPos val="t"/>
        <c:numFmt formatCode="0%" sourceLinked="1"/>
        <c:majorTickMark val="none"/>
        <c:minorTickMark val="none"/>
        <c:tickLblPos val="nextTo"/>
        <c:crossAx val="656151528"/>
        <c:crosses val="autoZero"/>
        <c:crossBetween val="between"/>
      </c:valAx>
      <c:spPr>
        <a:noFill/>
        <a:ln>
          <a:noFill/>
        </a:ln>
        <a:effectLst/>
      </c:spPr>
    </c:plotArea>
    <c:legend>
      <c:legendPos val="t"/>
      <c:layout>
        <c:manualLayout>
          <c:xMode val="edge"/>
          <c:yMode val="edge"/>
          <c:x val="2.4474870566236036E-2"/>
          <c:y val="2.2103941318386968E-2"/>
          <c:w val="0.95105025886752803"/>
          <c:h val="0.12867394627001791"/>
        </c:manualLayout>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bg2">
                  <a:lumMod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bg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5371807599876994"/>
          <c:w val="1"/>
          <c:h val="0.74749975322609441"/>
        </c:manualLayout>
      </c:layout>
      <c:barChart>
        <c:barDir val="col"/>
        <c:grouping val="percentStacked"/>
        <c:varyColors val="0"/>
        <c:ser>
          <c:idx val="0"/>
          <c:order val="0"/>
          <c:tx>
            <c:strRef>
              <c:f>Sheet1!$B$1</c:f>
              <c:strCache>
                <c:ptCount val="1"/>
                <c:pt idx="0">
                  <c:v>Strongly agree</c:v>
                </c:pt>
              </c:strCache>
            </c:strRef>
          </c:tx>
          <c:spPr>
            <a:solidFill>
              <a:srgbClr val="00242A"/>
            </a:solidFill>
            <a:ln>
              <a:noFill/>
            </a:ln>
            <a:effectLst/>
          </c:spPr>
          <c:invertIfNegative val="0"/>
          <c:dPt>
            <c:idx val="0"/>
            <c:invertIfNegative val="0"/>
            <c:bubble3D val="0"/>
            <c:spPr>
              <a:solidFill>
                <a:srgbClr val="00242A"/>
              </a:solidFill>
              <a:ln>
                <a:noFill/>
              </a:ln>
              <a:effectLst/>
            </c:spPr>
            <c:extLst>
              <c:ext xmlns:c16="http://schemas.microsoft.com/office/drawing/2014/chart" uri="{C3380CC4-5D6E-409C-BE32-E72D297353CC}">
                <c16:uniqueId val="{00000001-6A26-4F0F-8C9D-752197AFD26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I trust vaccines</c:v>
                </c:pt>
                <c:pt idx="3">
                  <c:v>Vaccines are properly tested before being given to teenagers</c:v>
                </c:pt>
              </c:strCache>
              <c:extLst/>
            </c:strRef>
          </c:cat>
          <c:val>
            <c:numRef>
              <c:f>Sheet1!$B$2:$B$8</c:f>
              <c:numCache>
                <c:formatCode>0%</c:formatCode>
                <c:ptCount val="4"/>
                <c:pt idx="0">
                  <c:v>0.36</c:v>
                </c:pt>
                <c:pt idx="1">
                  <c:v>0.3</c:v>
                </c:pt>
                <c:pt idx="2">
                  <c:v>0.28999999999999998</c:v>
                </c:pt>
                <c:pt idx="3">
                  <c:v>0.34</c:v>
                </c:pt>
              </c:numCache>
              <c:extLst/>
            </c:numRef>
          </c:val>
          <c:extLst>
            <c:ext xmlns:c16="http://schemas.microsoft.com/office/drawing/2014/chart" uri="{C3380CC4-5D6E-409C-BE32-E72D297353CC}">
              <c16:uniqueId val="{00000008-6A26-4F0F-8C9D-752197AFD268}"/>
            </c:ext>
          </c:extLst>
        </c:ser>
        <c:ser>
          <c:idx val="1"/>
          <c:order val="1"/>
          <c:tx>
            <c:strRef>
              <c:f>Sheet1!$C$1</c:f>
              <c:strCache>
                <c:ptCount val="1"/>
                <c:pt idx="0">
                  <c:v>Tend to agree</c:v>
                </c:pt>
              </c:strCache>
            </c:strRef>
          </c:tx>
          <c:spPr>
            <a:solidFill>
              <a:srgbClr val="005D6C"/>
            </a:solidFill>
            <a:ln>
              <a:noFill/>
            </a:ln>
            <a:effectLst/>
          </c:spPr>
          <c:invertIfNegative val="0"/>
          <c:dPt>
            <c:idx val="0"/>
            <c:invertIfNegative val="0"/>
            <c:bubble3D val="0"/>
            <c:spPr>
              <a:solidFill>
                <a:srgbClr val="005D6C"/>
              </a:solidFill>
              <a:ln>
                <a:noFill/>
              </a:ln>
              <a:effectLst/>
            </c:spPr>
            <c:extLst>
              <c:ext xmlns:c16="http://schemas.microsoft.com/office/drawing/2014/chart" uri="{C3380CC4-5D6E-409C-BE32-E72D297353CC}">
                <c16:uniqueId val="{0000000A-6A26-4F0F-8C9D-752197AFD268}"/>
              </c:ext>
            </c:extLst>
          </c:dPt>
          <c:dLbls>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I trust vaccines</c:v>
                </c:pt>
                <c:pt idx="3">
                  <c:v>Vaccines are properly tested before being given to teenagers</c:v>
                </c:pt>
              </c:strCache>
              <c:extLst/>
            </c:strRef>
          </c:cat>
          <c:val>
            <c:numRef>
              <c:f>Sheet1!$C$2:$C$8</c:f>
              <c:numCache>
                <c:formatCode>0%</c:formatCode>
                <c:ptCount val="4"/>
                <c:pt idx="0">
                  <c:v>0.43</c:v>
                </c:pt>
                <c:pt idx="1">
                  <c:v>0.46</c:v>
                </c:pt>
                <c:pt idx="2">
                  <c:v>0.44</c:v>
                </c:pt>
                <c:pt idx="3">
                  <c:v>0.35</c:v>
                </c:pt>
              </c:numCache>
              <c:extLst/>
            </c:numRef>
          </c:val>
          <c:extLst>
            <c:ext xmlns:c16="http://schemas.microsoft.com/office/drawing/2014/chart" uri="{C3380CC4-5D6E-409C-BE32-E72D297353CC}">
              <c16:uniqueId val="{00000011-6A26-4F0F-8C9D-752197AFD268}"/>
            </c:ext>
          </c:extLst>
        </c:ser>
        <c:ser>
          <c:idx val="2"/>
          <c:order val="2"/>
          <c:tx>
            <c:strRef>
              <c:f>Sheet1!$D$1</c:f>
              <c:strCache>
                <c:ptCount val="1"/>
                <c:pt idx="0">
                  <c:v>Neither agree nor disagree</c:v>
                </c:pt>
              </c:strCache>
            </c:strRef>
          </c:tx>
          <c:spPr>
            <a:solidFill>
              <a:srgbClr val="ADB9CA"/>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I trust vaccines</c:v>
                </c:pt>
                <c:pt idx="3">
                  <c:v>Vaccines are properly tested before being given to teenagers</c:v>
                </c:pt>
              </c:strCache>
              <c:extLst/>
            </c:strRef>
          </c:cat>
          <c:val>
            <c:numRef>
              <c:f>Sheet1!$D$2:$D$8</c:f>
              <c:numCache>
                <c:formatCode>0%</c:formatCode>
                <c:ptCount val="4"/>
                <c:pt idx="0">
                  <c:v>0.14000000000000001</c:v>
                </c:pt>
                <c:pt idx="1">
                  <c:v>0.17</c:v>
                </c:pt>
                <c:pt idx="2">
                  <c:v>0.18</c:v>
                </c:pt>
                <c:pt idx="3">
                  <c:v>0.16</c:v>
                </c:pt>
              </c:numCache>
              <c:extLst/>
            </c:numRef>
          </c:val>
          <c:extLst>
            <c:ext xmlns:c16="http://schemas.microsoft.com/office/drawing/2014/chart" uri="{C3380CC4-5D6E-409C-BE32-E72D297353CC}">
              <c16:uniqueId val="{00000012-6A26-4F0F-8C9D-752197AFD268}"/>
            </c:ext>
          </c:extLst>
        </c:ser>
        <c:ser>
          <c:idx val="3"/>
          <c:order val="3"/>
          <c:tx>
            <c:strRef>
              <c:f>Sheet1!$E$1</c:f>
              <c:strCache>
                <c:ptCount val="1"/>
                <c:pt idx="0">
                  <c:v>Tend to disagree</c:v>
                </c:pt>
              </c:strCache>
            </c:strRef>
          </c:tx>
          <c:spPr>
            <a:solidFill>
              <a:srgbClr val="44546A"/>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1-AD7E-48E1-BF11-EFDD4834B90B}"/>
                </c:ext>
              </c:extLst>
            </c:dLbl>
            <c:dLbl>
              <c:idx val="1"/>
              <c:delete val="1"/>
              <c:extLst>
                <c:ext xmlns:c15="http://schemas.microsoft.com/office/drawing/2012/chart" uri="{CE6537A1-D6FC-4f65-9D91-7224C49458BB}"/>
                <c:ext xmlns:c16="http://schemas.microsoft.com/office/drawing/2014/chart" uri="{C3380CC4-5D6E-409C-BE32-E72D297353CC}">
                  <c16:uniqueId val="{00000014-AD7E-48E1-BF11-EFDD4834B90B}"/>
                </c:ext>
              </c:extLst>
            </c:dLbl>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I trust vaccines</c:v>
                </c:pt>
                <c:pt idx="3">
                  <c:v>Vaccines are properly tested before being given to teenagers</c:v>
                </c:pt>
              </c:strCache>
              <c:extLst/>
            </c:strRef>
          </c:cat>
          <c:val>
            <c:numRef>
              <c:f>Sheet1!$E$2:$E$8</c:f>
              <c:numCache>
                <c:formatCode>0%</c:formatCode>
                <c:ptCount val="4"/>
                <c:pt idx="0">
                  <c:v>0.02</c:v>
                </c:pt>
                <c:pt idx="1">
                  <c:v>0.03</c:v>
                </c:pt>
                <c:pt idx="2">
                  <c:v>0.04</c:v>
                </c:pt>
                <c:pt idx="3">
                  <c:v>0.04</c:v>
                </c:pt>
              </c:numCache>
              <c:extLst/>
            </c:numRef>
          </c:val>
          <c:extLst>
            <c:ext xmlns:c16="http://schemas.microsoft.com/office/drawing/2014/chart" uri="{C3380CC4-5D6E-409C-BE32-E72D297353CC}">
              <c16:uniqueId val="{00000018-6A26-4F0F-8C9D-752197AFD268}"/>
            </c:ext>
          </c:extLst>
        </c:ser>
        <c:ser>
          <c:idx val="4"/>
          <c:order val="4"/>
          <c:tx>
            <c:strRef>
              <c:f>Sheet1!$F$1</c:f>
              <c:strCache>
                <c:ptCount val="1"/>
                <c:pt idx="0">
                  <c:v>Strongly disagree</c:v>
                </c:pt>
              </c:strCache>
            </c:strRef>
          </c:tx>
          <c:spPr>
            <a:solidFill>
              <a:srgbClr val="333F50"/>
            </a:solidFill>
            <a:ln>
              <a:noFill/>
            </a:ln>
            <a:effectLst/>
          </c:spPr>
          <c:invertIfNegative val="0"/>
          <c:dPt>
            <c:idx val="0"/>
            <c:invertIfNegative val="0"/>
            <c:bubble3D val="0"/>
            <c:spPr>
              <a:solidFill>
                <a:srgbClr val="333F50"/>
              </a:solidFill>
              <a:ln>
                <a:noFill/>
              </a:ln>
              <a:effectLst/>
            </c:spPr>
            <c:extLst>
              <c:ext xmlns:c16="http://schemas.microsoft.com/office/drawing/2014/chart" uri="{C3380CC4-5D6E-409C-BE32-E72D297353CC}">
                <c16:uniqueId val="{0000001A-6A26-4F0F-8C9D-752197AFD268}"/>
              </c:ext>
            </c:extLst>
          </c:dPt>
          <c:dPt>
            <c:idx val="1"/>
            <c:invertIfNegative val="0"/>
            <c:bubble3D val="0"/>
            <c:spPr>
              <a:solidFill>
                <a:srgbClr val="333F50"/>
              </a:solidFill>
              <a:ln>
                <a:noFill/>
              </a:ln>
              <a:effectLst/>
            </c:spPr>
            <c:extLst>
              <c:ext xmlns:c16="http://schemas.microsoft.com/office/drawing/2014/chart" uri="{C3380CC4-5D6E-409C-BE32-E72D297353CC}">
                <c16:uniqueId val="{0000001C-6A26-4F0F-8C9D-752197AFD268}"/>
              </c:ext>
            </c:extLst>
          </c:dPt>
          <c:dLbls>
            <c:delete val="1"/>
          </c:dLbls>
          <c:cat>
            <c:strRef>
              <c:f>Sheet1!$A$2:$A$8</c:f>
              <c:strCache>
                <c:ptCount val="4"/>
                <c:pt idx="0">
                  <c:v>I think vaccines work</c:v>
                </c:pt>
                <c:pt idx="1">
                  <c:v>I think vaccines are safe</c:v>
                </c:pt>
                <c:pt idx="2">
                  <c:v>I trust vaccines</c:v>
                </c:pt>
                <c:pt idx="3">
                  <c:v>Vaccines are properly tested before being given to teenagers</c:v>
                </c:pt>
              </c:strCache>
              <c:extLst/>
            </c:strRef>
          </c:cat>
          <c:val>
            <c:numRef>
              <c:f>Sheet1!$F$2:$F$8</c:f>
              <c:numCache>
                <c:formatCode>0%</c:formatCode>
                <c:ptCount val="4"/>
                <c:pt idx="0">
                  <c:v>0.01</c:v>
                </c:pt>
                <c:pt idx="1">
                  <c:v>0.02</c:v>
                </c:pt>
                <c:pt idx="2">
                  <c:v>0.02</c:v>
                </c:pt>
                <c:pt idx="3">
                  <c:v>0.02</c:v>
                </c:pt>
              </c:numCache>
              <c:extLst/>
            </c:numRef>
          </c:val>
          <c:extLst>
            <c:ext xmlns:c16="http://schemas.microsoft.com/office/drawing/2014/chart" uri="{C3380CC4-5D6E-409C-BE32-E72D297353CC}">
              <c16:uniqueId val="{00000023-6A26-4F0F-8C9D-752197AFD268}"/>
            </c:ext>
          </c:extLst>
        </c:ser>
        <c:ser>
          <c:idx val="5"/>
          <c:order val="5"/>
          <c:tx>
            <c:strRef>
              <c:f>Sheet1!$G$1</c:f>
              <c:strCache>
                <c:ptCount val="1"/>
                <c:pt idx="0">
                  <c:v>Don't know</c:v>
                </c:pt>
              </c:strCache>
            </c:strRef>
          </c:tx>
          <c:spPr>
            <a:solidFill>
              <a:srgbClr val="BFBFB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2-AD7E-48E1-BF11-EFDD4834B90B}"/>
                </c:ext>
              </c:extLst>
            </c:dLbl>
            <c:dLbl>
              <c:idx val="1"/>
              <c:delete val="1"/>
              <c:extLst>
                <c:ext xmlns:c15="http://schemas.microsoft.com/office/drawing/2012/chart" uri="{CE6537A1-D6FC-4f65-9D91-7224C49458BB}"/>
                <c:ext xmlns:c16="http://schemas.microsoft.com/office/drawing/2014/chart" uri="{C3380CC4-5D6E-409C-BE32-E72D297353CC}">
                  <c16:uniqueId val="{00000015-AD7E-48E1-BF11-EFDD4834B90B}"/>
                </c:ext>
              </c:extLst>
            </c:dLbl>
            <c:dLbl>
              <c:idx val="2"/>
              <c:delete val="1"/>
              <c:extLst>
                <c:ext xmlns:c15="http://schemas.microsoft.com/office/drawing/2012/chart" uri="{CE6537A1-D6FC-4f65-9D91-7224C49458BB}"/>
                <c:ext xmlns:c16="http://schemas.microsoft.com/office/drawing/2014/chart" uri="{C3380CC4-5D6E-409C-BE32-E72D297353CC}">
                  <c16:uniqueId val="{00000013-AD7E-48E1-BF11-EFDD4834B90B}"/>
                </c:ext>
              </c:extLst>
            </c:dLbl>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lumMod val="50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I trust vaccines</c:v>
                </c:pt>
                <c:pt idx="3">
                  <c:v>Vaccines are properly tested before being given to teenagers</c:v>
                </c:pt>
              </c:strCache>
              <c:extLst/>
            </c:strRef>
          </c:cat>
          <c:val>
            <c:numRef>
              <c:f>Sheet1!$G$2:$G$8</c:f>
              <c:numCache>
                <c:formatCode>0%</c:formatCode>
                <c:ptCount val="4"/>
                <c:pt idx="0">
                  <c:v>0.03</c:v>
                </c:pt>
                <c:pt idx="1">
                  <c:v>0.02</c:v>
                </c:pt>
                <c:pt idx="2">
                  <c:v>0.02</c:v>
                </c:pt>
                <c:pt idx="3">
                  <c:v>0.08</c:v>
                </c:pt>
              </c:numCache>
              <c:extLst/>
            </c:numRef>
          </c:val>
          <c:extLst>
            <c:ext xmlns:c16="http://schemas.microsoft.com/office/drawing/2014/chart" uri="{C3380CC4-5D6E-409C-BE32-E72D297353CC}">
              <c16:uniqueId val="{0000000F-AD7E-48E1-BF11-EFDD4834B90B}"/>
            </c:ext>
          </c:extLst>
        </c:ser>
        <c:dLbls>
          <c:dLblPos val="ctr"/>
          <c:showLegendKey val="0"/>
          <c:showVal val="1"/>
          <c:showCatName val="0"/>
          <c:showSerName val="0"/>
          <c:showPercent val="0"/>
          <c:showBubbleSize val="0"/>
        </c:dLbls>
        <c:gapWidth val="58"/>
        <c:overlap val="100"/>
        <c:axId val="656151528"/>
        <c:axId val="566371040"/>
      </c:barChart>
      <c:catAx>
        <c:axId val="656151528"/>
        <c:scaling>
          <c:orientation val="minMax"/>
        </c:scaling>
        <c:delete val="1"/>
        <c:axPos val="t"/>
        <c:numFmt formatCode="General" sourceLinked="1"/>
        <c:majorTickMark val="out"/>
        <c:minorTickMark val="none"/>
        <c:tickLblPos val="nextTo"/>
        <c:crossAx val="566371040"/>
        <c:crosses val="autoZero"/>
        <c:auto val="1"/>
        <c:lblAlgn val="ctr"/>
        <c:lblOffset val="100"/>
        <c:noMultiLvlLbl val="0"/>
      </c:catAx>
      <c:valAx>
        <c:axId val="566371040"/>
        <c:scaling>
          <c:orientation val="maxMin"/>
        </c:scaling>
        <c:delete val="1"/>
        <c:axPos val="l"/>
        <c:numFmt formatCode="0%" sourceLinked="1"/>
        <c:majorTickMark val="out"/>
        <c:minorTickMark val="none"/>
        <c:tickLblPos val="nextTo"/>
        <c:crossAx val="656151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5283644113963E-2"/>
          <c:y val="0.1024887622959844"/>
          <c:w val="0.94549089066936187"/>
          <c:h val="0.83489093542496362"/>
        </c:manualLayout>
      </c:layout>
      <c:barChart>
        <c:barDir val="bar"/>
        <c:grouping val="percentStacked"/>
        <c:varyColors val="0"/>
        <c:ser>
          <c:idx val="0"/>
          <c:order val="0"/>
          <c:tx>
            <c:strRef>
              <c:f>Sheet1!$B$1</c:f>
              <c:strCache>
                <c:ptCount val="1"/>
                <c:pt idx="0">
                  <c:v>1 - Very poor</c:v>
                </c:pt>
              </c:strCache>
            </c:strRef>
          </c:tx>
          <c:spPr>
            <a:solidFill>
              <a:schemeClr val="bg2">
                <a:lumMod val="50000"/>
              </a:schemeClr>
            </a:solidFill>
            <a:ln>
              <a:noFill/>
            </a:ln>
            <a:effectLst/>
          </c:spPr>
          <c:invertIfNegative val="0"/>
          <c:dLbls>
            <c:delete val="1"/>
          </c:dLbls>
          <c:cat>
            <c:strRef>
              <c:f>Sheet1!$A$2</c:f>
              <c:strCache>
                <c:ptCount val="1"/>
                <c:pt idx="0">
                  <c:v>Importance of getting vaccinated</c:v>
                </c:pt>
              </c:strCache>
            </c:strRef>
          </c:cat>
          <c:val>
            <c:numRef>
              <c:f>Sheet1!$B$2</c:f>
              <c:numCache>
                <c:formatCode>0%</c:formatCode>
                <c:ptCount val="1"/>
                <c:pt idx="0">
                  <c:v>0.01</c:v>
                </c:pt>
              </c:numCache>
            </c:numRef>
          </c:val>
          <c:extLst>
            <c:ext xmlns:c16="http://schemas.microsoft.com/office/drawing/2014/chart" uri="{C3380CC4-5D6E-409C-BE32-E72D297353CC}">
              <c16:uniqueId val="{00000000-E5A6-45BF-B6C4-85F1E7EE40C3}"/>
            </c:ext>
          </c:extLst>
        </c:ser>
        <c:ser>
          <c:idx val="1"/>
          <c:order val="1"/>
          <c:tx>
            <c:strRef>
              <c:f>Sheet1!$C$1</c:f>
              <c:strCache>
                <c:ptCount val="1"/>
                <c:pt idx="0">
                  <c:v>2</c:v>
                </c:pt>
              </c:strCache>
            </c:strRef>
          </c:tx>
          <c:spPr>
            <a:solidFill>
              <a:schemeClr val="bg2">
                <a:lumMod val="75000"/>
              </a:schemeClr>
            </a:solidFill>
            <a:ln>
              <a:noFill/>
            </a:ln>
            <a:effectLst/>
          </c:spPr>
          <c:invertIfNegative val="0"/>
          <c:dLbls>
            <c:delete val="1"/>
          </c:dLbls>
          <c:cat>
            <c:strRef>
              <c:f>Sheet1!$A$2</c:f>
              <c:strCache>
                <c:ptCount val="1"/>
                <c:pt idx="0">
                  <c:v>Importance of getting vaccinated</c:v>
                </c:pt>
              </c:strCache>
            </c:strRef>
          </c:cat>
          <c:val>
            <c:numRef>
              <c:f>Sheet1!$C$2</c:f>
              <c:numCache>
                <c:formatCode>0%</c:formatCode>
                <c:ptCount val="1"/>
                <c:pt idx="0">
                  <c:v>0.02</c:v>
                </c:pt>
              </c:numCache>
            </c:numRef>
          </c:val>
          <c:extLst>
            <c:ext xmlns:c16="http://schemas.microsoft.com/office/drawing/2014/chart" uri="{C3380CC4-5D6E-409C-BE32-E72D297353CC}">
              <c16:uniqueId val="{00000001-E5A6-45BF-B6C4-85F1E7EE40C3}"/>
            </c:ext>
          </c:extLst>
        </c:ser>
        <c:ser>
          <c:idx val="2"/>
          <c:order val="2"/>
          <c:tx>
            <c:strRef>
              <c:f>Sheet1!$D$1</c:f>
              <c:strCache>
                <c:ptCount val="1"/>
                <c:pt idx="0">
                  <c:v>3</c:v>
                </c:pt>
              </c:strCache>
            </c:strRef>
          </c:tx>
          <c:spPr>
            <a:solidFill>
              <a:schemeClr val="bg1">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Importance of getting vaccinated</c:v>
                </c:pt>
              </c:strCache>
            </c:strRef>
          </c:cat>
          <c:val>
            <c:numRef>
              <c:f>Sheet1!$D$2</c:f>
              <c:numCache>
                <c:formatCode>0%</c:formatCode>
                <c:ptCount val="1"/>
                <c:pt idx="0">
                  <c:v>0.23</c:v>
                </c:pt>
              </c:numCache>
            </c:numRef>
          </c:val>
          <c:extLst>
            <c:ext xmlns:c16="http://schemas.microsoft.com/office/drawing/2014/chart" uri="{C3380CC4-5D6E-409C-BE32-E72D297353CC}">
              <c16:uniqueId val="{00000002-E5A6-45BF-B6C4-85F1E7EE40C3}"/>
            </c:ext>
          </c:extLst>
        </c:ser>
        <c:ser>
          <c:idx val="3"/>
          <c:order val="3"/>
          <c:tx>
            <c:strRef>
              <c:f>Sheet1!$E$1</c:f>
              <c:strCache>
                <c:ptCount val="1"/>
                <c:pt idx="0">
                  <c:v>4</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4-E5A6-45BF-B6C4-85F1E7EE40C3}"/>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rgbClr val="FFFFFF"/>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Importance of getting vaccinated</c:v>
                </c:pt>
              </c:strCache>
            </c:strRef>
          </c:cat>
          <c:val>
            <c:numRef>
              <c:f>Sheet1!$E$2</c:f>
              <c:numCache>
                <c:formatCode>0%</c:formatCode>
                <c:ptCount val="1"/>
                <c:pt idx="0">
                  <c:v>0.41</c:v>
                </c:pt>
              </c:numCache>
            </c:numRef>
          </c:val>
          <c:extLst>
            <c:ext xmlns:c16="http://schemas.microsoft.com/office/drawing/2014/chart" uri="{C3380CC4-5D6E-409C-BE32-E72D297353CC}">
              <c16:uniqueId val="{00000005-E5A6-45BF-B6C4-85F1E7EE40C3}"/>
            </c:ext>
          </c:extLst>
        </c:ser>
        <c:ser>
          <c:idx val="4"/>
          <c:order val="4"/>
          <c:tx>
            <c:strRef>
              <c:f>Sheet1!$F$1</c:f>
              <c:strCache>
                <c:ptCount val="1"/>
                <c:pt idx="0">
                  <c:v>5 - Very good</c:v>
                </c:pt>
              </c:strCache>
            </c:strRef>
          </c:tx>
          <c:spPr>
            <a:solidFill>
              <a:srgbClr val="004B5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FFFF"/>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Importance of getting vaccinated</c:v>
                </c:pt>
              </c:strCache>
            </c:strRef>
          </c:cat>
          <c:val>
            <c:numRef>
              <c:f>Sheet1!$F$2</c:f>
              <c:numCache>
                <c:formatCode>0%</c:formatCode>
                <c:ptCount val="1"/>
                <c:pt idx="0">
                  <c:v>0.33</c:v>
                </c:pt>
              </c:numCache>
            </c:numRef>
          </c:val>
          <c:extLst>
            <c:ext xmlns:c16="http://schemas.microsoft.com/office/drawing/2014/chart" uri="{C3380CC4-5D6E-409C-BE32-E72D297353CC}">
              <c16:uniqueId val="{00000006-E5A6-45BF-B6C4-85F1E7EE40C3}"/>
            </c:ext>
          </c:extLst>
        </c:ser>
        <c:dLbls>
          <c:dLblPos val="ctr"/>
          <c:showLegendKey val="0"/>
          <c:showVal val="1"/>
          <c:showCatName val="0"/>
          <c:showSerName val="0"/>
          <c:showPercent val="0"/>
          <c:showBubbleSize val="0"/>
        </c:dLbls>
        <c:gapWidth val="70"/>
        <c:overlap val="100"/>
        <c:axId val="656151528"/>
        <c:axId val="566371040"/>
      </c:barChart>
      <c:catAx>
        <c:axId val="656151528"/>
        <c:scaling>
          <c:orientation val="maxMin"/>
        </c:scaling>
        <c:delete val="1"/>
        <c:axPos val="l"/>
        <c:numFmt formatCode="General" sourceLinked="1"/>
        <c:majorTickMark val="out"/>
        <c:minorTickMark val="none"/>
        <c:tickLblPos val="nextTo"/>
        <c:crossAx val="566371040"/>
        <c:crosses val="autoZero"/>
        <c:auto val="1"/>
        <c:lblAlgn val="ctr"/>
        <c:lblOffset val="100"/>
        <c:noMultiLvlLbl val="0"/>
      </c:catAx>
      <c:valAx>
        <c:axId val="566371040"/>
        <c:scaling>
          <c:orientation val="minMax"/>
        </c:scaling>
        <c:delete val="1"/>
        <c:axPos val="t"/>
        <c:numFmt formatCode="0%" sourceLinked="1"/>
        <c:majorTickMark val="none"/>
        <c:minorTickMark val="none"/>
        <c:tickLblPos val="nextTo"/>
        <c:crossAx val="656151528"/>
        <c:crosses val="autoZero"/>
        <c:crossBetween val="between"/>
      </c:valAx>
      <c:spPr>
        <a:noFill/>
        <a:ln>
          <a:noFill/>
        </a:ln>
        <a:effectLst/>
      </c:spPr>
    </c:plotArea>
    <c:legend>
      <c:legendPos val="t"/>
      <c:layout>
        <c:manualLayout>
          <c:xMode val="edge"/>
          <c:yMode val="edge"/>
          <c:x val="0"/>
          <c:y val="2.2103941318386968E-2"/>
          <c:w val="1"/>
          <c:h val="0.1286739462700179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bg2">
                  <a:lumMod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8351062622303E-3"/>
          <c:y val="3.3318601916165438E-2"/>
          <c:w val="0.98703871606878291"/>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8837-4BC9-9574-9B742C5E79EB}"/>
              </c:ext>
            </c:extLst>
          </c:dPt>
          <c:dPt>
            <c:idx val="2"/>
            <c:invertIfNegative val="0"/>
            <c:bubble3D val="0"/>
            <c:spPr>
              <a:solidFill>
                <a:srgbClr val="007C91"/>
              </a:solidFill>
              <a:ln>
                <a:noFill/>
              </a:ln>
              <a:effectLst/>
            </c:spPr>
            <c:extLst>
              <c:ext xmlns:c16="http://schemas.microsoft.com/office/drawing/2014/chart" uri="{C3380CC4-5D6E-409C-BE32-E72D297353CC}">
                <c16:uniqueId val="{00000003-8837-4BC9-9574-9B742C5E79EB}"/>
              </c:ext>
            </c:extLst>
          </c:dPt>
          <c:dPt>
            <c:idx val="3"/>
            <c:invertIfNegative val="0"/>
            <c:bubble3D val="0"/>
            <c:spPr>
              <a:solidFill>
                <a:srgbClr val="007C91"/>
              </a:solidFill>
              <a:ln>
                <a:noFill/>
              </a:ln>
              <a:effectLst/>
            </c:spPr>
            <c:extLst>
              <c:ext xmlns:c16="http://schemas.microsoft.com/office/drawing/2014/chart" uri="{C3380CC4-5D6E-409C-BE32-E72D297353CC}">
                <c16:uniqueId val="{00000005-700E-4AC5-91B7-84110967263E}"/>
              </c:ext>
            </c:extLst>
          </c:dPt>
          <c:dPt>
            <c:idx val="6"/>
            <c:invertIfNegative val="0"/>
            <c:bubble3D val="0"/>
            <c:spPr>
              <a:solidFill>
                <a:srgbClr val="007C91"/>
              </a:solidFill>
              <a:ln>
                <a:noFill/>
              </a:ln>
              <a:effectLst/>
            </c:spPr>
            <c:extLst>
              <c:ext xmlns:c16="http://schemas.microsoft.com/office/drawing/2014/chart" uri="{C3380CC4-5D6E-409C-BE32-E72D297353CC}">
                <c16:uniqueId val="{00000007-700E-4AC5-91B7-84110967263E}"/>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The NHS</c:v>
                </c:pt>
                <c:pt idx="1">
                  <c:v>Health professional(s)</c:v>
                </c:pt>
                <c:pt idx="2">
                  <c:v>Family</c:v>
                </c:pt>
                <c:pt idx="3">
                  <c:v>Pharmacists</c:v>
                </c:pt>
                <c:pt idx="4">
                  <c:v>Friends</c:v>
                </c:pt>
                <c:pt idx="5">
                  <c:v>The Government</c:v>
                </c:pt>
                <c:pt idx="6">
                  <c:v>The internet</c:v>
                </c:pt>
                <c:pt idx="7">
                  <c:v>Social media</c:v>
                </c:pt>
                <c:pt idx="8">
                  <c:v>Newspapers, magazines, TV, radio</c:v>
                </c:pt>
              </c:strCache>
            </c:strRef>
          </c:cat>
          <c:val>
            <c:numRef>
              <c:f>Sheet1!$B$2:$B$10</c:f>
              <c:numCache>
                <c:formatCode>0%</c:formatCode>
                <c:ptCount val="9"/>
                <c:pt idx="0">
                  <c:v>0.79</c:v>
                </c:pt>
                <c:pt idx="1">
                  <c:v>0.74</c:v>
                </c:pt>
                <c:pt idx="2">
                  <c:v>0.5</c:v>
                </c:pt>
                <c:pt idx="3">
                  <c:v>0.44</c:v>
                </c:pt>
                <c:pt idx="4">
                  <c:v>0.19</c:v>
                </c:pt>
                <c:pt idx="5">
                  <c:v>0.13</c:v>
                </c:pt>
                <c:pt idx="6">
                  <c:v>0.11</c:v>
                </c:pt>
                <c:pt idx="7">
                  <c:v>7.0000000000000007E-2</c:v>
                </c:pt>
                <c:pt idx="8">
                  <c:v>0.03</c:v>
                </c:pt>
              </c:numCache>
            </c:numRef>
          </c:val>
          <c:extLst>
            <c:ext xmlns:c16="http://schemas.microsoft.com/office/drawing/2014/chart" uri="{C3380CC4-5D6E-409C-BE32-E72D297353CC}">
              <c16:uniqueId val="{00000008-8837-4BC9-9574-9B742C5E79EB}"/>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50" b="1" i="0" u="none" strike="noStrike" kern="1200" baseline="0">
                <a:solidFill>
                  <a:srgbClr val="007C91"/>
                </a:solidFill>
                <a:latin typeface="+mj-lt"/>
                <a:ea typeface="+mn-ea"/>
                <a:cs typeface="+mn-cs"/>
              </a:defRPr>
            </a:pPr>
            <a:endParaRPr lang="en-US"/>
          </a:p>
        </c:txPr>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1"/>
          <c:h val="1"/>
        </c:manualLayout>
      </c:layout>
      <c:barChart>
        <c:barDir val="col"/>
        <c:grouping val="percentStacked"/>
        <c:varyColors val="0"/>
        <c:ser>
          <c:idx val="0"/>
          <c:order val="0"/>
          <c:tx>
            <c:strRef>
              <c:f>Sheet1!$B$1</c:f>
              <c:strCache>
                <c:ptCount val="1"/>
                <c:pt idx="0">
                  <c:v>More positive</c:v>
                </c:pt>
              </c:strCache>
            </c:strRef>
          </c:tx>
          <c:spPr>
            <a:solidFill>
              <a:srgbClr val="004B58"/>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How well vaccines work</c:v>
                </c:pt>
                <c:pt idx="1">
                  <c:v>Vaccines overall</c:v>
                </c:pt>
                <c:pt idx="2">
                  <c:v>How much you trust vaccines</c:v>
                </c:pt>
                <c:pt idx="3">
                  <c:v>Vaccine safety</c:v>
                </c:pt>
              </c:strCache>
            </c:strRef>
          </c:cat>
          <c:val>
            <c:numRef>
              <c:f>Sheet1!$B$2:$B$5</c:f>
              <c:numCache>
                <c:formatCode>0%</c:formatCode>
                <c:ptCount val="4"/>
                <c:pt idx="0">
                  <c:v>0.31</c:v>
                </c:pt>
                <c:pt idx="1">
                  <c:v>0.28999999999999998</c:v>
                </c:pt>
                <c:pt idx="2">
                  <c:v>0.28000000000000003</c:v>
                </c:pt>
                <c:pt idx="3">
                  <c:v>0.27</c:v>
                </c:pt>
              </c:numCache>
            </c:numRef>
          </c:val>
          <c:extLst>
            <c:ext xmlns:c16="http://schemas.microsoft.com/office/drawing/2014/chart" uri="{C3380CC4-5D6E-409C-BE32-E72D297353CC}">
              <c16:uniqueId val="{00000000-1C2A-4BD2-8FD7-61660F4319B8}"/>
            </c:ext>
          </c:extLst>
        </c:ser>
        <c:ser>
          <c:idx val="1"/>
          <c:order val="1"/>
          <c:tx>
            <c:strRef>
              <c:f>Sheet1!$C$1</c:f>
              <c:strCache>
                <c:ptCount val="1"/>
                <c:pt idx="0">
                  <c:v>About the same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lgn="ct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How well vaccines work</c:v>
                </c:pt>
                <c:pt idx="1">
                  <c:v>Vaccines overall</c:v>
                </c:pt>
                <c:pt idx="2">
                  <c:v>How much you trust vaccines</c:v>
                </c:pt>
                <c:pt idx="3">
                  <c:v>Vaccine safety</c:v>
                </c:pt>
              </c:strCache>
            </c:strRef>
          </c:cat>
          <c:val>
            <c:numRef>
              <c:f>Sheet1!$C$2:$C$5</c:f>
              <c:numCache>
                <c:formatCode>0%</c:formatCode>
                <c:ptCount val="4"/>
                <c:pt idx="0">
                  <c:v>0.6</c:v>
                </c:pt>
                <c:pt idx="1">
                  <c:v>0.62</c:v>
                </c:pt>
                <c:pt idx="2">
                  <c:v>0.61</c:v>
                </c:pt>
                <c:pt idx="3">
                  <c:v>0.61</c:v>
                </c:pt>
              </c:numCache>
            </c:numRef>
          </c:val>
          <c:extLst>
            <c:ext xmlns:c16="http://schemas.microsoft.com/office/drawing/2014/chart" uri="{C3380CC4-5D6E-409C-BE32-E72D297353CC}">
              <c16:uniqueId val="{00000001-1C2A-4BD2-8FD7-61660F4319B8}"/>
            </c:ext>
          </c:extLst>
        </c:ser>
        <c:ser>
          <c:idx val="2"/>
          <c:order val="2"/>
          <c:tx>
            <c:strRef>
              <c:f>Sheet1!$D$1</c:f>
              <c:strCache>
                <c:ptCount val="1"/>
                <c:pt idx="0">
                  <c:v>Less positive</c:v>
                </c:pt>
              </c:strCache>
            </c:strRef>
          </c:tx>
          <c:spPr>
            <a:solidFill>
              <a:srgbClr val="007C91"/>
            </a:solidFill>
            <a:ln>
              <a:noFill/>
            </a:ln>
            <a:effectLst/>
          </c:spPr>
          <c:invertIfNegative val="0"/>
          <c:dLbls>
            <c:spPr>
              <a:noFill/>
              <a:ln>
                <a:noFill/>
              </a:ln>
              <a:effectLst/>
            </c:spPr>
            <c:txPr>
              <a:bodyPr rot="0" spcFirstLastPara="1" vertOverflow="ellipsis" vert="horz" wrap="square" anchor="ctr" anchorCtr="1"/>
              <a:lstStyle/>
              <a:p>
                <a:pPr algn="ct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How well vaccines work</c:v>
                </c:pt>
                <c:pt idx="1">
                  <c:v>Vaccines overall</c:v>
                </c:pt>
                <c:pt idx="2">
                  <c:v>How much you trust vaccines</c:v>
                </c:pt>
                <c:pt idx="3">
                  <c:v>Vaccine safety</c:v>
                </c:pt>
              </c:strCache>
            </c:strRef>
          </c:cat>
          <c:val>
            <c:numRef>
              <c:f>Sheet1!$D$2:$D$5</c:f>
              <c:numCache>
                <c:formatCode>0%</c:formatCode>
                <c:ptCount val="4"/>
                <c:pt idx="0">
                  <c:v>0.1</c:v>
                </c:pt>
                <c:pt idx="1">
                  <c:v>0.09</c:v>
                </c:pt>
                <c:pt idx="2">
                  <c:v>0.11</c:v>
                </c:pt>
                <c:pt idx="3">
                  <c:v>0.12</c:v>
                </c:pt>
              </c:numCache>
            </c:numRef>
          </c:val>
          <c:extLst>
            <c:ext xmlns:c16="http://schemas.microsoft.com/office/drawing/2014/chart" uri="{C3380CC4-5D6E-409C-BE32-E72D297353CC}">
              <c16:uniqueId val="{00000002-1C2A-4BD2-8FD7-61660F4319B8}"/>
            </c:ext>
          </c:extLst>
        </c:ser>
        <c:dLbls>
          <c:dLblPos val="ctr"/>
          <c:showLegendKey val="0"/>
          <c:showVal val="1"/>
          <c:showCatName val="0"/>
          <c:showSerName val="0"/>
          <c:showPercent val="0"/>
          <c:showBubbleSize val="0"/>
        </c:dLbls>
        <c:gapWidth val="58"/>
        <c:overlap val="100"/>
        <c:axId val="656151528"/>
        <c:axId val="566371040"/>
      </c:barChart>
      <c:catAx>
        <c:axId val="656151528"/>
        <c:scaling>
          <c:orientation val="minMax"/>
        </c:scaling>
        <c:delete val="1"/>
        <c:axPos val="t"/>
        <c:numFmt formatCode="General" sourceLinked="1"/>
        <c:majorTickMark val="out"/>
        <c:minorTickMark val="none"/>
        <c:tickLblPos val="nextTo"/>
        <c:crossAx val="566371040"/>
        <c:crosses val="autoZero"/>
        <c:auto val="1"/>
        <c:lblAlgn val="ctr"/>
        <c:lblOffset val="100"/>
        <c:noMultiLvlLbl val="0"/>
      </c:catAx>
      <c:valAx>
        <c:axId val="566371040"/>
        <c:scaling>
          <c:orientation val="maxMin"/>
        </c:scaling>
        <c:delete val="1"/>
        <c:axPos val="l"/>
        <c:numFmt formatCode="0%" sourceLinked="1"/>
        <c:majorTickMark val="out"/>
        <c:minorTickMark val="none"/>
        <c:tickLblPos val="nextTo"/>
        <c:crossAx val="656151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1">
          <a:solidFill>
            <a:schemeClr val="bg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895949435712443E-3"/>
          <c:y val="0.14397194502731014"/>
          <c:w val="0.99311040505642878"/>
          <c:h val="0.7020280389550063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6"/>
            <c:invertIfNegative val="0"/>
            <c:bubble3D val="0"/>
            <c:spPr>
              <a:solidFill>
                <a:srgbClr val="005D6C"/>
              </a:solidFill>
              <a:ln>
                <a:noFill/>
              </a:ln>
              <a:effectLst/>
            </c:spPr>
            <c:extLst>
              <c:ext xmlns:c16="http://schemas.microsoft.com/office/drawing/2014/chart" uri="{C3380CC4-5D6E-409C-BE32-E72D297353CC}">
                <c16:uniqueId val="{00000001-A388-48A4-B96A-9B59BFE96E1D}"/>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A388-48A4-B96A-9B59BFE96E1D}"/>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88-48A4-B96A-9B59BFE96E1D}"/>
                </c:ext>
              </c:extLst>
            </c:dLbl>
            <c:dLbl>
              <c:idx val="6"/>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A388-48A4-B96A-9B59BFE96E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7C9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Christian</c:v>
                </c:pt>
                <c:pt idx="1">
                  <c:v>Muslim</c:v>
                </c:pt>
                <c:pt idx="2">
                  <c:v>Hindu</c:v>
                </c:pt>
                <c:pt idx="3">
                  <c:v>Jewish</c:v>
                </c:pt>
                <c:pt idx="4">
                  <c:v>Buddhist</c:v>
                </c:pt>
                <c:pt idx="5">
                  <c:v>Sikh</c:v>
                </c:pt>
                <c:pt idx="6">
                  <c:v>No religion</c:v>
                </c:pt>
              </c:strCache>
            </c:strRef>
          </c:cat>
          <c:val>
            <c:numRef>
              <c:f>Sheet1!$B$2:$B$9</c:f>
              <c:numCache>
                <c:formatCode>0%</c:formatCode>
                <c:ptCount val="7"/>
                <c:pt idx="0">
                  <c:v>0.4</c:v>
                </c:pt>
                <c:pt idx="1">
                  <c:v>0.06</c:v>
                </c:pt>
                <c:pt idx="2">
                  <c:v>0.01</c:v>
                </c:pt>
                <c:pt idx="3">
                  <c:v>0.01</c:v>
                </c:pt>
                <c:pt idx="4">
                  <c:v>0</c:v>
                </c:pt>
                <c:pt idx="5">
                  <c:v>0</c:v>
                </c:pt>
                <c:pt idx="6">
                  <c:v>0.5</c:v>
                </c:pt>
              </c:numCache>
            </c:numRef>
          </c:val>
          <c:extLst>
            <c:ext xmlns:c16="http://schemas.microsoft.com/office/drawing/2014/chart" uri="{C3380CC4-5D6E-409C-BE32-E72D297353CC}">
              <c16:uniqueId val="{00000004-A388-48A4-B96A-9B59BFE96E1D}"/>
            </c:ext>
          </c:extLst>
        </c:ser>
        <c:dLbls>
          <c:showLegendKey val="0"/>
          <c:showVal val="0"/>
          <c:showCatName val="0"/>
          <c:showSerName val="0"/>
          <c:showPercent val="0"/>
          <c:showBubbleSize val="0"/>
        </c:dLbls>
        <c:gapWidth val="70"/>
        <c:overlap val="-27"/>
        <c:axId val="947735432"/>
        <c:axId val="947741336"/>
      </c:barChart>
      <c:catAx>
        <c:axId val="947735432"/>
        <c:scaling>
          <c:orientation val="minMax"/>
        </c:scaling>
        <c:delete val="1"/>
        <c:axPos val="b"/>
        <c:numFmt formatCode="General" sourceLinked="1"/>
        <c:majorTickMark val="none"/>
        <c:minorTickMark val="none"/>
        <c:tickLblPos val="nextTo"/>
        <c:crossAx val="947741336"/>
        <c:crosses val="autoZero"/>
        <c:auto val="1"/>
        <c:lblAlgn val="ctr"/>
        <c:lblOffset val="100"/>
        <c:noMultiLvlLbl val="0"/>
      </c:catAx>
      <c:valAx>
        <c:axId val="947741336"/>
        <c:scaling>
          <c:orientation val="minMax"/>
        </c:scaling>
        <c:delete val="1"/>
        <c:axPos val="l"/>
        <c:numFmt formatCode="0%" sourceLinked="1"/>
        <c:majorTickMark val="none"/>
        <c:minorTickMark val="none"/>
        <c:tickLblPos val="nextTo"/>
        <c:crossAx val="947735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7C91"/>
            </a:solidFill>
            <a:ln w="76200">
              <a:noFill/>
            </a:ln>
          </c:spPr>
          <c:dPt>
            <c:idx val="0"/>
            <c:bubble3D val="0"/>
            <c:spPr>
              <a:solidFill>
                <a:srgbClr val="007C91"/>
              </a:solidFill>
              <a:ln w="76200">
                <a:noFill/>
              </a:ln>
              <a:effectLst/>
            </c:spPr>
            <c:extLst>
              <c:ext xmlns:c16="http://schemas.microsoft.com/office/drawing/2014/chart" uri="{C3380CC4-5D6E-409C-BE32-E72D297353CC}">
                <c16:uniqueId val="{00000001-C5A6-4A20-A2FF-A4B2567FFB9F}"/>
              </c:ext>
            </c:extLst>
          </c:dPt>
          <c:dPt>
            <c:idx val="1"/>
            <c:bubble3D val="0"/>
            <c:spPr>
              <a:solidFill>
                <a:schemeClr val="accent4">
                  <a:lumMod val="20000"/>
                  <a:lumOff val="80000"/>
                </a:schemeClr>
              </a:solidFill>
              <a:ln w="76200">
                <a:noFill/>
              </a:ln>
              <a:effectLst/>
            </c:spPr>
            <c:extLst>
              <c:ext xmlns:c16="http://schemas.microsoft.com/office/drawing/2014/chart" uri="{C3380CC4-5D6E-409C-BE32-E72D297353CC}">
                <c16:uniqueId val="{00000003-C5A6-4A20-A2FF-A4B2567FFB9F}"/>
              </c:ext>
            </c:extLst>
          </c:dPt>
          <c:dLbls>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C91"/>
                      </a:solidFill>
                      <a:latin typeface="+mj-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C5A6-4A20-A2FF-A4B2567FFB9F}"/>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j-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White</c:v>
                </c:pt>
                <c:pt idx="1">
                  <c:v>Non-White ethnicities</c:v>
                </c:pt>
              </c:strCache>
            </c:strRef>
          </c:cat>
          <c:val>
            <c:numRef>
              <c:f>Sheet1!$B$2:$B$3</c:f>
              <c:numCache>
                <c:formatCode>0%</c:formatCode>
                <c:ptCount val="2"/>
                <c:pt idx="0">
                  <c:v>0.84</c:v>
                </c:pt>
                <c:pt idx="1">
                  <c:v>0.16</c:v>
                </c:pt>
              </c:numCache>
            </c:numRef>
          </c:val>
          <c:extLst>
            <c:ext xmlns:c16="http://schemas.microsoft.com/office/drawing/2014/chart" uri="{C3380CC4-5D6E-409C-BE32-E72D297353CC}">
              <c16:uniqueId val="{00000004-C5A6-4A20-A2FF-A4B2567FFB9F}"/>
            </c:ext>
          </c:extLst>
        </c:ser>
        <c:dLbls>
          <c:showLegendKey val="0"/>
          <c:showVal val="1"/>
          <c:showCatName val="0"/>
          <c:showSerName val="0"/>
          <c:showPercent val="0"/>
          <c:showBubbleSize val="0"/>
          <c:showLeaderLines val="1"/>
        </c:dLbls>
        <c:firstSliceAng val="0"/>
        <c:holeSize val="51"/>
      </c:doughnutChart>
      <c:spPr>
        <a:noFill/>
        <a:ln>
          <a:noFill/>
        </a:ln>
        <a:effectLst/>
      </c:spPr>
    </c:plotArea>
    <c:legend>
      <c:legendPos val="l"/>
      <c:layout>
        <c:manualLayout>
          <c:xMode val="edge"/>
          <c:yMode val="edge"/>
          <c:x val="2.221504395779958E-2"/>
          <c:y val="0.30716678067892078"/>
          <c:w val="0.39165721849834811"/>
          <c:h val="0.51037028343461954"/>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7C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195402298850575E-2"/>
          <c:y val="5.394756684345451E-2"/>
          <c:w val="0.63319055756391751"/>
          <c:h val="0.9341811524318365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EA-4A8F-8009-155E8BF953A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Year 9</c:v>
                </c:pt>
                <c:pt idx="1">
                  <c:v>Year 10</c:v>
                </c:pt>
                <c:pt idx="2">
                  <c:v>Year 11</c:v>
                </c:pt>
              </c:strCache>
            </c:strRef>
          </c:cat>
          <c:val>
            <c:numRef>
              <c:f>Sheet1!$B$2:$B$4</c:f>
              <c:numCache>
                <c:formatCode>0%</c:formatCode>
                <c:ptCount val="3"/>
                <c:pt idx="0">
                  <c:v>0.33</c:v>
                </c:pt>
                <c:pt idx="1">
                  <c:v>0.36</c:v>
                </c:pt>
                <c:pt idx="2">
                  <c:v>0.32</c:v>
                </c:pt>
              </c:numCache>
            </c:numRef>
          </c:val>
          <c:extLst>
            <c:ext xmlns:c16="http://schemas.microsoft.com/office/drawing/2014/chart" uri="{C3380CC4-5D6E-409C-BE32-E72D297353CC}">
              <c16:uniqueId val="{00000000-0CEA-4A8F-8009-155E8BF953A8}"/>
            </c:ext>
          </c:extLst>
        </c:ser>
        <c:dLbls>
          <c:showLegendKey val="0"/>
          <c:showVal val="0"/>
          <c:showCatName val="0"/>
          <c:showSerName val="0"/>
          <c:showPercent val="0"/>
          <c:showBubbleSize val="0"/>
        </c:dLbls>
        <c:gapWidth val="40"/>
        <c:axId val="947735432"/>
        <c:axId val="947741336"/>
      </c:barChart>
      <c:catAx>
        <c:axId val="947735432"/>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rgbClr val="007C91"/>
                </a:solidFill>
                <a:latin typeface="+mn-lt"/>
                <a:ea typeface="+mn-ea"/>
                <a:cs typeface="+mn-cs"/>
              </a:defRPr>
            </a:pPr>
            <a:endParaRPr lang="en-US"/>
          </a:p>
        </c:txPr>
        <c:crossAx val="947741336"/>
        <c:crosses val="autoZero"/>
        <c:auto val="1"/>
        <c:lblAlgn val="ctr"/>
        <c:lblOffset val="100"/>
        <c:noMultiLvlLbl val="0"/>
      </c:catAx>
      <c:valAx>
        <c:axId val="947741336"/>
        <c:scaling>
          <c:orientation val="minMax"/>
        </c:scaling>
        <c:delete val="1"/>
        <c:axPos val="t"/>
        <c:numFmt formatCode="0%" sourceLinked="1"/>
        <c:majorTickMark val="out"/>
        <c:minorTickMark val="none"/>
        <c:tickLblPos val="nextTo"/>
        <c:crossAx val="947735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195402298850575E-2"/>
          <c:y val="0.27746913194921285"/>
          <c:w val="0.94647509578544065"/>
          <c:h val="0.4668181458778096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13</c:v>
                </c:pt>
                <c:pt idx="1">
                  <c:v>14</c:v>
                </c:pt>
                <c:pt idx="2">
                  <c:v>15</c:v>
                </c:pt>
                <c:pt idx="3">
                  <c:v>16</c:v>
                </c:pt>
              </c:numCache>
            </c:numRef>
          </c:cat>
          <c:val>
            <c:numRef>
              <c:f>Sheet1!$B$2:$B$5</c:f>
              <c:numCache>
                <c:formatCode>0%</c:formatCode>
                <c:ptCount val="4"/>
                <c:pt idx="0">
                  <c:v>0.15</c:v>
                </c:pt>
                <c:pt idx="1">
                  <c:v>0.34</c:v>
                </c:pt>
                <c:pt idx="2">
                  <c:v>0.37</c:v>
                </c:pt>
                <c:pt idx="3">
                  <c:v>0.14000000000000001</c:v>
                </c:pt>
              </c:numCache>
            </c:numRef>
          </c:val>
          <c:extLst>
            <c:ext xmlns:c16="http://schemas.microsoft.com/office/drawing/2014/chart" uri="{C3380CC4-5D6E-409C-BE32-E72D297353CC}">
              <c16:uniqueId val="{00000000-F3B5-45F5-9D2D-B037B8B57D54}"/>
            </c:ext>
          </c:extLst>
        </c:ser>
        <c:dLbls>
          <c:showLegendKey val="0"/>
          <c:showVal val="0"/>
          <c:showCatName val="0"/>
          <c:showSerName val="0"/>
          <c:showPercent val="0"/>
          <c:showBubbleSize val="0"/>
        </c:dLbls>
        <c:gapWidth val="100"/>
        <c:overlap val="-27"/>
        <c:axId val="947735432"/>
        <c:axId val="947741336"/>
      </c:barChart>
      <c:catAx>
        <c:axId val="94773543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rgbClr val="007C91"/>
                </a:solidFill>
                <a:latin typeface="+mn-lt"/>
                <a:ea typeface="+mn-ea"/>
                <a:cs typeface="+mn-cs"/>
              </a:defRPr>
            </a:pPr>
            <a:endParaRPr lang="en-US"/>
          </a:p>
        </c:txPr>
        <c:crossAx val="947741336"/>
        <c:crosses val="autoZero"/>
        <c:auto val="1"/>
        <c:lblAlgn val="ctr"/>
        <c:lblOffset val="100"/>
        <c:noMultiLvlLbl val="0"/>
      </c:catAx>
      <c:valAx>
        <c:axId val="947741336"/>
        <c:scaling>
          <c:orientation val="minMax"/>
        </c:scaling>
        <c:delete val="1"/>
        <c:axPos val="l"/>
        <c:numFmt formatCode="0%" sourceLinked="1"/>
        <c:majorTickMark val="none"/>
        <c:minorTickMark val="none"/>
        <c:tickLblPos val="nextTo"/>
        <c:crossAx val="947735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w="76200">
              <a:solidFill>
                <a:schemeClr val="bg1"/>
              </a:solidFill>
            </a:ln>
          </c:spPr>
          <c:dPt>
            <c:idx val="0"/>
            <c:bubble3D val="0"/>
            <c:spPr>
              <a:solidFill>
                <a:schemeClr val="accent1"/>
              </a:solidFill>
              <a:ln w="76200">
                <a:solidFill>
                  <a:schemeClr val="bg1"/>
                </a:solidFill>
              </a:ln>
              <a:effectLst/>
            </c:spPr>
            <c:extLst>
              <c:ext xmlns:c16="http://schemas.microsoft.com/office/drawing/2014/chart" uri="{C3380CC4-5D6E-409C-BE32-E72D297353CC}">
                <c16:uniqueId val="{00000001-2CCD-43D7-8F36-9A1132DA53F7}"/>
              </c:ext>
            </c:extLst>
          </c:dPt>
          <c:dPt>
            <c:idx val="1"/>
            <c:bubble3D val="0"/>
            <c:spPr>
              <a:solidFill>
                <a:schemeClr val="bg1">
                  <a:lumMod val="85000"/>
                </a:schemeClr>
              </a:solidFill>
              <a:ln w="76200">
                <a:solidFill>
                  <a:schemeClr val="bg1"/>
                </a:solidFill>
              </a:ln>
              <a:effectLst/>
            </c:spPr>
            <c:extLst>
              <c:ext xmlns:c16="http://schemas.microsoft.com/office/drawing/2014/chart" uri="{C3380CC4-5D6E-409C-BE32-E72D297353CC}">
                <c16:uniqueId val="{00000003-2CCD-43D7-8F36-9A1132DA53F7}"/>
              </c:ext>
            </c:extLst>
          </c:dPt>
          <c:dPt>
            <c:idx val="2"/>
            <c:bubble3D val="0"/>
            <c:spPr>
              <a:solidFill>
                <a:schemeClr val="accent3"/>
              </a:solidFill>
              <a:ln w="76200">
                <a:solidFill>
                  <a:schemeClr val="bg1"/>
                </a:solidFill>
              </a:ln>
              <a:effectLst/>
            </c:spPr>
            <c:extLst>
              <c:ext xmlns:c16="http://schemas.microsoft.com/office/drawing/2014/chart" uri="{C3380CC4-5D6E-409C-BE32-E72D297353CC}">
                <c16:uniqueId val="{00000005-2CCD-43D7-8F36-9A1132DA53F7}"/>
              </c:ext>
            </c:extLst>
          </c:dPt>
          <c:dPt>
            <c:idx val="3"/>
            <c:bubble3D val="0"/>
            <c:spPr>
              <a:solidFill>
                <a:schemeClr val="accent4"/>
              </a:solidFill>
              <a:ln w="76200">
                <a:solidFill>
                  <a:schemeClr val="bg1"/>
                </a:solidFill>
              </a:ln>
              <a:effectLst/>
            </c:spPr>
            <c:extLst>
              <c:ext xmlns:c16="http://schemas.microsoft.com/office/drawing/2014/chart" uri="{C3380CC4-5D6E-409C-BE32-E72D297353CC}">
                <c16:uniqueId val="{00000007-2CCD-43D7-8F36-9A1132DA53F7}"/>
              </c:ext>
            </c:extLst>
          </c:dPt>
          <c:cat>
            <c:strRef>
              <c:f>Sheet1!$A$2:$A$5</c:f>
              <c:strCache>
                <c:ptCount val="2"/>
                <c:pt idx="0">
                  <c:v>1st Qtr</c:v>
                </c:pt>
                <c:pt idx="1">
                  <c:v>2nd Qtr</c:v>
                </c:pt>
              </c:strCache>
            </c:strRef>
          </c:cat>
          <c:val>
            <c:numRef>
              <c:f>Sheet1!$B$2:$B$5</c:f>
              <c:numCache>
                <c:formatCode>0%</c:formatCode>
                <c:ptCount val="4"/>
                <c:pt idx="0">
                  <c:v>0.7</c:v>
                </c:pt>
                <c:pt idx="1">
                  <c:v>0.30000000000000004</c:v>
                </c:pt>
              </c:numCache>
            </c:numRef>
          </c:val>
          <c:extLst>
            <c:ext xmlns:c16="http://schemas.microsoft.com/office/drawing/2014/chart" uri="{C3380CC4-5D6E-409C-BE32-E72D297353CC}">
              <c16:uniqueId val="{00000008-2CCD-43D7-8F36-9A1132DA53F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w="76200">
              <a:solidFill>
                <a:schemeClr val="bg1"/>
              </a:solidFill>
            </a:ln>
          </c:spPr>
          <c:dPt>
            <c:idx val="0"/>
            <c:bubble3D val="0"/>
            <c:spPr>
              <a:solidFill>
                <a:schemeClr val="accent1"/>
              </a:solidFill>
              <a:ln w="76200">
                <a:solidFill>
                  <a:schemeClr val="bg1"/>
                </a:solidFill>
              </a:ln>
              <a:effectLst/>
            </c:spPr>
            <c:extLst>
              <c:ext xmlns:c16="http://schemas.microsoft.com/office/drawing/2014/chart" uri="{C3380CC4-5D6E-409C-BE32-E72D297353CC}">
                <c16:uniqueId val="{00000001-C566-43CF-9608-AE4CB0032A17}"/>
              </c:ext>
            </c:extLst>
          </c:dPt>
          <c:dPt>
            <c:idx val="1"/>
            <c:bubble3D val="0"/>
            <c:spPr>
              <a:solidFill>
                <a:schemeClr val="bg1">
                  <a:lumMod val="85000"/>
                </a:schemeClr>
              </a:solidFill>
              <a:ln w="76200">
                <a:solidFill>
                  <a:schemeClr val="bg1"/>
                </a:solidFill>
              </a:ln>
              <a:effectLst/>
            </c:spPr>
            <c:extLst>
              <c:ext xmlns:c16="http://schemas.microsoft.com/office/drawing/2014/chart" uri="{C3380CC4-5D6E-409C-BE32-E72D297353CC}">
                <c16:uniqueId val="{00000003-C566-43CF-9608-AE4CB0032A17}"/>
              </c:ext>
            </c:extLst>
          </c:dPt>
          <c:dPt>
            <c:idx val="2"/>
            <c:bubble3D val="0"/>
            <c:spPr>
              <a:solidFill>
                <a:schemeClr val="accent3"/>
              </a:solidFill>
              <a:ln w="76200">
                <a:solidFill>
                  <a:schemeClr val="bg1"/>
                </a:solidFill>
              </a:ln>
              <a:effectLst/>
            </c:spPr>
            <c:extLst>
              <c:ext xmlns:c16="http://schemas.microsoft.com/office/drawing/2014/chart" uri="{C3380CC4-5D6E-409C-BE32-E72D297353CC}">
                <c16:uniqueId val="{00000005-C566-43CF-9608-AE4CB0032A17}"/>
              </c:ext>
            </c:extLst>
          </c:dPt>
          <c:dPt>
            <c:idx val="3"/>
            <c:bubble3D val="0"/>
            <c:spPr>
              <a:solidFill>
                <a:schemeClr val="accent4"/>
              </a:solidFill>
              <a:ln w="76200">
                <a:solidFill>
                  <a:schemeClr val="bg1"/>
                </a:solidFill>
              </a:ln>
              <a:effectLst/>
            </c:spPr>
            <c:extLst>
              <c:ext xmlns:c16="http://schemas.microsoft.com/office/drawing/2014/chart" uri="{C3380CC4-5D6E-409C-BE32-E72D297353CC}">
                <c16:uniqueId val="{00000007-C566-43CF-9608-AE4CB0032A17}"/>
              </c:ext>
            </c:extLst>
          </c:dPt>
          <c:cat>
            <c:strRef>
              <c:f>Sheet1!$A$2:$A$5</c:f>
              <c:strCache>
                <c:ptCount val="2"/>
                <c:pt idx="0">
                  <c:v>1st Qtr</c:v>
                </c:pt>
                <c:pt idx="1">
                  <c:v>2nd Qtr</c:v>
                </c:pt>
              </c:strCache>
            </c:strRef>
          </c:cat>
          <c:val>
            <c:numRef>
              <c:f>Sheet1!$B$2:$B$5</c:f>
              <c:numCache>
                <c:formatCode>0%</c:formatCode>
                <c:ptCount val="4"/>
                <c:pt idx="0">
                  <c:v>0.19</c:v>
                </c:pt>
                <c:pt idx="1">
                  <c:v>0.81</c:v>
                </c:pt>
              </c:numCache>
            </c:numRef>
          </c:val>
          <c:extLst>
            <c:ext xmlns:c16="http://schemas.microsoft.com/office/drawing/2014/chart" uri="{C3380CC4-5D6E-409C-BE32-E72D297353CC}">
              <c16:uniqueId val="{00000008-C566-43CF-9608-AE4CB0032A1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8351062622303E-3"/>
          <c:y val="3.3318601916165438E-2"/>
          <c:w val="0.99363316489373776"/>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86C2-4DBB-9851-0723A9A4DD98}"/>
              </c:ext>
            </c:extLst>
          </c:dPt>
          <c:dPt>
            <c:idx val="2"/>
            <c:invertIfNegative val="0"/>
            <c:bubble3D val="0"/>
            <c:spPr>
              <a:solidFill>
                <a:srgbClr val="007C91"/>
              </a:solidFill>
              <a:ln>
                <a:noFill/>
              </a:ln>
              <a:effectLst/>
            </c:spPr>
            <c:extLst>
              <c:ext xmlns:c16="http://schemas.microsoft.com/office/drawing/2014/chart" uri="{C3380CC4-5D6E-409C-BE32-E72D297353CC}">
                <c16:uniqueId val="{00000003-86C2-4DBB-9851-0723A9A4DD98}"/>
              </c:ext>
            </c:extLst>
          </c:dPt>
          <c:dPt>
            <c:idx val="3"/>
            <c:invertIfNegative val="0"/>
            <c:bubble3D val="0"/>
            <c:spPr>
              <a:solidFill>
                <a:srgbClr val="007C91"/>
              </a:solidFill>
              <a:ln>
                <a:noFill/>
              </a:ln>
              <a:effectLst/>
            </c:spPr>
            <c:extLst>
              <c:ext xmlns:c16="http://schemas.microsoft.com/office/drawing/2014/chart" uri="{C3380CC4-5D6E-409C-BE32-E72D297353CC}">
                <c16:uniqueId val="{00000005-DCE4-4BD2-B0C3-8BC08163F603}"/>
              </c:ext>
            </c:extLst>
          </c:dPt>
          <c:dPt>
            <c:idx val="4"/>
            <c:invertIfNegative val="0"/>
            <c:bubble3D val="0"/>
            <c:spPr>
              <a:solidFill>
                <a:srgbClr val="007C91"/>
              </a:solidFill>
              <a:ln>
                <a:noFill/>
              </a:ln>
              <a:effectLst/>
            </c:spPr>
            <c:extLst>
              <c:ext xmlns:c16="http://schemas.microsoft.com/office/drawing/2014/chart" uri="{C3380CC4-5D6E-409C-BE32-E72D297353CC}">
                <c16:uniqueId val="{00000005-86C2-4DBB-9851-0723A9A4DD98}"/>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COVID-19</c:v>
                </c:pt>
                <c:pt idx="1">
                  <c:v>HPV</c:v>
                </c:pt>
                <c:pt idx="2">
                  <c:v>Flu</c:v>
                </c:pt>
                <c:pt idx="3">
                  <c:v>Tetanus, Diphtheria &amp; Polio Td / IPV</c:v>
                </c:pt>
                <c:pt idx="4">
                  <c:v>MenACWY adolescent / fresher</c:v>
                </c:pt>
                <c:pt idx="5">
                  <c:v>MMR</c:v>
                </c:pt>
              </c:strCache>
            </c:strRef>
          </c:cat>
          <c:val>
            <c:numRef>
              <c:f>Sheet1!$B$2:$B$7</c:f>
              <c:numCache>
                <c:formatCode>0%</c:formatCode>
                <c:ptCount val="6"/>
                <c:pt idx="0">
                  <c:v>0.81</c:v>
                </c:pt>
                <c:pt idx="1">
                  <c:v>0.2</c:v>
                </c:pt>
                <c:pt idx="2">
                  <c:v>0.18</c:v>
                </c:pt>
                <c:pt idx="3">
                  <c:v>0.13</c:v>
                </c:pt>
                <c:pt idx="4">
                  <c:v>0.11</c:v>
                </c:pt>
                <c:pt idx="5">
                  <c:v>0.1</c:v>
                </c:pt>
              </c:numCache>
            </c:numRef>
          </c:val>
          <c:extLst>
            <c:ext xmlns:c16="http://schemas.microsoft.com/office/drawing/2014/chart" uri="{C3380CC4-5D6E-409C-BE32-E72D297353CC}">
              <c16:uniqueId val="{00000008-86C2-4DBB-9851-0723A9A4DD98}"/>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1" i="0" u="none" strike="noStrike" kern="1200" baseline="0">
                <a:solidFill>
                  <a:srgbClr val="007C91"/>
                </a:solidFill>
                <a:latin typeface="+mj-lt"/>
                <a:ea typeface="+mn-ea"/>
                <a:cs typeface="+mn-cs"/>
              </a:defRPr>
            </a:pPr>
            <a:endParaRPr lang="en-US"/>
          </a:p>
        </c:txPr>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512252526651053E-3"/>
          <c:y val="0"/>
          <c:w val="0.91691571158155394"/>
          <c:h val="1"/>
        </c:manualLayout>
      </c:layout>
      <c:barChart>
        <c:barDir val="bar"/>
        <c:grouping val="clustered"/>
        <c:varyColors val="0"/>
        <c:ser>
          <c:idx val="0"/>
          <c:order val="0"/>
          <c:tx>
            <c:strRef>
              <c:f>Sheet1!$C$1</c:f>
              <c:strCache>
                <c:ptCount val="1"/>
                <c:pt idx="0">
                  <c:v>Column1</c:v>
                </c:pt>
              </c:strCache>
            </c:strRef>
          </c:tx>
          <c:spPr>
            <a:solidFill>
              <a:srgbClr val="C00000"/>
            </a:solidFill>
            <a:ln>
              <a:noFill/>
            </a:ln>
            <a:effectLst/>
          </c:spPr>
          <c:invertIfNegative val="0"/>
          <c:dPt>
            <c:idx val="0"/>
            <c:invertIfNegative val="0"/>
            <c:bubble3D val="0"/>
            <c:spPr>
              <a:solidFill>
                <a:sysClr val="windowText" lastClr="000000"/>
              </a:solidFill>
              <a:ln>
                <a:noFill/>
              </a:ln>
              <a:effectLst/>
            </c:spPr>
            <c:extLst>
              <c:ext xmlns:c16="http://schemas.microsoft.com/office/drawing/2014/chart" uri="{C3380CC4-5D6E-409C-BE32-E72D297353CC}">
                <c16:uniqueId val="{00000001-FA40-4717-95DC-84C5A8ED6F5E}"/>
              </c:ext>
            </c:extLst>
          </c:dPt>
          <c:dPt>
            <c:idx val="1"/>
            <c:invertIfNegative val="0"/>
            <c:bubble3D val="0"/>
            <c:spPr>
              <a:solidFill>
                <a:sysClr val="windowText" lastClr="000000"/>
              </a:solidFill>
              <a:ln>
                <a:noFill/>
              </a:ln>
              <a:effectLst/>
            </c:spPr>
            <c:extLst>
              <c:ext xmlns:c16="http://schemas.microsoft.com/office/drawing/2014/chart" uri="{C3380CC4-5D6E-409C-BE32-E72D297353CC}">
                <c16:uniqueId val="{00000003-FA40-4717-95DC-84C5A8ED6F5E}"/>
              </c:ext>
            </c:extLst>
          </c:dPt>
          <c:dPt>
            <c:idx val="2"/>
            <c:invertIfNegative val="0"/>
            <c:bubble3D val="0"/>
            <c:spPr>
              <a:solidFill>
                <a:sysClr val="windowText" lastClr="000000"/>
              </a:solidFill>
              <a:ln>
                <a:noFill/>
              </a:ln>
              <a:effectLst/>
            </c:spPr>
            <c:extLst>
              <c:ext xmlns:c16="http://schemas.microsoft.com/office/drawing/2014/chart" uri="{C3380CC4-5D6E-409C-BE32-E72D297353CC}">
                <c16:uniqueId val="{00000005-FA40-4717-95DC-84C5A8ED6F5E}"/>
              </c:ext>
            </c:extLst>
          </c:dPt>
          <c:dPt>
            <c:idx val="3"/>
            <c:invertIfNegative val="0"/>
            <c:bubble3D val="0"/>
            <c:spPr>
              <a:solidFill>
                <a:sysClr val="windowText" lastClr="000000">
                  <a:lumMod val="95000"/>
                  <a:lumOff val="5000"/>
                </a:sysClr>
              </a:solidFill>
              <a:ln>
                <a:noFill/>
              </a:ln>
              <a:effectLst/>
            </c:spPr>
            <c:extLst>
              <c:ext xmlns:c16="http://schemas.microsoft.com/office/drawing/2014/chart" uri="{C3380CC4-5D6E-409C-BE32-E72D297353CC}">
                <c16:uniqueId val="{00000007-FA40-4717-95DC-84C5A8ED6F5E}"/>
              </c:ext>
            </c:extLst>
          </c:dPt>
          <c:dPt>
            <c:idx val="4"/>
            <c:invertIfNegative val="0"/>
            <c:bubble3D val="0"/>
            <c:spPr>
              <a:solidFill>
                <a:srgbClr val="96DAFF"/>
              </a:solidFill>
              <a:ln>
                <a:noFill/>
              </a:ln>
              <a:effectLst/>
            </c:spPr>
            <c:extLst>
              <c:ext xmlns:c16="http://schemas.microsoft.com/office/drawing/2014/chart" uri="{C3380CC4-5D6E-409C-BE32-E72D297353CC}">
                <c16:uniqueId val="{00000009-FA40-4717-95DC-84C5A8ED6F5E}"/>
              </c:ext>
            </c:extLst>
          </c:dPt>
          <c:dPt>
            <c:idx val="5"/>
            <c:invertIfNegative val="0"/>
            <c:bubble3D val="0"/>
            <c:spPr>
              <a:solidFill>
                <a:srgbClr val="96DAFF"/>
              </a:solidFill>
              <a:ln>
                <a:noFill/>
              </a:ln>
              <a:effectLst/>
            </c:spPr>
            <c:extLst>
              <c:ext xmlns:c16="http://schemas.microsoft.com/office/drawing/2014/chart" uri="{C3380CC4-5D6E-409C-BE32-E72D297353CC}">
                <c16:uniqueId val="{0000000B-FA40-4717-95DC-84C5A8ED6F5E}"/>
              </c:ext>
            </c:extLst>
          </c:dPt>
          <c:dPt>
            <c:idx val="6"/>
            <c:invertIfNegative val="0"/>
            <c:bubble3D val="0"/>
            <c:spPr>
              <a:solidFill>
                <a:srgbClr val="96DAFF"/>
              </a:solidFill>
              <a:ln>
                <a:noFill/>
              </a:ln>
              <a:effectLst/>
            </c:spPr>
            <c:extLst>
              <c:ext xmlns:c16="http://schemas.microsoft.com/office/drawing/2014/chart" uri="{C3380CC4-5D6E-409C-BE32-E72D297353CC}">
                <c16:uniqueId val="{0000000D-FA40-4717-95DC-84C5A8ED6F5E}"/>
              </c:ext>
            </c:extLst>
          </c:dPt>
          <c:dPt>
            <c:idx val="7"/>
            <c:invertIfNegative val="0"/>
            <c:bubble3D val="0"/>
            <c:spPr>
              <a:solidFill>
                <a:srgbClr val="00AB8E"/>
              </a:solidFill>
              <a:ln>
                <a:noFill/>
              </a:ln>
              <a:effectLst/>
            </c:spPr>
            <c:extLst>
              <c:ext xmlns:c16="http://schemas.microsoft.com/office/drawing/2014/chart" uri="{C3380CC4-5D6E-409C-BE32-E72D297353CC}">
                <c16:uniqueId val="{0000000F-FA40-4717-95DC-84C5A8ED6F5E}"/>
              </c:ext>
            </c:extLst>
          </c:dPt>
          <c:dPt>
            <c:idx val="8"/>
            <c:invertIfNegative val="0"/>
            <c:bubble3D val="0"/>
            <c:spPr>
              <a:solidFill>
                <a:srgbClr val="00AB8E"/>
              </a:solidFill>
              <a:ln>
                <a:noFill/>
              </a:ln>
              <a:effectLst/>
            </c:spPr>
            <c:extLst>
              <c:ext xmlns:c16="http://schemas.microsoft.com/office/drawing/2014/chart" uri="{C3380CC4-5D6E-409C-BE32-E72D297353CC}">
                <c16:uniqueId val="{00000011-FA40-4717-95DC-84C5A8ED6F5E}"/>
              </c:ext>
            </c:extLst>
          </c:dPt>
          <c:dPt>
            <c:idx val="9"/>
            <c:invertIfNegative val="0"/>
            <c:bubble3D val="0"/>
            <c:spPr>
              <a:solidFill>
                <a:srgbClr val="00AB8E"/>
              </a:solidFill>
              <a:ln>
                <a:noFill/>
              </a:ln>
              <a:effectLst/>
            </c:spPr>
            <c:extLst>
              <c:ext xmlns:c16="http://schemas.microsoft.com/office/drawing/2014/chart" uri="{C3380CC4-5D6E-409C-BE32-E72D297353CC}">
                <c16:uniqueId val="{00000013-FA40-4717-95DC-84C5A8ED6F5E}"/>
              </c:ext>
            </c:extLst>
          </c:dPt>
          <c:dPt>
            <c:idx val="10"/>
            <c:invertIfNegative val="0"/>
            <c:bubble3D val="0"/>
            <c:spPr>
              <a:solidFill>
                <a:srgbClr val="00AB8E"/>
              </a:solidFill>
              <a:ln>
                <a:noFill/>
              </a:ln>
              <a:effectLst/>
            </c:spPr>
            <c:extLst>
              <c:ext xmlns:c16="http://schemas.microsoft.com/office/drawing/2014/chart" uri="{C3380CC4-5D6E-409C-BE32-E72D297353CC}">
                <c16:uniqueId val="{00000015-FA40-4717-95DC-84C5A8ED6F5E}"/>
              </c:ext>
            </c:extLst>
          </c:dPt>
          <c:dPt>
            <c:idx val="11"/>
            <c:invertIfNegative val="0"/>
            <c:bubble3D val="0"/>
            <c:spPr>
              <a:solidFill>
                <a:srgbClr val="00AB8E"/>
              </a:solidFill>
              <a:ln>
                <a:noFill/>
              </a:ln>
              <a:effectLst/>
            </c:spPr>
            <c:extLst>
              <c:ext xmlns:c16="http://schemas.microsoft.com/office/drawing/2014/chart" uri="{C3380CC4-5D6E-409C-BE32-E72D297353CC}">
                <c16:uniqueId val="{00000017-FA40-4717-95DC-84C5A8ED6F5E}"/>
              </c:ext>
            </c:extLst>
          </c:dPt>
          <c:dPt>
            <c:idx val="12"/>
            <c:invertIfNegative val="0"/>
            <c:bubble3D val="0"/>
            <c:spPr>
              <a:solidFill>
                <a:srgbClr val="003B5C"/>
              </a:solidFill>
              <a:ln>
                <a:noFill/>
              </a:ln>
              <a:effectLst/>
            </c:spPr>
            <c:extLst>
              <c:ext xmlns:c16="http://schemas.microsoft.com/office/drawing/2014/chart" uri="{C3380CC4-5D6E-409C-BE32-E72D297353CC}">
                <c16:uniqueId val="{00000019-FA40-4717-95DC-84C5A8ED6F5E}"/>
              </c:ext>
            </c:extLst>
          </c:dPt>
          <c:dPt>
            <c:idx val="13"/>
            <c:invertIfNegative val="0"/>
            <c:bubble3D val="0"/>
            <c:spPr>
              <a:solidFill>
                <a:srgbClr val="003B5C"/>
              </a:solidFill>
              <a:ln>
                <a:noFill/>
              </a:ln>
              <a:effectLst/>
            </c:spPr>
            <c:extLst>
              <c:ext xmlns:c16="http://schemas.microsoft.com/office/drawing/2014/chart" uri="{C3380CC4-5D6E-409C-BE32-E72D297353CC}">
                <c16:uniqueId val="{0000001B-FA40-4717-95DC-84C5A8ED6F5E}"/>
              </c:ext>
            </c:extLst>
          </c:dPt>
          <c:dPt>
            <c:idx val="14"/>
            <c:invertIfNegative val="0"/>
            <c:bubble3D val="0"/>
            <c:spPr>
              <a:solidFill>
                <a:srgbClr val="003B5C"/>
              </a:solidFill>
              <a:ln>
                <a:noFill/>
              </a:ln>
              <a:effectLst/>
            </c:spPr>
            <c:extLst>
              <c:ext xmlns:c16="http://schemas.microsoft.com/office/drawing/2014/chart" uri="{C3380CC4-5D6E-409C-BE32-E72D297353CC}">
                <c16:uniqueId val="{0000001D-FA40-4717-95DC-84C5A8ED6F5E}"/>
              </c:ext>
            </c:extLst>
          </c:dPt>
          <c:dPt>
            <c:idx val="15"/>
            <c:invertIfNegative val="0"/>
            <c:bubble3D val="0"/>
            <c:spPr>
              <a:solidFill>
                <a:srgbClr val="007C91"/>
              </a:solidFill>
              <a:ln>
                <a:noFill/>
              </a:ln>
              <a:effectLst/>
            </c:spPr>
            <c:extLst>
              <c:ext xmlns:c16="http://schemas.microsoft.com/office/drawing/2014/chart" uri="{C3380CC4-5D6E-409C-BE32-E72D297353CC}">
                <c16:uniqueId val="{0000001F-FA40-4717-95DC-84C5A8ED6F5E}"/>
              </c:ext>
            </c:extLst>
          </c:dPt>
          <c:dPt>
            <c:idx val="16"/>
            <c:invertIfNegative val="0"/>
            <c:bubble3D val="0"/>
            <c:spPr>
              <a:solidFill>
                <a:srgbClr val="007C91"/>
              </a:solidFill>
              <a:ln>
                <a:noFill/>
              </a:ln>
              <a:effectLst/>
            </c:spPr>
            <c:extLst>
              <c:ext xmlns:c16="http://schemas.microsoft.com/office/drawing/2014/chart" uri="{C3380CC4-5D6E-409C-BE32-E72D297353CC}">
                <c16:uniqueId val="{00000021-FA40-4717-95DC-84C5A8ED6F5E}"/>
              </c:ext>
            </c:extLst>
          </c:dPt>
          <c:dPt>
            <c:idx val="17"/>
            <c:invertIfNegative val="0"/>
            <c:bubble3D val="0"/>
            <c:spPr>
              <a:solidFill>
                <a:srgbClr val="007C91"/>
              </a:solidFill>
              <a:ln>
                <a:noFill/>
              </a:ln>
              <a:effectLst/>
            </c:spPr>
            <c:extLst>
              <c:ext xmlns:c16="http://schemas.microsoft.com/office/drawing/2014/chart" uri="{C3380CC4-5D6E-409C-BE32-E72D297353CC}">
                <c16:uniqueId val="{00000023-FA40-4717-95DC-84C5A8ED6F5E}"/>
              </c:ext>
            </c:extLst>
          </c:dPt>
          <c:dPt>
            <c:idx val="18"/>
            <c:invertIfNegative val="0"/>
            <c:bubble3D val="0"/>
            <c:spPr>
              <a:solidFill>
                <a:sysClr val="window" lastClr="FFFFFF">
                  <a:lumMod val="65000"/>
                </a:sysClr>
              </a:solidFill>
              <a:ln>
                <a:noFill/>
              </a:ln>
              <a:effectLst/>
            </c:spPr>
            <c:extLst>
              <c:ext xmlns:c16="http://schemas.microsoft.com/office/drawing/2014/chart" uri="{C3380CC4-5D6E-409C-BE32-E72D297353CC}">
                <c16:uniqueId val="{00000025-FA40-4717-95DC-84C5A8ED6F5E}"/>
              </c:ext>
            </c:extLst>
          </c:dPt>
          <c:dPt>
            <c:idx val="19"/>
            <c:invertIfNegative val="0"/>
            <c:bubble3D val="0"/>
            <c:spPr>
              <a:solidFill>
                <a:sysClr val="window" lastClr="FFFFFF">
                  <a:lumMod val="65000"/>
                </a:sysClr>
              </a:solidFill>
              <a:ln>
                <a:noFill/>
              </a:ln>
              <a:effectLst/>
            </c:spPr>
            <c:extLst>
              <c:ext xmlns:c16="http://schemas.microsoft.com/office/drawing/2014/chart" uri="{C3380CC4-5D6E-409C-BE32-E72D297353CC}">
                <c16:uniqueId val="{00000027-FA40-4717-95DC-84C5A8ED6F5E}"/>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A40-4717-95DC-84C5A8ED6F5E}"/>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A40-4717-95DC-84C5A8ED6F5E}"/>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FA40-4717-95DC-84C5A8ED6F5E}"/>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FA40-4717-95DC-84C5A8ED6F5E}"/>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96DAF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FA40-4717-95DC-84C5A8ED6F5E}"/>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96DAF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FA40-4717-95DC-84C5A8ED6F5E}"/>
                </c:ext>
              </c:extLst>
            </c:dLbl>
            <c:dLbl>
              <c:idx val="6"/>
              <c:tx>
                <c:rich>
                  <a:bodyPr rot="0" spcFirstLastPara="1" vertOverflow="ellipsis" vert="horz" wrap="square" lIns="38100" tIns="19050" rIns="38100" bIns="19050" anchor="ctr" anchorCtr="1">
                    <a:spAutoFit/>
                  </a:bodyPr>
                  <a:lstStyle/>
                  <a:p>
                    <a:pPr>
                      <a:defRPr sz="1000" b="1" i="0" u="none" strike="noStrike" kern="1200" baseline="0">
                        <a:solidFill>
                          <a:srgbClr val="96DAFF"/>
                        </a:solidFill>
                        <a:latin typeface="Arial" panose="020B0604020202020204" pitchFamily="34" charset="0"/>
                        <a:ea typeface="+mn-ea"/>
                        <a:cs typeface="Arial" panose="020B0604020202020204" pitchFamily="34" charset="0"/>
                      </a:defRPr>
                    </a:pPr>
                    <a:fld id="{9F6F9EC3-CD4C-44E3-8E5C-40A359E23D58}" type="VALUE">
                      <a:rPr lang="en-US">
                        <a:solidFill>
                          <a:srgbClr val="96DAFF"/>
                        </a:solidFill>
                      </a:rPr>
                      <a:pPr>
                        <a:defRPr sz="1000" b="1">
                          <a:solidFill>
                            <a:srgbClr val="96DAFF"/>
                          </a:solidFill>
                        </a:defRPr>
                      </a:pPr>
                      <a:t>[VALUE]</a:t>
                    </a:fld>
                    <a:endParaRPr lang="en-GB"/>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96DAF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A40-4717-95DC-84C5A8ED6F5E}"/>
                </c:ext>
              </c:extLst>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AB8E"/>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FA40-4717-95DC-84C5A8ED6F5E}"/>
                </c:ext>
              </c:extLst>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AB8E"/>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FA40-4717-95DC-84C5A8ED6F5E}"/>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AB8E"/>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3-FA40-4717-95DC-84C5A8ED6F5E}"/>
                </c:ext>
              </c:extLst>
            </c:dLbl>
            <c:dLbl>
              <c:idx val="1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AB8E"/>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5-FA40-4717-95DC-84C5A8ED6F5E}"/>
                </c:ext>
              </c:extLst>
            </c:dLbl>
            <c:dLbl>
              <c:idx val="11"/>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AB8E"/>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7-FA40-4717-95DC-84C5A8ED6F5E}"/>
                </c:ext>
              </c:extLst>
            </c:dLbl>
            <c:dLbl>
              <c:idx val="12"/>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3B5C"/>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9-FA40-4717-95DC-84C5A8ED6F5E}"/>
                </c:ext>
              </c:extLst>
            </c:dLbl>
            <c:dLbl>
              <c:idx val="13"/>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3B5C"/>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B-FA40-4717-95DC-84C5A8ED6F5E}"/>
                </c:ext>
              </c:extLst>
            </c:dLbl>
            <c:dLbl>
              <c:idx val="14"/>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3B5C"/>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D-FA40-4717-95DC-84C5A8ED6F5E}"/>
                </c:ext>
              </c:extLst>
            </c:dLbl>
            <c:dLbl>
              <c:idx val="18"/>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25-FA40-4717-95DC-84C5A8ED6F5E}"/>
                </c:ext>
              </c:extLst>
            </c:dLbl>
            <c:dLbl>
              <c:idx val="19"/>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27-FA40-4717-95DC-84C5A8ED6F5E}"/>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7C9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NET: Online</c:v>
                </c:pt>
                <c:pt idx="1">
                  <c:v>Social media</c:v>
                </c:pt>
                <c:pt idx="2">
                  <c:v>NHS wesbite</c:v>
                </c:pt>
                <c:pt idx="3">
                  <c:v>Another wesbite</c:v>
                </c:pt>
                <c:pt idx="4">
                  <c:v>NET: Friends/Family</c:v>
                </c:pt>
                <c:pt idx="5">
                  <c:v>Friends</c:v>
                </c:pt>
                <c:pt idx="6">
                  <c:v>Parents</c:v>
                </c:pt>
                <c:pt idx="7">
                  <c:v>NET: Healthcare professionals/NHS</c:v>
                </c:pt>
                <c:pt idx="8">
                  <c:v>NHS leaflet</c:v>
                </c:pt>
                <c:pt idx="9">
                  <c:v>NHS wesbite</c:v>
                </c:pt>
                <c:pt idx="10">
                  <c:v>School nurse</c:v>
                </c:pt>
                <c:pt idx="11">
                  <c:v>Other HCPs</c:v>
                </c:pt>
                <c:pt idx="12">
                  <c:v>NET: Leaflet</c:v>
                </c:pt>
                <c:pt idx="13">
                  <c:v>NHS leaflet</c:v>
                </c:pt>
                <c:pt idx="14">
                  <c:v>Another leaflet</c:v>
                </c:pt>
                <c:pt idx="15">
                  <c:v>NET: School</c:v>
                </c:pt>
                <c:pt idx="16">
                  <c:v>Teacher/school staff</c:v>
                </c:pt>
                <c:pt idx="17">
                  <c:v>Letter from school</c:v>
                </c:pt>
                <c:pt idx="18">
                  <c:v>TV/Mags/Radio</c:v>
                </c:pt>
                <c:pt idx="19">
                  <c:v>Newspaper</c:v>
                </c:pt>
              </c:strCache>
            </c:strRef>
          </c:cat>
          <c:val>
            <c:numRef>
              <c:f>Sheet1!$C$2:$C$21</c:f>
              <c:numCache>
                <c:formatCode>0%</c:formatCode>
                <c:ptCount val="20"/>
                <c:pt idx="0">
                  <c:v>0.6</c:v>
                </c:pt>
                <c:pt idx="1">
                  <c:v>0.47</c:v>
                </c:pt>
                <c:pt idx="2">
                  <c:v>0.13</c:v>
                </c:pt>
                <c:pt idx="3">
                  <c:v>0.08</c:v>
                </c:pt>
                <c:pt idx="4">
                  <c:v>0.59</c:v>
                </c:pt>
                <c:pt idx="5">
                  <c:v>0.39</c:v>
                </c:pt>
                <c:pt idx="6">
                  <c:v>0.28999999999999998</c:v>
                </c:pt>
                <c:pt idx="7">
                  <c:v>0.27</c:v>
                </c:pt>
                <c:pt idx="8">
                  <c:v>0.14000000000000001</c:v>
                </c:pt>
                <c:pt idx="9">
                  <c:v>0.13</c:v>
                </c:pt>
                <c:pt idx="10">
                  <c:v>0.1</c:v>
                </c:pt>
                <c:pt idx="11">
                  <c:v>0.06</c:v>
                </c:pt>
                <c:pt idx="12">
                  <c:v>0.17</c:v>
                </c:pt>
                <c:pt idx="13">
                  <c:v>0.14000000000000001</c:v>
                </c:pt>
                <c:pt idx="14">
                  <c:v>0.05</c:v>
                </c:pt>
                <c:pt idx="15">
                  <c:v>0.11</c:v>
                </c:pt>
                <c:pt idx="16">
                  <c:v>0.1</c:v>
                </c:pt>
                <c:pt idx="17">
                  <c:v>0.06</c:v>
                </c:pt>
                <c:pt idx="18">
                  <c:v>0.14000000000000001</c:v>
                </c:pt>
                <c:pt idx="19">
                  <c:v>0.1</c:v>
                </c:pt>
              </c:numCache>
            </c:numRef>
          </c:val>
          <c:extLst>
            <c:ext xmlns:c16="http://schemas.microsoft.com/office/drawing/2014/chart" uri="{C3380CC4-5D6E-409C-BE32-E72D297353CC}">
              <c16:uniqueId val="{0000002A-FA40-4717-95DC-84C5A8ED6F5E}"/>
            </c:ext>
          </c:extLst>
        </c:ser>
        <c:dLbls>
          <c:showLegendKey val="0"/>
          <c:showVal val="0"/>
          <c:showCatName val="0"/>
          <c:showSerName val="0"/>
          <c:showPercent val="0"/>
          <c:showBubbleSize val="0"/>
        </c:dLbls>
        <c:gapWidth val="61"/>
        <c:axId val="646763776"/>
        <c:axId val="646763360"/>
      </c:barChart>
      <c:catAx>
        <c:axId val="646763776"/>
        <c:scaling>
          <c:orientation val="maxMin"/>
        </c:scaling>
        <c:delete val="1"/>
        <c:axPos val="l"/>
        <c:numFmt formatCode="General" sourceLinked="1"/>
        <c:majorTickMark val="out"/>
        <c:minorTickMark val="none"/>
        <c:tickLblPos val="nextTo"/>
        <c:crossAx val="646763360"/>
        <c:crosses val="autoZero"/>
        <c:auto val="1"/>
        <c:lblAlgn val="ctr"/>
        <c:lblOffset val="100"/>
        <c:noMultiLvlLbl val="0"/>
      </c:catAx>
      <c:valAx>
        <c:axId val="646763360"/>
        <c:scaling>
          <c:orientation val="minMax"/>
          <c:max val="0.70000000000000007"/>
          <c:min val="0"/>
        </c:scaling>
        <c:delete val="1"/>
        <c:axPos val="t"/>
        <c:numFmt formatCode="0%" sourceLinked="1"/>
        <c:majorTickMark val="out"/>
        <c:minorTickMark val="none"/>
        <c:tickLblPos val="nextTo"/>
        <c:crossAx val="6467637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0.59946</cdr:x>
      <cdr:y>0.18576</cdr:y>
    </cdr:from>
    <cdr:to>
      <cdr:x>0.86155</cdr:x>
      <cdr:y>0.27913</cdr:y>
    </cdr:to>
    <cdr:sp macro="" textlink="">
      <cdr:nvSpPr>
        <cdr:cNvPr id="2" name="TextBox 1">
          <a:extLst xmlns:a="http://schemas.openxmlformats.org/drawingml/2006/main">
            <a:ext uri="{FF2B5EF4-FFF2-40B4-BE49-F238E27FC236}">
              <a16:creationId xmlns:a16="http://schemas.microsoft.com/office/drawing/2014/main" id="{8F061B0A-4E7B-71EA-4A4F-534711B8A271}"/>
            </a:ext>
          </a:extLst>
        </cdr:cNvPr>
        <cdr:cNvSpPr txBox="1"/>
      </cdr:nvSpPr>
      <cdr:spPr>
        <a:xfrm xmlns:a="http://schemas.openxmlformats.org/drawingml/2006/main">
          <a:off x="6297539" y="707490"/>
          <a:ext cx="2753360" cy="355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81D9AF-53BB-48A1-A953-C101D0BEEF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EB7341C-01D9-485E-A665-F9C7F477B8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5F17D-FF02-4B2B-B363-6A9FFAAE513C}" type="datetimeFigureOut">
              <a:rPr lang="en-GB" smtClean="0"/>
              <a:t>17/08/2023</a:t>
            </a:fld>
            <a:endParaRPr lang="en-GB"/>
          </a:p>
        </p:txBody>
      </p:sp>
      <p:sp>
        <p:nvSpPr>
          <p:cNvPr id="4" name="Footer Placeholder 3">
            <a:extLst>
              <a:ext uri="{FF2B5EF4-FFF2-40B4-BE49-F238E27FC236}">
                <a16:creationId xmlns:a16="http://schemas.microsoft.com/office/drawing/2014/main" id="{E097D5E6-C9BE-4DB7-9BB8-758A5ADC71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626EC30-1955-4DC4-9F04-5770C33FA14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15643C-DA47-43F0-9B67-926BEEBD0864}" type="slidenum">
              <a:rPr lang="en-GB" smtClean="0"/>
              <a:t>‹#›</a:t>
            </a:fld>
            <a:endParaRPr lang="en-GB"/>
          </a:p>
        </p:txBody>
      </p:sp>
    </p:spTree>
    <p:extLst>
      <p:ext uri="{BB962C8B-B14F-4D97-AF65-F5344CB8AC3E}">
        <p14:creationId xmlns:p14="http://schemas.microsoft.com/office/powerpoint/2010/main" val="2306567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37F1C-4920-4531-86F9-B5027F964AED}" type="datetimeFigureOut">
              <a:rPr lang="en-GB" smtClean="0"/>
              <a:t>17/08/2023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FF5FF7-B1B5-4EBE-954A-63DE5EDE0F80}" type="slidenum">
              <a:rPr lang="en-GB" smtClean="0"/>
              <a:t>‹#›</a:t>
            </a:fld>
            <a:endParaRPr lang="en-GB"/>
          </a:p>
        </p:txBody>
      </p:sp>
    </p:spTree>
    <p:extLst>
      <p:ext uri="{BB962C8B-B14F-4D97-AF65-F5344CB8AC3E}">
        <p14:creationId xmlns:p14="http://schemas.microsoft.com/office/powerpoint/2010/main" val="250798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FF5FF7-B1B5-4EBE-954A-63DE5EDE0F80}" type="slidenum">
              <a:rPr lang="en-GB" smtClean="0"/>
              <a:t>1</a:t>
            </a:fld>
            <a:endParaRPr lang="en-GB"/>
          </a:p>
        </p:txBody>
      </p:sp>
    </p:spTree>
    <p:extLst>
      <p:ext uri="{BB962C8B-B14F-4D97-AF65-F5344CB8AC3E}">
        <p14:creationId xmlns:p14="http://schemas.microsoft.com/office/powerpoint/2010/main" val="3427496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10</a:t>
            </a:fld>
            <a:endParaRPr lang="en-GB"/>
          </a:p>
        </p:txBody>
      </p:sp>
    </p:spTree>
    <p:extLst>
      <p:ext uri="{BB962C8B-B14F-4D97-AF65-F5344CB8AC3E}">
        <p14:creationId xmlns:p14="http://schemas.microsoft.com/office/powerpoint/2010/main" val="2094341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11</a:t>
            </a:fld>
            <a:endParaRPr lang="en-GB"/>
          </a:p>
        </p:txBody>
      </p:sp>
    </p:spTree>
    <p:extLst>
      <p:ext uri="{BB962C8B-B14F-4D97-AF65-F5344CB8AC3E}">
        <p14:creationId xmlns:p14="http://schemas.microsoft.com/office/powerpoint/2010/main" val="984170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12</a:t>
            </a:fld>
            <a:endParaRPr lang="en-GB"/>
          </a:p>
        </p:txBody>
      </p:sp>
    </p:spTree>
    <p:extLst>
      <p:ext uri="{BB962C8B-B14F-4D97-AF65-F5344CB8AC3E}">
        <p14:creationId xmlns:p14="http://schemas.microsoft.com/office/powerpoint/2010/main" val="281211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13</a:t>
            </a:fld>
            <a:endParaRPr lang="en-GB"/>
          </a:p>
        </p:txBody>
      </p:sp>
    </p:spTree>
    <p:extLst>
      <p:ext uri="{BB962C8B-B14F-4D97-AF65-F5344CB8AC3E}">
        <p14:creationId xmlns:p14="http://schemas.microsoft.com/office/powerpoint/2010/main" val="19637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14</a:t>
            </a:fld>
            <a:endParaRPr lang="en-GB"/>
          </a:p>
        </p:txBody>
      </p:sp>
    </p:spTree>
    <p:extLst>
      <p:ext uri="{BB962C8B-B14F-4D97-AF65-F5344CB8AC3E}">
        <p14:creationId xmlns:p14="http://schemas.microsoft.com/office/powerpoint/2010/main" val="542923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FF5FF7-B1B5-4EBE-954A-63DE5EDE0F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4582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16</a:t>
            </a:fld>
            <a:endParaRPr lang="en-GB"/>
          </a:p>
        </p:txBody>
      </p:sp>
    </p:spTree>
    <p:extLst>
      <p:ext uri="{BB962C8B-B14F-4D97-AF65-F5344CB8AC3E}">
        <p14:creationId xmlns:p14="http://schemas.microsoft.com/office/powerpoint/2010/main" val="540563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17</a:t>
            </a:fld>
            <a:endParaRPr lang="en-GB"/>
          </a:p>
        </p:txBody>
      </p:sp>
    </p:spTree>
    <p:extLst>
      <p:ext uri="{BB962C8B-B14F-4D97-AF65-F5344CB8AC3E}">
        <p14:creationId xmlns:p14="http://schemas.microsoft.com/office/powerpoint/2010/main" val="1291157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18</a:t>
            </a:fld>
            <a:endParaRPr lang="en-GB"/>
          </a:p>
        </p:txBody>
      </p:sp>
    </p:spTree>
    <p:extLst>
      <p:ext uri="{BB962C8B-B14F-4D97-AF65-F5344CB8AC3E}">
        <p14:creationId xmlns:p14="http://schemas.microsoft.com/office/powerpoint/2010/main" val="3905115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2</a:t>
            </a:fld>
            <a:endParaRPr lang="en-GB"/>
          </a:p>
        </p:txBody>
      </p:sp>
    </p:spTree>
    <p:extLst>
      <p:ext uri="{BB962C8B-B14F-4D97-AF65-F5344CB8AC3E}">
        <p14:creationId xmlns:p14="http://schemas.microsoft.com/office/powerpoint/2010/main" val="1242918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3</a:t>
            </a:fld>
            <a:endParaRPr lang="en-GB"/>
          </a:p>
        </p:txBody>
      </p:sp>
    </p:spTree>
    <p:extLst>
      <p:ext uri="{BB962C8B-B14F-4D97-AF65-F5344CB8AC3E}">
        <p14:creationId xmlns:p14="http://schemas.microsoft.com/office/powerpoint/2010/main" val="4065654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4</a:t>
            </a:fld>
            <a:endParaRPr lang="en-GB"/>
          </a:p>
        </p:txBody>
      </p:sp>
    </p:spTree>
    <p:extLst>
      <p:ext uri="{BB962C8B-B14F-4D97-AF65-F5344CB8AC3E}">
        <p14:creationId xmlns:p14="http://schemas.microsoft.com/office/powerpoint/2010/main" val="2548245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5</a:t>
            </a:fld>
            <a:endParaRPr lang="en-GB"/>
          </a:p>
        </p:txBody>
      </p:sp>
    </p:spTree>
    <p:extLst>
      <p:ext uri="{BB962C8B-B14F-4D97-AF65-F5344CB8AC3E}">
        <p14:creationId xmlns:p14="http://schemas.microsoft.com/office/powerpoint/2010/main" val="268667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6</a:t>
            </a:fld>
            <a:endParaRPr lang="en-GB"/>
          </a:p>
        </p:txBody>
      </p:sp>
    </p:spTree>
    <p:extLst>
      <p:ext uri="{BB962C8B-B14F-4D97-AF65-F5344CB8AC3E}">
        <p14:creationId xmlns:p14="http://schemas.microsoft.com/office/powerpoint/2010/main" val="3260077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7</a:t>
            </a:fld>
            <a:endParaRPr lang="en-GB"/>
          </a:p>
        </p:txBody>
      </p:sp>
    </p:spTree>
    <p:extLst>
      <p:ext uri="{BB962C8B-B14F-4D97-AF65-F5344CB8AC3E}">
        <p14:creationId xmlns:p14="http://schemas.microsoft.com/office/powerpoint/2010/main" val="179100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FF5FF7-B1B5-4EBE-954A-63DE5EDE0F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8004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9</a:t>
            </a:fld>
            <a:endParaRPr lang="en-GB"/>
          </a:p>
        </p:txBody>
      </p:sp>
    </p:spTree>
    <p:extLst>
      <p:ext uri="{BB962C8B-B14F-4D97-AF65-F5344CB8AC3E}">
        <p14:creationId xmlns:p14="http://schemas.microsoft.com/office/powerpoint/2010/main" val="1653013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2AAC-D373-48E3-9B33-3FB4AB2BD3FF}"/>
              </a:ext>
            </a:extLst>
          </p:cNvPr>
          <p:cNvSpPr>
            <a:spLocks noGrp="1"/>
          </p:cNvSpPr>
          <p:nvPr>
            <p:ph type="title"/>
          </p:nvPr>
        </p:nvSpPr>
        <p:spPr>
          <a:xfrm>
            <a:off x="615956" y="179416"/>
            <a:ext cx="11123856" cy="972607"/>
          </a:xfrm>
        </p:spPr>
        <p:txBody>
          <a:bodyPr anchor="ctr">
            <a:normAutofit/>
          </a:bodyPr>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FF4135-CE40-4878-ADD8-24408307B79B}"/>
              </a:ext>
            </a:extLst>
          </p:cNvPr>
          <p:cNvSpPr>
            <a:spLocks noGrp="1"/>
          </p:cNvSpPr>
          <p:nvPr>
            <p:ph idx="1" hasCustomPrompt="1"/>
          </p:nvPr>
        </p:nvSpPr>
        <p:spPr>
          <a:xfrm>
            <a:off x="615955" y="1774826"/>
            <a:ext cx="111238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8">
            <a:extLst>
              <a:ext uri="{FF2B5EF4-FFF2-40B4-BE49-F238E27FC236}">
                <a16:creationId xmlns:a16="http://schemas.microsoft.com/office/drawing/2014/main" id="{91FBEA97-EB33-458D-961F-FF6D17BBE9BF}"/>
              </a:ext>
            </a:extLst>
          </p:cNvPr>
          <p:cNvSpPr>
            <a:spLocks noGrp="1"/>
          </p:cNvSpPr>
          <p:nvPr>
            <p:ph type="ftr" sz="quarter" idx="10"/>
          </p:nvPr>
        </p:nvSpPr>
        <p:spPr>
          <a:xfrm>
            <a:off x="838200" y="6438850"/>
            <a:ext cx="10007606" cy="363600"/>
          </a:xfrm>
        </p:spPr>
        <p:txBody>
          <a:bodyPr/>
          <a:lstStyle/>
          <a:p>
            <a:r>
              <a:rPr lang="en-GB"/>
              <a:t>Customer Insight</a:t>
            </a:r>
          </a:p>
        </p:txBody>
      </p:sp>
      <p:sp>
        <p:nvSpPr>
          <p:cNvPr id="5" name="Slide Number Placeholder 9">
            <a:extLst>
              <a:ext uri="{FF2B5EF4-FFF2-40B4-BE49-F238E27FC236}">
                <a16:creationId xmlns:a16="http://schemas.microsoft.com/office/drawing/2014/main" id="{EE3146F5-3F1B-43BE-8276-F3316A6EE66A}"/>
              </a:ext>
            </a:extLst>
          </p:cNvPr>
          <p:cNvSpPr>
            <a:spLocks noGrp="1"/>
          </p:cNvSpPr>
          <p:nvPr>
            <p:ph type="sldNum" sz="quarter" idx="11"/>
          </p:nvPr>
        </p:nvSpPr>
        <p:spPr>
          <a:xfrm>
            <a:off x="130629" y="6438850"/>
            <a:ext cx="596332" cy="365125"/>
          </a:xfrm>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375428918"/>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3925791207"/>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00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3165651842"/>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003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2704290456"/>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916835624"/>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582C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2670103337"/>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8A1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1010204541"/>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FF7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3633322447"/>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nchor="ctr">
            <a:normAutofit/>
          </a:bodyPr>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lvl1pPr>
              <a:defRPr sz="800"/>
            </a:lvl1pPr>
          </a:lstStyle>
          <a:p>
            <a:r>
              <a:rPr lang="en-GB"/>
              <a:t>Customer Insight</a:t>
            </a:r>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grpSp>
        <p:nvGrpSpPr>
          <p:cNvPr id="11" name="Group 10">
            <a:extLst>
              <a:ext uri="{FF2B5EF4-FFF2-40B4-BE49-F238E27FC236}">
                <a16:creationId xmlns:a16="http://schemas.microsoft.com/office/drawing/2014/main" id="{301198A6-F272-46BE-A182-5BDB9AF88B2F}"/>
              </a:ext>
            </a:extLst>
          </p:cNvPr>
          <p:cNvGrpSpPr/>
          <p:nvPr userDrawn="1"/>
        </p:nvGrpSpPr>
        <p:grpSpPr>
          <a:xfrm>
            <a:off x="-417454" y="0"/>
            <a:ext cx="834908" cy="6239259"/>
            <a:chOff x="-438751" y="-1"/>
            <a:chExt cx="834908" cy="6239259"/>
          </a:xfrm>
          <a:solidFill>
            <a:srgbClr val="007C91"/>
          </a:solidFill>
        </p:grpSpPr>
        <p:sp>
          <p:nvSpPr>
            <p:cNvPr id="12" name="Rectangle 11">
              <a:extLst>
                <a:ext uri="{FF2B5EF4-FFF2-40B4-BE49-F238E27FC236}">
                  <a16:creationId xmlns:a16="http://schemas.microsoft.com/office/drawing/2014/main" id="{3BFA4818-9BDF-4061-B402-4C74F562E628}"/>
                </a:ext>
              </a:extLst>
            </p:cNvPr>
            <p:cNvSpPr/>
            <p:nvPr/>
          </p:nvSpPr>
          <p:spPr>
            <a:xfrm>
              <a:off x="-17050" y="-1"/>
              <a:ext cx="413207" cy="5807751"/>
            </a:xfrm>
            <a:prstGeom prst="rect">
              <a:avLst/>
            </a:prstGeom>
            <a:grpFill/>
            <a:ln>
              <a:solidFill>
                <a:srgbClr val="007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Partial Circle 12">
              <a:extLst>
                <a:ext uri="{FF2B5EF4-FFF2-40B4-BE49-F238E27FC236}">
                  <a16:creationId xmlns:a16="http://schemas.microsoft.com/office/drawing/2014/main" id="{285A6D8F-3155-467B-95F9-8BB61F9D91AB}"/>
                </a:ext>
              </a:extLst>
            </p:cNvPr>
            <p:cNvSpPr/>
            <p:nvPr/>
          </p:nvSpPr>
          <p:spPr>
            <a:xfrm rot="10800000">
              <a:off x="-438751" y="5376242"/>
              <a:ext cx="834908" cy="863016"/>
            </a:xfrm>
            <a:prstGeom prst="pie">
              <a:avLst>
                <a:gd name="adj1" fmla="val 10799991"/>
                <a:gd name="adj2" fmla="val 16201249"/>
              </a:avLst>
            </a:prstGeom>
            <a:grpFill/>
            <a:ln>
              <a:solidFill>
                <a:srgbClr val="007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421899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F1F515-3008-487B-B160-7AC80671E9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AD8B57-03EC-4107-B926-ABA42986AD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DFE8B-DCB5-4323-A507-5FB19CD7D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C588FE-FA04-4708-ADFA-22C1760C2DD3}" type="datetimeFigureOut">
              <a:rPr lang="en-GB" smtClean="0"/>
              <a:t>17/08/2023</a:t>
            </a:fld>
            <a:endParaRPr lang="en-GB"/>
          </a:p>
        </p:txBody>
      </p:sp>
      <p:sp>
        <p:nvSpPr>
          <p:cNvPr id="5" name="Footer Placeholder 4">
            <a:extLst>
              <a:ext uri="{FF2B5EF4-FFF2-40B4-BE49-F238E27FC236}">
                <a16:creationId xmlns:a16="http://schemas.microsoft.com/office/drawing/2014/main" id="{7F83A7C1-115A-4B31-B66F-4D1524FD0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DB0B1A-61FC-4973-AF17-EF89DAEFCB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E30D6-54ED-44AF-ACBB-A7B313AE6B94}" type="slidenum">
              <a:rPr lang="en-GB" smtClean="0"/>
              <a:t>‹#›</a:t>
            </a:fld>
            <a:endParaRPr lang="en-GB"/>
          </a:p>
        </p:txBody>
      </p:sp>
    </p:spTree>
    <p:extLst>
      <p:ext uri="{BB962C8B-B14F-4D97-AF65-F5344CB8AC3E}">
        <p14:creationId xmlns:p14="http://schemas.microsoft.com/office/powerpoint/2010/main" val="1025234569"/>
      </p:ext>
    </p:extLst>
  </p:cSld>
  <p:clrMap bg1="lt1" tx1="dk1" bg2="lt2" tx2="dk2" accent1="accent1" accent2="accent2" accent3="accent3" accent4="accent4" accent5="accent5" accent6="accent6" hlink="hlink" folHlink="folHlink"/>
  <p:sldLayoutIdLst>
    <p:sldLayoutId id="2147483790" r:id="rId1"/>
    <p:sldLayoutId id="2147483792" r:id="rId2"/>
    <p:sldLayoutId id="2147483793" r:id="rId3"/>
    <p:sldLayoutId id="2147483798" r:id="rId4"/>
    <p:sldLayoutId id="2147483797" r:id="rId5"/>
    <p:sldLayoutId id="2147483794" r:id="rId6"/>
    <p:sldLayoutId id="2147483796" r:id="rId7"/>
    <p:sldLayoutId id="2147483795" r:id="rId8"/>
    <p:sldLayoutId id="2147483814"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5.svg"/><Relationship Id="rId11" Type="http://schemas.openxmlformats.org/officeDocument/2006/relationships/chart" Target="../charts/chart5.xml"/><Relationship Id="rId5" Type="http://schemas.openxmlformats.org/officeDocument/2006/relationships/image" Target="../media/image4.png"/><Relationship Id="rId10" Type="http://schemas.openxmlformats.org/officeDocument/2006/relationships/chart" Target="../charts/chart4.xml"/><Relationship Id="rId4" Type="http://schemas.openxmlformats.org/officeDocument/2006/relationships/image" Target="../media/image3.svg"/><Relationship Id="rId9"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54EFB64B-0F57-41A6-B019-AC163B248E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43" y="1066800"/>
            <a:ext cx="1474724" cy="1472760"/>
          </a:xfrm>
          <a:prstGeom prst="rect">
            <a:avLst/>
          </a:prstGeom>
        </p:spPr>
      </p:pic>
      <p:sp>
        <p:nvSpPr>
          <p:cNvPr id="8" name="Rectangle 7">
            <a:extLst>
              <a:ext uri="{FF2B5EF4-FFF2-40B4-BE49-F238E27FC236}">
                <a16:creationId xmlns:a16="http://schemas.microsoft.com/office/drawing/2014/main" id="{52F30A43-51DE-40E6-B1B0-3BD5483A21F1}"/>
              </a:ext>
            </a:extLst>
          </p:cNvPr>
          <p:cNvSpPr/>
          <p:nvPr/>
        </p:nvSpPr>
        <p:spPr>
          <a:xfrm>
            <a:off x="0" y="2717800"/>
            <a:ext cx="12192000" cy="414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BB16AEDC-E641-4D71-8B66-BB1580A661E4}"/>
              </a:ext>
            </a:extLst>
          </p:cNvPr>
          <p:cNvSpPr txBox="1">
            <a:spLocks/>
          </p:cNvSpPr>
          <p:nvPr/>
        </p:nvSpPr>
        <p:spPr>
          <a:xfrm>
            <a:off x="512955" y="3951058"/>
            <a:ext cx="10481617" cy="1255942"/>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bg1"/>
                </a:solidFill>
              </a:rPr>
              <a:t>What teenagers think about vaccination</a:t>
            </a:r>
          </a:p>
          <a:p>
            <a:endParaRPr lang="en-GB" b="1" dirty="0">
              <a:solidFill>
                <a:schemeClr val="bg1"/>
              </a:solidFill>
            </a:endParaRPr>
          </a:p>
          <a:p>
            <a:endParaRPr lang="en-GB" sz="3200" b="1" dirty="0">
              <a:solidFill>
                <a:schemeClr val="bg1"/>
              </a:solidFill>
            </a:endParaRPr>
          </a:p>
          <a:p>
            <a:r>
              <a:rPr lang="en-GB" sz="3200" b="1" dirty="0">
                <a:solidFill>
                  <a:schemeClr val="bg1"/>
                </a:solidFill>
              </a:rPr>
              <a:t>March 2023</a:t>
            </a:r>
          </a:p>
          <a:p>
            <a:endParaRPr lang="en-GB" sz="3200" dirty="0">
              <a:solidFill>
                <a:schemeClr val="bg1"/>
              </a:solidFill>
            </a:endParaRPr>
          </a:p>
        </p:txBody>
      </p:sp>
    </p:spTree>
    <p:extLst>
      <p:ext uri="{BB962C8B-B14F-4D97-AF65-F5344CB8AC3E}">
        <p14:creationId xmlns:p14="http://schemas.microsoft.com/office/powerpoint/2010/main" val="4220906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Around half of teenagers think all vaccines are less risk than the disease. </a:t>
            </a:r>
            <a:r>
              <a:rPr lang="en-US" sz="2000" dirty="0">
                <a:solidFill>
                  <a:srgbClr val="007C91"/>
                </a:solidFill>
                <a:latin typeface="Arial" panose="020B0604020202020204" pitchFamily="34" charset="0"/>
                <a:ea typeface="+mn-ea"/>
                <a:cs typeface="Arial" panose="020B0604020202020204" pitchFamily="34" charset="0"/>
              </a:rPr>
              <a:t>Over a third were unsure</a:t>
            </a:r>
            <a:endPar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T14. </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10</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grpSp>
        <p:nvGrpSpPr>
          <p:cNvPr id="2" name="Group 1">
            <a:extLst>
              <a:ext uri="{FF2B5EF4-FFF2-40B4-BE49-F238E27FC236}">
                <a16:creationId xmlns:a16="http://schemas.microsoft.com/office/drawing/2014/main" id="{0EAD912F-6D88-6C43-E1FF-3B7E5945D2E5}"/>
              </a:ext>
            </a:extLst>
          </p:cNvPr>
          <p:cNvGrpSpPr/>
          <p:nvPr/>
        </p:nvGrpSpPr>
        <p:grpSpPr>
          <a:xfrm>
            <a:off x="4080032" y="2074685"/>
            <a:ext cx="4031935" cy="3600000"/>
            <a:chOff x="4080033" y="1629000"/>
            <a:chExt cx="4031935" cy="3600000"/>
          </a:xfrm>
        </p:grpSpPr>
        <p:graphicFrame>
          <p:nvGraphicFramePr>
            <p:cNvPr id="3" name="Chart 2">
              <a:extLst>
                <a:ext uri="{FF2B5EF4-FFF2-40B4-BE49-F238E27FC236}">
                  <a16:creationId xmlns:a16="http://schemas.microsoft.com/office/drawing/2014/main" id="{436DFCD6-535F-B901-0E33-FABC4781B7B2}"/>
                </a:ext>
              </a:extLst>
            </p:cNvPr>
            <p:cNvGraphicFramePr/>
            <p:nvPr>
              <p:extLst>
                <p:ext uri="{D42A27DB-BD31-4B8C-83A1-F6EECF244321}">
                  <p14:modId xmlns:p14="http://schemas.microsoft.com/office/powerpoint/2010/main" val="744172666"/>
                </p:ext>
              </p:extLst>
            </p:nvPr>
          </p:nvGraphicFramePr>
          <p:xfrm>
            <a:off x="4080033" y="1688465"/>
            <a:ext cx="4031935" cy="3481070"/>
          </p:xfrm>
          <a:graphic>
            <a:graphicData uri="http://schemas.openxmlformats.org/drawingml/2006/chart">
              <c:chart xmlns:c="http://schemas.openxmlformats.org/drawingml/2006/chart" xmlns:r="http://schemas.openxmlformats.org/officeDocument/2006/relationships" r:id="rId3"/>
            </a:graphicData>
          </a:graphic>
        </p:graphicFrame>
        <p:sp>
          <p:nvSpPr>
            <p:cNvPr id="4" name="Arc 3">
              <a:extLst>
                <a:ext uri="{FF2B5EF4-FFF2-40B4-BE49-F238E27FC236}">
                  <a16:creationId xmlns:a16="http://schemas.microsoft.com/office/drawing/2014/main" id="{6955C70A-D81B-15EC-C223-AC381587B508}"/>
                </a:ext>
              </a:extLst>
            </p:cNvPr>
            <p:cNvSpPr>
              <a:spLocks noChangeAspect="1"/>
            </p:cNvSpPr>
            <p:nvPr/>
          </p:nvSpPr>
          <p:spPr>
            <a:xfrm>
              <a:off x="4296000" y="1629000"/>
              <a:ext cx="3600000" cy="3600000"/>
            </a:xfrm>
            <a:prstGeom prst="arc">
              <a:avLst>
                <a:gd name="adj1" fmla="val 16206262"/>
                <a:gd name="adj2" fmla="val 19346442"/>
              </a:avLst>
            </a:prstGeom>
            <a:ln w="57150">
              <a:solidFill>
                <a:srgbClr val="0024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6" name="Arc 5">
              <a:extLst>
                <a:ext uri="{FF2B5EF4-FFF2-40B4-BE49-F238E27FC236}">
                  <a16:creationId xmlns:a16="http://schemas.microsoft.com/office/drawing/2014/main" id="{89BA06C6-EBF5-073D-1321-3A2FD405C063}"/>
                </a:ext>
              </a:extLst>
            </p:cNvPr>
            <p:cNvSpPr>
              <a:spLocks noChangeAspect="1"/>
            </p:cNvSpPr>
            <p:nvPr/>
          </p:nvSpPr>
          <p:spPr>
            <a:xfrm>
              <a:off x="4296000" y="1629000"/>
              <a:ext cx="3600000" cy="3600000"/>
            </a:xfrm>
            <a:prstGeom prst="arc">
              <a:avLst>
                <a:gd name="adj1" fmla="val 19485872"/>
                <a:gd name="adj2" fmla="val 8598971"/>
              </a:avLst>
            </a:prstGeom>
            <a:ln w="57150">
              <a:solidFill>
                <a:srgbClr val="007C9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rgbClr val="007C91"/>
                </a:solidFill>
              </a:endParaRPr>
            </a:p>
          </p:txBody>
        </p:sp>
        <p:sp>
          <p:nvSpPr>
            <p:cNvPr id="7" name="Arc 6">
              <a:extLst>
                <a:ext uri="{FF2B5EF4-FFF2-40B4-BE49-F238E27FC236}">
                  <a16:creationId xmlns:a16="http://schemas.microsoft.com/office/drawing/2014/main" id="{C541C224-ED84-1CD4-2A9A-8702FC4B62AC}"/>
                </a:ext>
              </a:extLst>
            </p:cNvPr>
            <p:cNvSpPr>
              <a:spLocks noChangeAspect="1"/>
            </p:cNvSpPr>
            <p:nvPr/>
          </p:nvSpPr>
          <p:spPr>
            <a:xfrm>
              <a:off x="4296000" y="1629000"/>
              <a:ext cx="3600000" cy="3600000"/>
            </a:xfrm>
            <a:prstGeom prst="arc">
              <a:avLst>
                <a:gd name="adj1" fmla="val 8750332"/>
                <a:gd name="adj2" fmla="val 16088609"/>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
        <p:nvSpPr>
          <p:cNvPr id="8" name="Rectangle 7">
            <a:extLst>
              <a:ext uri="{FF2B5EF4-FFF2-40B4-BE49-F238E27FC236}">
                <a16:creationId xmlns:a16="http://schemas.microsoft.com/office/drawing/2014/main" id="{A01BF8E0-E24A-630B-3D62-327EE7F98E07}"/>
              </a:ext>
            </a:extLst>
          </p:cNvPr>
          <p:cNvSpPr/>
          <p:nvPr/>
        </p:nvSpPr>
        <p:spPr>
          <a:xfrm>
            <a:off x="7471701" y="4994472"/>
            <a:ext cx="2635340" cy="57476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solidFill>
                  <a:srgbClr val="007C91"/>
                </a:solidFill>
              </a:rPr>
              <a:t>No</a:t>
            </a:r>
            <a:r>
              <a:rPr lang="en-GB" sz="1200" b="1" dirty="0">
                <a:solidFill>
                  <a:srgbClr val="007C91"/>
                </a:solidFill>
              </a:rPr>
              <a:t>, there are no vaccines more dangerous / risky for teenagers than the disease itself</a:t>
            </a:r>
          </a:p>
        </p:txBody>
      </p:sp>
      <p:sp>
        <p:nvSpPr>
          <p:cNvPr id="10" name="Rectangle 9">
            <a:extLst>
              <a:ext uri="{FF2B5EF4-FFF2-40B4-BE49-F238E27FC236}">
                <a16:creationId xmlns:a16="http://schemas.microsoft.com/office/drawing/2014/main" id="{19960FF0-A67E-A8E5-FD35-C451D6FD0F43}"/>
              </a:ext>
            </a:extLst>
          </p:cNvPr>
          <p:cNvSpPr/>
          <p:nvPr/>
        </p:nvSpPr>
        <p:spPr>
          <a:xfrm>
            <a:off x="7680845" y="2095607"/>
            <a:ext cx="2635340" cy="57476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solidFill>
                  <a:srgbClr val="00242A"/>
                </a:solidFill>
              </a:rPr>
              <a:t>Yes</a:t>
            </a:r>
            <a:r>
              <a:rPr lang="en-GB" sz="1200" b="1" dirty="0">
                <a:solidFill>
                  <a:srgbClr val="00242A"/>
                </a:solidFill>
              </a:rPr>
              <a:t>, there are </a:t>
            </a:r>
            <a:r>
              <a:rPr lang="en-GB" sz="1200" b="1" u="sng" dirty="0">
                <a:solidFill>
                  <a:srgbClr val="00242A"/>
                </a:solidFill>
              </a:rPr>
              <a:t>vaccines more dangerous / risky </a:t>
            </a:r>
            <a:r>
              <a:rPr lang="en-GB" sz="1200" b="1" dirty="0">
                <a:solidFill>
                  <a:srgbClr val="00242A"/>
                </a:solidFill>
              </a:rPr>
              <a:t>for teenagers than the disease itself</a:t>
            </a:r>
          </a:p>
        </p:txBody>
      </p:sp>
      <p:sp>
        <p:nvSpPr>
          <p:cNvPr id="14" name="Rectangle 13">
            <a:extLst>
              <a:ext uri="{FF2B5EF4-FFF2-40B4-BE49-F238E27FC236}">
                <a16:creationId xmlns:a16="http://schemas.microsoft.com/office/drawing/2014/main" id="{BCA90332-106A-63A3-1641-EB919DECF0AB}"/>
              </a:ext>
            </a:extLst>
          </p:cNvPr>
          <p:cNvSpPr/>
          <p:nvPr/>
        </p:nvSpPr>
        <p:spPr>
          <a:xfrm>
            <a:off x="2288903" y="2375550"/>
            <a:ext cx="2102246" cy="57476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2000" b="1" dirty="0">
                <a:solidFill>
                  <a:schemeClr val="bg1">
                    <a:lumMod val="65000"/>
                  </a:schemeClr>
                </a:solidFill>
              </a:rPr>
              <a:t>Don’t know / unsure</a:t>
            </a:r>
            <a:endParaRPr lang="en-GB" sz="1100" b="1" dirty="0">
              <a:solidFill>
                <a:schemeClr val="bg1">
                  <a:lumMod val="65000"/>
                </a:schemeClr>
              </a:solidFill>
            </a:endParaRPr>
          </a:p>
        </p:txBody>
      </p:sp>
      <p:sp>
        <p:nvSpPr>
          <p:cNvPr id="11" name="TextBox 10">
            <a:extLst>
              <a:ext uri="{FF2B5EF4-FFF2-40B4-BE49-F238E27FC236}">
                <a16:creationId xmlns:a16="http://schemas.microsoft.com/office/drawing/2014/main" id="{006C6AEC-9319-EB6A-5481-7A6D61A56E9D}"/>
              </a:ext>
            </a:extLst>
          </p:cNvPr>
          <p:cNvSpPr txBox="1"/>
          <p:nvPr/>
        </p:nvSpPr>
        <p:spPr>
          <a:xfrm>
            <a:off x="648614" y="1128170"/>
            <a:ext cx="86868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Q. Do you think there are any vaccines that are more dangerous / risky for teenagers than the disease itself?</a:t>
            </a:r>
          </a:p>
        </p:txBody>
      </p:sp>
    </p:spTree>
    <p:extLst>
      <p:ext uri="{BB962C8B-B14F-4D97-AF65-F5344CB8AC3E}">
        <p14:creationId xmlns:p14="http://schemas.microsoft.com/office/powerpoint/2010/main" val="174983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Of the 15% of teenagers who thought that there </a:t>
            </a:r>
            <a:r>
              <a:rPr lang="en-US" sz="2000" dirty="0">
                <a:solidFill>
                  <a:srgbClr val="007C91"/>
                </a:solidFill>
                <a:latin typeface="Arial" panose="020B0604020202020204" pitchFamily="34" charset="0"/>
                <a:ea typeface="+mn-ea"/>
                <a:cs typeface="Arial" panose="020B0604020202020204" pitchFamily="34" charset="0"/>
              </a:rPr>
              <a:t>was at least one </a:t>
            </a: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vaccine more risky than the disease, most specified the Covid-19 vaccine </a:t>
            </a:r>
            <a:endParaRPr lang="en-US" sz="2000" dirty="0">
              <a:solidFill>
                <a:srgbClr val="007C91"/>
              </a:solidFill>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T15. </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believe there are vaccines more dangerous than the disease itself (n=151)</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11</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544A6EA6-D308-C261-0BE0-B741C97C44AC}"/>
              </a:ext>
            </a:extLst>
          </p:cNvPr>
          <p:cNvSpPr/>
          <p:nvPr/>
        </p:nvSpPr>
        <p:spPr>
          <a:xfrm>
            <a:off x="838200" y="1751835"/>
            <a:ext cx="10705186" cy="3992243"/>
          </a:xfrm>
          <a:prstGeom prst="rect">
            <a:avLst/>
          </a:prstGeom>
          <a:solidFill>
            <a:schemeClr val="bg1"/>
          </a:solidFill>
          <a:ln w="12700" cap="flat" cmpd="sng" algn="ctr">
            <a:solidFill>
              <a:srgbClr val="007C91"/>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3" name="Chart 2">
            <a:extLst>
              <a:ext uri="{FF2B5EF4-FFF2-40B4-BE49-F238E27FC236}">
                <a16:creationId xmlns:a16="http://schemas.microsoft.com/office/drawing/2014/main" id="{A88E7CC7-E2AF-B729-434B-F864B10167A6}"/>
              </a:ext>
            </a:extLst>
          </p:cNvPr>
          <p:cNvGraphicFramePr/>
          <p:nvPr>
            <p:extLst>
              <p:ext uri="{D42A27DB-BD31-4B8C-83A1-F6EECF244321}">
                <p14:modId xmlns:p14="http://schemas.microsoft.com/office/powerpoint/2010/main" val="3485080398"/>
              </p:ext>
            </p:extLst>
          </p:nvPr>
        </p:nvGraphicFramePr>
        <p:xfrm>
          <a:off x="876300" y="1897572"/>
          <a:ext cx="10610848" cy="39922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a:extLst>
              <a:ext uri="{FF2B5EF4-FFF2-40B4-BE49-F238E27FC236}">
                <a16:creationId xmlns:a16="http://schemas.microsoft.com/office/drawing/2014/main" id="{6DD180FA-54C2-5C9A-E333-E6AF088E32CF}"/>
              </a:ext>
            </a:extLst>
          </p:cNvPr>
          <p:cNvGraphicFramePr>
            <a:graphicFrameLocks noGrp="1"/>
          </p:cNvGraphicFramePr>
          <p:nvPr>
            <p:extLst>
              <p:ext uri="{D42A27DB-BD31-4B8C-83A1-F6EECF244321}">
                <p14:modId xmlns:p14="http://schemas.microsoft.com/office/powerpoint/2010/main" val="2190598365"/>
              </p:ext>
            </p:extLst>
          </p:nvPr>
        </p:nvGraphicFramePr>
        <p:xfrm>
          <a:off x="876300" y="5184775"/>
          <a:ext cx="10610848" cy="548640"/>
        </p:xfrm>
        <a:graphic>
          <a:graphicData uri="http://schemas.openxmlformats.org/drawingml/2006/table">
            <a:tbl>
              <a:tblPr>
                <a:tableStyleId>{5C22544A-7EE6-4342-B048-85BDC9FD1C3A}</a:tableStyleId>
              </a:tblPr>
              <a:tblGrid>
                <a:gridCol w="1326356">
                  <a:extLst>
                    <a:ext uri="{9D8B030D-6E8A-4147-A177-3AD203B41FA5}">
                      <a16:colId xmlns:a16="http://schemas.microsoft.com/office/drawing/2014/main" val="432475783"/>
                    </a:ext>
                  </a:extLst>
                </a:gridCol>
                <a:gridCol w="1326356">
                  <a:extLst>
                    <a:ext uri="{9D8B030D-6E8A-4147-A177-3AD203B41FA5}">
                      <a16:colId xmlns:a16="http://schemas.microsoft.com/office/drawing/2014/main" val="1807361455"/>
                    </a:ext>
                  </a:extLst>
                </a:gridCol>
                <a:gridCol w="1326356">
                  <a:extLst>
                    <a:ext uri="{9D8B030D-6E8A-4147-A177-3AD203B41FA5}">
                      <a16:colId xmlns:a16="http://schemas.microsoft.com/office/drawing/2014/main" val="2469052044"/>
                    </a:ext>
                  </a:extLst>
                </a:gridCol>
                <a:gridCol w="1326356">
                  <a:extLst>
                    <a:ext uri="{9D8B030D-6E8A-4147-A177-3AD203B41FA5}">
                      <a16:colId xmlns:a16="http://schemas.microsoft.com/office/drawing/2014/main" val="657930431"/>
                    </a:ext>
                  </a:extLst>
                </a:gridCol>
                <a:gridCol w="1326356">
                  <a:extLst>
                    <a:ext uri="{9D8B030D-6E8A-4147-A177-3AD203B41FA5}">
                      <a16:colId xmlns:a16="http://schemas.microsoft.com/office/drawing/2014/main" val="752127241"/>
                    </a:ext>
                  </a:extLst>
                </a:gridCol>
                <a:gridCol w="1326356">
                  <a:extLst>
                    <a:ext uri="{9D8B030D-6E8A-4147-A177-3AD203B41FA5}">
                      <a16:colId xmlns:a16="http://schemas.microsoft.com/office/drawing/2014/main" val="3627800986"/>
                    </a:ext>
                  </a:extLst>
                </a:gridCol>
                <a:gridCol w="1326356">
                  <a:extLst>
                    <a:ext uri="{9D8B030D-6E8A-4147-A177-3AD203B41FA5}">
                      <a16:colId xmlns:a16="http://schemas.microsoft.com/office/drawing/2014/main" val="3527444904"/>
                    </a:ext>
                  </a:extLst>
                </a:gridCol>
                <a:gridCol w="1326356">
                  <a:extLst>
                    <a:ext uri="{9D8B030D-6E8A-4147-A177-3AD203B41FA5}">
                      <a16:colId xmlns:a16="http://schemas.microsoft.com/office/drawing/2014/main" val="2254051982"/>
                    </a:ext>
                  </a:extLst>
                </a:gridCol>
              </a:tblGrid>
              <a:tr h="184150">
                <a:tc>
                  <a:txBody>
                    <a:bodyPr/>
                    <a:lstStyle/>
                    <a:p>
                      <a:pPr algn="ctr" fontAlgn="b"/>
                      <a:r>
                        <a:rPr lang="en-GB" sz="1000" b="1" u="none" strike="noStrike" dirty="0">
                          <a:solidFill>
                            <a:srgbClr val="007C91"/>
                          </a:solidFill>
                          <a:effectLst/>
                        </a:rPr>
                        <a:t>COVID-19 / Coronavirus vaccine</a:t>
                      </a:r>
                      <a:endParaRPr lang="en-GB" sz="1000" b="1" i="0" u="none" strike="noStrike" dirty="0">
                        <a:solidFill>
                          <a:srgbClr val="007C91"/>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000" b="1" u="none" strike="noStrike">
                          <a:solidFill>
                            <a:srgbClr val="007C91"/>
                          </a:solidFill>
                          <a:effectLst/>
                        </a:rPr>
                        <a:t>Flu vaccine</a:t>
                      </a:r>
                      <a:endParaRPr lang="en-GB" sz="1000" b="1" i="0" u="none" strike="noStrike">
                        <a:solidFill>
                          <a:srgbClr val="007C91"/>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000" b="1" u="none" strike="noStrike">
                          <a:solidFill>
                            <a:srgbClr val="007C91"/>
                          </a:solidFill>
                          <a:effectLst/>
                        </a:rPr>
                        <a:t>HPV vaccine</a:t>
                      </a:r>
                      <a:endParaRPr lang="en-GB" sz="1000" b="1" i="0" u="none" strike="noStrike">
                        <a:solidFill>
                          <a:srgbClr val="007C91"/>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000" b="1" u="none" strike="noStrike">
                          <a:solidFill>
                            <a:srgbClr val="007C91"/>
                          </a:solidFill>
                          <a:effectLst/>
                        </a:rPr>
                        <a:t>MMR vaccine</a:t>
                      </a:r>
                      <a:endParaRPr lang="en-GB" sz="1000" b="1" i="0" u="none" strike="noStrike">
                        <a:solidFill>
                          <a:srgbClr val="007C91"/>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000" b="1" u="none" strike="noStrike" dirty="0">
                          <a:solidFill>
                            <a:srgbClr val="007C91"/>
                          </a:solidFill>
                          <a:effectLst/>
                        </a:rPr>
                        <a:t>Tetanus, diphtheria, and polio Td / IPV vaccine</a:t>
                      </a:r>
                      <a:endParaRPr lang="en-GB" sz="1000" b="1" i="0" u="none" strike="noStrike" dirty="0">
                        <a:solidFill>
                          <a:srgbClr val="007C91"/>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000" b="1" u="none" strike="noStrike">
                          <a:solidFill>
                            <a:srgbClr val="007C91"/>
                          </a:solidFill>
                          <a:effectLst/>
                        </a:rPr>
                        <a:t>MenACWY vaccine</a:t>
                      </a:r>
                      <a:endParaRPr lang="en-GB" sz="1000" b="1" i="0" u="none" strike="noStrike">
                        <a:solidFill>
                          <a:srgbClr val="007C91"/>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000" b="1" u="none" strike="noStrike" dirty="0">
                          <a:solidFill>
                            <a:srgbClr val="007C91"/>
                          </a:solidFill>
                          <a:effectLst/>
                        </a:rPr>
                        <a:t>Vaccines in general</a:t>
                      </a:r>
                      <a:endParaRPr lang="en-GB" sz="1000" b="1" i="0" u="none" strike="noStrike" dirty="0">
                        <a:solidFill>
                          <a:srgbClr val="007C91"/>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000" b="1" u="none" strike="noStrike" dirty="0">
                          <a:solidFill>
                            <a:schemeClr val="bg1">
                              <a:lumMod val="75000"/>
                            </a:schemeClr>
                          </a:solidFill>
                          <a:effectLst/>
                        </a:rPr>
                        <a:t>Don't know / can't remember</a:t>
                      </a:r>
                      <a:endParaRPr lang="en-GB" sz="1000" b="1" i="0" u="none" strike="noStrike" dirty="0">
                        <a:solidFill>
                          <a:schemeClr val="bg1">
                            <a:lumMod val="75000"/>
                          </a:schemeClr>
                        </a:solidFill>
                        <a:effectLst/>
                        <a:latin typeface="Calibri" panose="020F0502020204030204" pitchFamily="34" charset="0"/>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86038603"/>
                  </a:ext>
                </a:extLst>
              </a:tr>
            </a:tbl>
          </a:graphicData>
        </a:graphic>
      </p:graphicFrame>
      <p:sp>
        <p:nvSpPr>
          <p:cNvPr id="6" name="TextBox 5">
            <a:extLst>
              <a:ext uri="{FF2B5EF4-FFF2-40B4-BE49-F238E27FC236}">
                <a16:creationId xmlns:a16="http://schemas.microsoft.com/office/drawing/2014/main" id="{B28AA214-10C2-6804-7FA8-D5E803C601CB}"/>
              </a:ext>
            </a:extLst>
          </p:cNvPr>
          <p:cNvSpPr txBox="1"/>
          <p:nvPr/>
        </p:nvSpPr>
        <p:spPr>
          <a:xfrm>
            <a:off x="1381125" y="1336846"/>
            <a:ext cx="3971925" cy="369332"/>
          </a:xfrm>
          <a:prstGeom prst="rect">
            <a:avLst/>
          </a:prstGeom>
          <a:noFill/>
        </p:spPr>
        <p:txBody>
          <a:bodyPr wrap="square" rtlCol="0">
            <a:spAutoFit/>
          </a:bodyPr>
          <a:lstStyle/>
          <a:p>
            <a:endParaRPr lang="en-GB" dirty="0"/>
          </a:p>
        </p:txBody>
      </p:sp>
      <p:sp>
        <p:nvSpPr>
          <p:cNvPr id="7" name="TextBox 6">
            <a:extLst>
              <a:ext uri="{FF2B5EF4-FFF2-40B4-BE49-F238E27FC236}">
                <a16:creationId xmlns:a16="http://schemas.microsoft.com/office/drawing/2014/main" id="{3C18C426-119D-410A-0845-DF16D91D0B33}"/>
              </a:ext>
            </a:extLst>
          </p:cNvPr>
          <p:cNvSpPr txBox="1"/>
          <p:nvPr/>
        </p:nvSpPr>
        <p:spPr>
          <a:xfrm>
            <a:off x="876300" y="1288718"/>
            <a:ext cx="877252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Q. Which vaccines do you think are more dangerous / risky than the disease itself? </a:t>
            </a:r>
          </a:p>
        </p:txBody>
      </p:sp>
    </p:spTree>
    <p:extLst>
      <p:ext uri="{BB962C8B-B14F-4D97-AF65-F5344CB8AC3E}">
        <p14:creationId xmlns:p14="http://schemas.microsoft.com/office/powerpoint/2010/main" val="2252351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Teenagers who had been taught about vaccines at school were significantly more likely to think that all diseases were more risky than the vaccines</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endPar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offered teenage vaccines who have / have not been taught about vaccines at school</a:t>
            </a:r>
            <a:r>
              <a:rPr lang="en-US" dirty="0">
                <a:solidFill>
                  <a:srgbClr val="007C91"/>
                </a:solidFill>
                <a:latin typeface="Arial" panose="020B0604020202020204" pitchFamily="34" charset="0"/>
                <a:cs typeface="Arial" panose="020B0604020202020204" pitchFamily="34" charset="0"/>
              </a:rPr>
              <a:t> (n=640/236)</a:t>
            </a:r>
            <a:endPar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12</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8423A491-6BAA-07BD-D581-3D549211FD88}"/>
              </a:ext>
            </a:extLst>
          </p:cNvPr>
          <p:cNvSpPr/>
          <p:nvPr/>
        </p:nvSpPr>
        <p:spPr>
          <a:xfrm>
            <a:off x="1385449" y="4045374"/>
            <a:ext cx="2621590" cy="68835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2000" b="1" dirty="0">
                <a:solidFill>
                  <a:srgbClr val="007C91"/>
                </a:solidFill>
              </a:rPr>
              <a:t>No</a:t>
            </a:r>
            <a:r>
              <a:rPr lang="en-GB" sz="1100" b="1" dirty="0">
                <a:solidFill>
                  <a:srgbClr val="007C91"/>
                </a:solidFill>
              </a:rPr>
              <a:t>, there are no vaccines more risky for teenagers than the disease itself</a:t>
            </a:r>
          </a:p>
        </p:txBody>
      </p:sp>
      <p:sp>
        <p:nvSpPr>
          <p:cNvPr id="10" name="Rectangle 9">
            <a:extLst>
              <a:ext uri="{FF2B5EF4-FFF2-40B4-BE49-F238E27FC236}">
                <a16:creationId xmlns:a16="http://schemas.microsoft.com/office/drawing/2014/main" id="{BD9C7D4D-5172-3AAC-654B-114894629D47}"/>
              </a:ext>
            </a:extLst>
          </p:cNvPr>
          <p:cNvSpPr/>
          <p:nvPr/>
        </p:nvSpPr>
        <p:spPr>
          <a:xfrm>
            <a:off x="1293290" y="1922876"/>
            <a:ext cx="2621590" cy="68835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2000" b="1" dirty="0">
                <a:solidFill>
                  <a:srgbClr val="00242A"/>
                </a:solidFill>
              </a:rPr>
              <a:t>Yes</a:t>
            </a:r>
            <a:r>
              <a:rPr lang="en-GB" sz="1100" b="1" dirty="0">
                <a:solidFill>
                  <a:srgbClr val="00242A"/>
                </a:solidFill>
              </a:rPr>
              <a:t>, there are </a:t>
            </a:r>
            <a:r>
              <a:rPr lang="en-GB" sz="1100" b="1" u="sng" dirty="0">
                <a:solidFill>
                  <a:srgbClr val="00242A"/>
                </a:solidFill>
              </a:rPr>
              <a:t>vaccines more  risky </a:t>
            </a:r>
            <a:r>
              <a:rPr lang="en-GB" sz="1100" b="1" dirty="0">
                <a:solidFill>
                  <a:srgbClr val="00242A"/>
                </a:solidFill>
              </a:rPr>
              <a:t>for teenagers than the disease itself</a:t>
            </a:r>
          </a:p>
        </p:txBody>
      </p:sp>
      <p:sp>
        <p:nvSpPr>
          <p:cNvPr id="14" name="Rectangle 13">
            <a:extLst>
              <a:ext uri="{FF2B5EF4-FFF2-40B4-BE49-F238E27FC236}">
                <a16:creationId xmlns:a16="http://schemas.microsoft.com/office/drawing/2014/main" id="{7D204859-71FC-152D-BB98-C3DBD39D0F6B}"/>
              </a:ext>
            </a:extLst>
          </p:cNvPr>
          <p:cNvSpPr/>
          <p:nvPr/>
        </p:nvSpPr>
        <p:spPr>
          <a:xfrm>
            <a:off x="1292313" y="2711461"/>
            <a:ext cx="2621590" cy="68835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a:solidFill>
                  <a:schemeClr val="bg1">
                    <a:lumMod val="65000"/>
                  </a:schemeClr>
                </a:solidFill>
              </a:rPr>
              <a:t>Don’t know / unsure</a:t>
            </a:r>
            <a:endParaRPr lang="en-GB" sz="800" b="1" dirty="0">
              <a:solidFill>
                <a:schemeClr val="bg1">
                  <a:lumMod val="65000"/>
                </a:schemeClr>
              </a:solidFill>
            </a:endParaRPr>
          </a:p>
        </p:txBody>
      </p:sp>
      <p:sp>
        <p:nvSpPr>
          <p:cNvPr id="23" name="TextBox 1">
            <a:extLst>
              <a:ext uri="{FF2B5EF4-FFF2-40B4-BE49-F238E27FC236}">
                <a16:creationId xmlns:a16="http://schemas.microsoft.com/office/drawing/2014/main" id="{F3AF45D6-CD5C-53A4-17B6-AC521D073E13}"/>
              </a:ext>
            </a:extLst>
          </p:cNvPr>
          <p:cNvSpPr txBox="1"/>
          <p:nvPr/>
        </p:nvSpPr>
        <p:spPr>
          <a:xfrm>
            <a:off x="9307388" y="1279901"/>
            <a:ext cx="2465083" cy="333429"/>
          </a:xfrm>
          <a:prstGeom prst="rect">
            <a:avLst/>
          </a:prstGeom>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rtl="0" eaLnBrk="1" fontAlgn="auto" latinLnBrk="0" hangingPunct="1">
              <a:lnSpc>
                <a:spcPct val="100000"/>
              </a:lnSpc>
              <a:spcBef>
                <a:spcPts val="200"/>
              </a:spcBef>
              <a:spcAft>
                <a:spcPts val="0"/>
              </a:spcAft>
              <a:buClrTx/>
              <a:buSzTx/>
              <a:buFontTx/>
              <a:buNone/>
              <a:tabLst/>
              <a:defRPr/>
            </a:pPr>
            <a:r>
              <a:rPr kumimoji="0" lang="en-GB" sz="100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Significantly higher / lower vs. </a:t>
            </a:r>
            <a:r>
              <a:rPr lang="en-GB" sz="1000" i="1" dirty="0">
                <a:solidFill>
                  <a:srgbClr val="007C91"/>
                </a:solidFill>
                <a:latin typeface="Arial" panose="020B0604020202020204" pitchFamily="34" charset="0"/>
                <a:cs typeface="Arial" panose="020B0604020202020204" pitchFamily="34" charset="0"/>
              </a:rPr>
              <a:t>teenagers </a:t>
            </a:r>
            <a:r>
              <a:rPr lang="en-US" sz="1000" i="1" dirty="0">
                <a:solidFill>
                  <a:srgbClr val="007C91"/>
                </a:solidFill>
                <a:latin typeface="Arial" panose="020B0604020202020204" pitchFamily="34" charset="0"/>
                <a:cs typeface="Arial" panose="020B0604020202020204" pitchFamily="34" charset="0"/>
              </a:rPr>
              <a:t>who have been taught about vaccines at school</a:t>
            </a:r>
            <a:endParaRPr kumimoji="0" lang="en-GB" sz="100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grpSp>
        <p:nvGrpSpPr>
          <p:cNvPr id="24" name="Group 23">
            <a:extLst>
              <a:ext uri="{FF2B5EF4-FFF2-40B4-BE49-F238E27FC236}">
                <a16:creationId xmlns:a16="http://schemas.microsoft.com/office/drawing/2014/main" id="{272028F5-F90E-A90A-3FE8-9E8D83A03131}"/>
              </a:ext>
            </a:extLst>
          </p:cNvPr>
          <p:cNvGrpSpPr/>
          <p:nvPr/>
        </p:nvGrpSpPr>
        <p:grpSpPr>
          <a:xfrm>
            <a:off x="9099341" y="1384242"/>
            <a:ext cx="247797" cy="124746"/>
            <a:chOff x="8559280" y="1134586"/>
            <a:chExt cx="299117" cy="150581"/>
          </a:xfrm>
        </p:grpSpPr>
        <p:sp>
          <p:nvSpPr>
            <p:cNvPr id="25" name="Isosceles Triangle 24">
              <a:extLst>
                <a:ext uri="{FF2B5EF4-FFF2-40B4-BE49-F238E27FC236}">
                  <a16:creationId xmlns:a16="http://schemas.microsoft.com/office/drawing/2014/main" id="{F3FB5608-877F-6D95-1364-F5FAE63F5C77}"/>
                </a:ext>
              </a:extLst>
            </p:cNvPr>
            <p:cNvSpPr/>
            <p:nvPr/>
          </p:nvSpPr>
          <p:spPr>
            <a:xfrm flipV="1">
              <a:off x="8683723" y="1134586"/>
              <a:ext cx="174674" cy="15058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26" name="Isosceles Triangle 25">
              <a:extLst>
                <a:ext uri="{FF2B5EF4-FFF2-40B4-BE49-F238E27FC236}">
                  <a16:creationId xmlns:a16="http://schemas.microsoft.com/office/drawing/2014/main" id="{DEE7BD0E-9324-EC84-AC0E-695B5D8C6F57}"/>
                </a:ext>
              </a:extLst>
            </p:cNvPr>
            <p:cNvSpPr/>
            <p:nvPr/>
          </p:nvSpPr>
          <p:spPr>
            <a:xfrm>
              <a:off x="8559280" y="1134586"/>
              <a:ext cx="174674" cy="15058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grpSp>
      <p:graphicFrame>
        <p:nvGraphicFramePr>
          <p:cNvPr id="7" name="Chart 6">
            <a:extLst>
              <a:ext uri="{FF2B5EF4-FFF2-40B4-BE49-F238E27FC236}">
                <a16:creationId xmlns:a16="http://schemas.microsoft.com/office/drawing/2014/main" id="{EEA3578D-8A1B-4363-6471-C93E74A28623}"/>
              </a:ext>
            </a:extLst>
          </p:cNvPr>
          <p:cNvGraphicFramePr/>
          <p:nvPr>
            <p:extLst>
              <p:ext uri="{D42A27DB-BD31-4B8C-83A1-F6EECF244321}">
                <p14:modId xmlns:p14="http://schemas.microsoft.com/office/powerpoint/2010/main" val="3302751959"/>
              </p:ext>
            </p:extLst>
          </p:nvPr>
        </p:nvGraphicFramePr>
        <p:xfrm>
          <a:off x="3415386" y="1887704"/>
          <a:ext cx="8128000" cy="3690395"/>
        </p:xfrm>
        <a:graphic>
          <a:graphicData uri="http://schemas.openxmlformats.org/drawingml/2006/chart">
            <c:chart xmlns:c="http://schemas.openxmlformats.org/drawingml/2006/chart" xmlns:r="http://schemas.openxmlformats.org/officeDocument/2006/relationships" r:id="rId3"/>
          </a:graphicData>
        </a:graphic>
      </p:graphicFrame>
      <p:cxnSp>
        <p:nvCxnSpPr>
          <p:cNvPr id="28" name="Straight Connector 27">
            <a:extLst>
              <a:ext uri="{FF2B5EF4-FFF2-40B4-BE49-F238E27FC236}">
                <a16:creationId xmlns:a16="http://schemas.microsoft.com/office/drawing/2014/main" id="{79287AF5-962E-11C8-8D1F-59F8CC64310F}"/>
              </a:ext>
            </a:extLst>
          </p:cNvPr>
          <p:cNvCxnSpPr>
            <a:cxnSpLocks/>
          </p:cNvCxnSpPr>
          <p:nvPr/>
        </p:nvCxnSpPr>
        <p:spPr>
          <a:xfrm>
            <a:off x="4079630" y="3610466"/>
            <a:ext cx="0" cy="1815065"/>
          </a:xfrm>
          <a:prstGeom prst="line">
            <a:avLst/>
          </a:prstGeom>
          <a:ln w="57150">
            <a:solidFill>
              <a:srgbClr val="A9CED5"/>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04B46AF-F117-DD00-4A15-8E238826F324}"/>
              </a:ext>
            </a:extLst>
          </p:cNvPr>
          <p:cNvCxnSpPr>
            <a:cxnSpLocks/>
          </p:cNvCxnSpPr>
          <p:nvPr/>
        </p:nvCxnSpPr>
        <p:spPr>
          <a:xfrm>
            <a:off x="4079630" y="2584722"/>
            <a:ext cx="0" cy="943222"/>
          </a:xfrm>
          <a:prstGeom prst="line">
            <a:avLst/>
          </a:prstGeom>
          <a:ln w="57150">
            <a:solidFill>
              <a:srgbClr val="DBDBDB"/>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2239609-CDE5-E3C4-008D-F9B4EF33952A}"/>
              </a:ext>
            </a:extLst>
          </p:cNvPr>
          <p:cNvCxnSpPr>
            <a:cxnSpLocks/>
          </p:cNvCxnSpPr>
          <p:nvPr/>
        </p:nvCxnSpPr>
        <p:spPr>
          <a:xfrm>
            <a:off x="4079630" y="2014239"/>
            <a:ext cx="0" cy="487960"/>
          </a:xfrm>
          <a:prstGeom prst="line">
            <a:avLst/>
          </a:prstGeom>
          <a:ln w="57150">
            <a:solidFill>
              <a:srgbClr val="A9B4B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2317DAD-B649-8943-63A6-65491E262A4D}"/>
              </a:ext>
            </a:extLst>
          </p:cNvPr>
          <p:cNvCxnSpPr>
            <a:cxnSpLocks/>
          </p:cNvCxnSpPr>
          <p:nvPr/>
        </p:nvCxnSpPr>
        <p:spPr>
          <a:xfrm>
            <a:off x="8006361" y="4019247"/>
            <a:ext cx="0" cy="1404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6F966D2-283A-A6DC-8278-6173BAD9319C}"/>
              </a:ext>
            </a:extLst>
          </p:cNvPr>
          <p:cNvCxnSpPr>
            <a:cxnSpLocks/>
          </p:cNvCxnSpPr>
          <p:nvPr/>
        </p:nvCxnSpPr>
        <p:spPr>
          <a:xfrm>
            <a:off x="8006361" y="2530146"/>
            <a:ext cx="0" cy="142877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1D45952-A57F-1EA3-0226-64B640FBBA95}"/>
              </a:ext>
            </a:extLst>
          </p:cNvPr>
          <p:cNvCxnSpPr>
            <a:cxnSpLocks/>
          </p:cNvCxnSpPr>
          <p:nvPr/>
        </p:nvCxnSpPr>
        <p:spPr>
          <a:xfrm>
            <a:off x="8006361" y="2016947"/>
            <a:ext cx="0" cy="452876"/>
          </a:xfrm>
          <a:prstGeom prst="line">
            <a:avLst/>
          </a:prstGeom>
          <a:ln w="57150">
            <a:solidFill>
              <a:srgbClr val="001A1E"/>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AA77DD62-BBC3-C759-BC93-538F48BB81C5}"/>
              </a:ext>
            </a:extLst>
          </p:cNvPr>
          <p:cNvSpPr/>
          <p:nvPr/>
        </p:nvSpPr>
        <p:spPr>
          <a:xfrm>
            <a:off x="4299536" y="5434676"/>
            <a:ext cx="2461274" cy="477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A9CED5"/>
                </a:solidFill>
              </a:rPr>
              <a:t>All teenagers who have been taught about vaccines at school</a:t>
            </a:r>
          </a:p>
        </p:txBody>
      </p:sp>
      <p:sp>
        <p:nvSpPr>
          <p:cNvPr id="47" name="Rectangle 46">
            <a:extLst>
              <a:ext uri="{FF2B5EF4-FFF2-40B4-BE49-F238E27FC236}">
                <a16:creationId xmlns:a16="http://schemas.microsoft.com/office/drawing/2014/main" id="{937B8B8A-6AA4-BF27-BCBA-79174821C11A}"/>
              </a:ext>
            </a:extLst>
          </p:cNvPr>
          <p:cNvSpPr/>
          <p:nvPr/>
        </p:nvSpPr>
        <p:spPr>
          <a:xfrm>
            <a:off x="8209719" y="5434676"/>
            <a:ext cx="2461274" cy="477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007C91"/>
                </a:solidFill>
              </a:rPr>
              <a:t>All teenagers who have </a:t>
            </a:r>
            <a:r>
              <a:rPr lang="en-US" sz="1100" b="1" u="sng" dirty="0">
                <a:solidFill>
                  <a:srgbClr val="007C91"/>
                </a:solidFill>
              </a:rPr>
              <a:t>not</a:t>
            </a:r>
            <a:r>
              <a:rPr lang="en-US" sz="1100" b="1" dirty="0">
                <a:solidFill>
                  <a:srgbClr val="007C91"/>
                </a:solidFill>
              </a:rPr>
              <a:t> been taught about vaccines at school</a:t>
            </a:r>
          </a:p>
        </p:txBody>
      </p:sp>
      <p:sp>
        <p:nvSpPr>
          <p:cNvPr id="48" name="Isosceles Triangle 47">
            <a:extLst>
              <a:ext uri="{FF2B5EF4-FFF2-40B4-BE49-F238E27FC236}">
                <a16:creationId xmlns:a16="http://schemas.microsoft.com/office/drawing/2014/main" id="{D9B90908-7A65-E1B1-ECFA-58066145E628}"/>
              </a:ext>
            </a:extLst>
          </p:cNvPr>
          <p:cNvSpPr/>
          <p:nvPr/>
        </p:nvSpPr>
        <p:spPr>
          <a:xfrm>
            <a:off x="9319272" y="2946183"/>
            <a:ext cx="144705" cy="124746"/>
          </a:xfrm>
          <a:prstGeom prst="triangle">
            <a:avLst/>
          </a:prstGeom>
          <a:solidFill>
            <a:srgbClr val="A6A6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9" name="Isosceles Triangle 48">
            <a:extLst>
              <a:ext uri="{FF2B5EF4-FFF2-40B4-BE49-F238E27FC236}">
                <a16:creationId xmlns:a16="http://schemas.microsoft.com/office/drawing/2014/main" id="{BDBC42D0-8101-BA62-7FF1-B94054DC4C57}"/>
              </a:ext>
            </a:extLst>
          </p:cNvPr>
          <p:cNvSpPr/>
          <p:nvPr/>
        </p:nvSpPr>
        <p:spPr>
          <a:xfrm flipV="1">
            <a:off x="9324447" y="4445528"/>
            <a:ext cx="144705" cy="124746"/>
          </a:xfrm>
          <a:prstGeom prst="triangle">
            <a:avLst/>
          </a:prstGeom>
          <a:solidFill>
            <a:srgbClr val="007C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extBox 2">
            <a:extLst>
              <a:ext uri="{FF2B5EF4-FFF2-40B4-BE49-F238E27FC236}">
                <a16:creationId xmlns:a16="http://schemas.microsoft.com/office/drawing/2014/main" id="{0F351C1F-5751-0A23-45E2-E5266FF32C9A}"/>
              </a:ext>
            </a:extLst>
          </p:cNvPr>
          <p:cNvSpPr txBox="1"/>
          <p:nvPr/>
        </p:nvSpPr>
        <p:spPr>
          <a:xfrm>
            <a:off x="838199" y="1169869"/>
            <a:ext cx="8197799" cy="646331"/>
          </a:xfrm>
          <a:prstGeom prst="rect">
            <a:avLst/>
          </a:prstGeom>
          <a:noFill/>
        </p:spPr>
        <p:txBody>
          <a:bodyPr wrap="square">
            <a:spAutoFit/>
          </a:bodyPr>
          <a:lstStyle/>
          <a:p>
            <a:r>
              <a:rPr kumimoji="0" lang="en-US" sz="18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Q. Do you think there are any vaccines that are more dangerous / risky for teenagers than the disease itself?</a:t>
            </a:r>
            <a:endParaRPr lang="en-GB" dirty="0">
              <a:solidFill>
                <a:schemeClr val="accent2"/>
              </a:solidFill>
            </a:endParaRPr>
          </a:p>
        </p:txBody>
      </p:sp>
    </p:spTree>
    <p:extLst>
      <p:ext uri="{BB962C8B-B14F-4D97-AF65-F5344CB8AC3E}">
        <p14:creationId xmlns:p14="http://schemas.microsoft.com/office/powerpoint/2010/main" val="159359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Of the 9% of teenagers who had refused or delayed at least one vaccine, most specified the Covid-19 vaccine </a:t>
            </a:r>
            <a:endParaRPr lang="en-US" sz="2000" dirty="0">
              <a:solidFill>
                <a:srgbClr val="007C91"/>
              </a:solidFill>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haven't had any vaccine when offered (n=94)</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13</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648D05DC-8B68-F9DA-426D-A4D10046CC5F}"/>
              </a:ext>
            </a:extLst>
          </p:cNvPr>
          <p:cNvSpPr/>
          <p:nvPr/>
        </p:nvSpPr>
        <p:spPr>
          <a:xfrm>
            <a:off x="648613" y="5122507"/>
            <a:ext cx="11123857" cy="621572"/>
          </a:xfrm>
          <a:prstGeom prst="rect">
            <a:avLst/>
          </a:prstGeom>
          <a:solidFill>
            <a:schemeClr val="bg1"/>
          </a:solidFill>
          <a:ln w="190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3" name="Chart 2">
            <a:extLst>
              <a:ext uri="{FF2B5EF4-FFF2-40B4-BE49-F238E27FC236}">
                <a16:creationId xmlns:a16="http://schemas.microsoft.com/office/drawing/2014/main" id="{B158B4BC-EB84-33F0-7A1B-ED6F40F247B3}"/>
              </a:ext>
            </a:extLst>
          </p:cNvPr>
          <p:cNvGraphicFramePr/>
          <p:nvPr>
            <p:extLst>
              <p:ext uri="{D42A27DB-BD31-4B8C-83A1-F6EECF244321}">
                <p14:modId xmlns:p14="http://schemas.microsoft.com/office/powerpoint/2010/main" val="3542182963"/>
              </p:ext>
            </p:extLst>
          </p:nvPr>
        </p:nvGraphicFramePr>
        <p:xfrm>
          <a:off x="838200" y="1852474"/>
          <a:ext cx="10787743" cy="399224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179E84A4-F9C0-A214-5FBD-0AF99C32D9C6}"/>
              </a:ext>
            </a:extLst>
          </p:cNvPr>
          <p:cNvSpPr txBox="1"/>
          <p:nvPr/>
        </p:nvSpPr>
        <p:spPr>
          <a:xfrm>
            <a:off x="923924" y="1298532"/>
            <a:ext cx="5644655" cy="369332"/>
          </a:xfrm>
          <a:prstGeom prst="rect">
            <a:avLst/>
          </a:prstGeom>
          <a:noFill/>
        </p:spPr>
        <p:txBody>
          <a:bodyPr wrap="square" rtlCol="0">
            <a:spAutoFit/>
          </a:bodyPr>
          <a:lstStyle/>
          <a:p>
            <a:r>
              <a:rPr lang="en-GB" dirty="0"/>
              <a:t>Q. Which vaccine(s) did you delay or refuse? </a:t>
            </a:r>
          </a:p>
        </p:txBody>
      </p:sp>
    </p:spTree>
    <p:extLst>
      <p:ext uri="{BB962C8B-B14F-4D97-AF65-F5344CB8AC3E}">
        <p14:creationId xmlns:p14="http://schemas.microsoft.com/office/powerpoint/2010/main" val="2005094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The overwhelming majority of teenagers felt it was important for them to get vaccinated</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T19. </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14</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graphicFrame>
        <p:nvGraphicFramePr>
          <p:cNvPr id="2" name="Chart 1">
            <a:extLst>
              <a:ext uri="{FF2B5EF4-FFF2-40B4-BE49-F238E27FC236}">
                <a16:creationId xmlns:a16="http://schemas.microsoft.com/office/drawing/2014/main" id="{F477DBDC-78DA-38A4-DBD0-D12834899BD6}"/>
              </a:ext>
            </a:extLst>
          </p:cNvPr>
          <p:cNvGraphicFramePr/>
          <p:nvPr>
            <p:extLst>
              <p:ext uri="{D42A27DB-BD31-4B8C-83A1-F6EECF244321}">
                <p14:modId xmlns:p14="http://schemas.microsoft.com/office/powerpoint/2010/main" val="4192370250"/>
              </p:ext>
            </p:extLst>
          </p:nvPr>
        </p:nvGraphicFramePr>
        <p:xfrm>
          <a:off x="930952" y="1993532"/>
          <a:ext cx="10681040" cy="3551591"/>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9ACE6AB7-C6BC-22F7-6B89-8CA8F3401EB0}"/>
              </a:ext>
            </a:extLst>
          </p:cNvPr>
          <p:cNvCxnSpPr>
            <a:cxnSpLocks/>
          </p:cNvCxnSpPr>
          <p:nvPr/>
        </p:nvCxnSpPr>
        <p:spPr>
          <a:xfrm>
            <a:off x="2231472" y="4841651"/>
            <a:ext cx="9048665" cy="12100"/>
          </a:xfrm>
          <a:prstGeom prst="line">
            <a:avLst/>
          </a:prstGeom>
          <a:ln w="28575">
            <a:solidFill>
              <a:srgbClr val="004B58"/>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7BD6E73-02EC-0B4F-A1C8-2DA5DC07DB9A}"/>
              </a:ext>
            </a:extLst>
          </p:cNvPr>
          <p:cNvSpPr txBox="1"/>
          <p:nvPr/>
        </p:nvSpPr>
        <p:spPr>
          <a:xfrm>
            <a:off x="8594622" y="4857040"/>
            <a:ext cx="2705986" cy="461665"/>
          </a:xfrm>
          <a:prstGeom prst="rect">
            <a:avLst/>
          </a:prstGeom>
          <a:noFill/>
        </p:spPr>
        <p:txBody>
          <a:bodyPr wrap="square">
            <a:spAutoFit/>
          </a:bodyPr>
          <a:lstStyle/>
          <a:p>
            <a:pPr algn="r"/>
            <a:r>
              <a:rPr lang="en-US" sz="2400" b="1" dirty="0">
                <a:solidFill>
                  <a:srgbClr val="004B58"/>
                </a:solidFill>
                <a:latin typeface="Arial" panose="020B0604020202020204" pitchFamily="34" charset="0"/>
                <a:cs typeface="Arial" panose="020B0604020202020204" pitchFamily="34" charset="0"/>
              </a:rPr>
              <a:t>89% </a:t>
            </a:r>
            <a:r>
              <a:rPr lang="en-US" sz="1200" dirty="0">
                <a:solidFill>
                  <a:srgbClr val="004B58"/>
                </a:solidFill>
                <a:latin typeface="Arial" panose="020B0604020202020204" pitchFamily="34" charset="0"/>
                <a:cs typeface="Arial" panose="020B0604020202020204" pitchFamily="34" charset="0"/>
              </a:rPr>
              <a:t>important</a:t>
            </a:r>
          </a:p>
        </p:txBody>
      </p:sp>
      <p:sp>
        <p:nvSpPr>
          <p:cNvPr id="3" name="TextBox 2">
            <a:extLst>
              <a:ext uri="{FF2B5EF4-FFF2-40B4-BE49-F238E27FC236}">
                <a16:creationId xmlns:a16="http://schemas.microsoft.com/office/drawing/2014/main" id="{5CD86777-B4FF-CDC9-7B03-77D3517C8AC8}"/>
              </a:ext>
            </a:extLst>
          </p:cNvPr>
          <p:cNvSpPr txBox="1"/>
          <p:nvPr/>
        </p:nvSpPr>
        <p:spPr>
          <a:xfrm>
            <a:off x="726961" y="1162864"/>
            <a:ext cx="6210300" cy="369332"/>
          </a:xfrm>
          <a:prstGeom prst="rect">
            <a:avLst/>
          </a:prstGeom>
          <a:noFill/>
        </p:spPr>
        <p:txBody>
          <a:bodyPr wrap="square" rtlCol="0">
            <a:spAutoFit/>
          </a:bodyPr>
          <a:lstStyle/>
          <a:p>
            <a:r>
              <a:rPr lang="en-GB" dirty="0"/>
              <a:t>Q. How important do you feel it is that you get vaccinated?</a:t>
            </a:r>
          </a:p>
        </p:txBody>
      </p:sp>
    </p:spTree>
    <p:extLst>
      <p:ext uri="{BB962C8B-B14F-4D97-AF65-F5344CB8AC3E}">
        <p14:creationId xmlns:p14="http://schemas.microsoft.com/office/powerpoint/2010/main" val="280602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Most teenagers trusted vaccines and agreed that they were safe, effective and had been properly tested</a:t>
            </a:r>
            <a:endPar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j-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*Figures under 4% not shown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Parents and Teenage Vaccinations</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t>
            </a:r>
            <a:r>
              <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T22.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44369E4-5DE7-46E5-874E-4FD437973785}" type="slidenum">
              <a:rPr kumimoji="0" lang="en-GB" sz="1400" b="0" i="0" u="none" strike="noStrike" kern="1200" cap="none" spc="0" normalizeH="0" baseline="0" noProof="0" smtClean="0">
                <a:ln>
                  <a:noFill/>
                </a:ln>
                <a:solidFill>
                  <a:srgbClr val="007C91"/>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4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11" name="TextBox 15">
            <a:extLst>
              <a:ext uri="{FF2B5EF4-FFF2-40B4-BE49-F238E27FC236}">
                <a16:creationId xmlns:a16="http://schemas.microsoft.com/office/drawing/2014/main" id="{3B31F9F4-75E5-5F63-3710-4B20D071E9B0}"/>
              </a:ext>
            </a:extLst>
          </p:cNvPr>
          <p:cNvSpPr txBox="1"/>
          <p:nvPr/>
        </p:nvSpPr>
        <p:spPr>
          <a:xfrm>
            <a:off x="639088" y="1243234"/>
            <a:ext cx="11602856"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effectLst/>
                <a:uLnTx/>
                <a:uFillTx/>
                <a:latin typeface="Arial" panose="020B0604020202020204"/>
                <a:ea typeface="+mn-ea"/>
                <a:cs typeface="+mn-cs"/>
              </a:rPr>
              <a:t>Q. Here are some things that other people have said about vaccines for teenagers. How much do you agree or disagree with each one? </a:t>
            </a:r>
          </a:p>
        </p:txBody>
      </p:sp>
      <p:graphicFrame>
        <p:nvGraphicFramePr>
          <p:cNvPr id="3" name="Chart 2">
            <a:extLst>
              <a:ext uri="{FF2B5EF4-FFF2-40B4-BE49-F238E27FC236}">
                <a16:creationId xmlns:a16="http://schemas.microsoft.com/office/drawing/2014/main" id="{E5266CB3-2AFE-02BB-4841-CA268092C91E}"/>
              </a:ext>
            </a:extLst>
          </p:cNvPr>
          <p:cNvGraphicFramePr/>
          <p:nvPr>
            <p:extLst>
              <p:ext uri="{D42A27DB-BD31-4B8C-83A1-F6EECF244321}">
                <p14:modId xmlns:p14="http://schemas.microsoft.com/office/powerpoint/2010/main" val="3697432971"/>
              </p:ext>
            </p:extLst>
          </p:nvPr>
        </p:nvGraphicFramePr>
        <p:xfrm>
          <a:off x="2070433" y="1614725"/>
          <a:ext cx="9346723" cy="3558676"/>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le 23">
            <a:extLst>
              <a:ext uri="{FF2B5EF4-FFF2-40B4-BE49-F238E27FC236}">
                <a16:creationId xmlns:a16="http://schemas.microsoft.com/office/drawing/2014/main" id="{A53FB899-EF72-0F97-1150-7AB71005FA9D}"/>
              </a:ext>
            </a:extLst>
          </p:cNvPr>
          <p:cNvSpPr/>
          <p:nvPr/>
        </p:nvSpPr>
        <p:spPr>
          <a:xfrm>
            <a:off x="648614" y="1767591"/>
            <a:ext cx="11123857" cy="306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graphicFrame>
        <p:nvGraphicFramePr>
          <p:cNvPr id="25" name="Table 51">
            <a:extLst>
              <a:ext uri="{FF2B5EF4-FFF2-40B4-BE49-F238E27FC236}">
                <a16:creationId xmlns:a16="http://schemas.microsoft.com/office/drawing/2014/main" id="{09AE1C48-8794-5A47-A81A-8C685939B99D}"/>
              </a:ext>
            </a:extLst>
          </p:cNvPr>
          <p:cNvGraphicFramePr>
            <a:graphicFrameLocks noGrp="1"/>
          </p:cNvGraphicFramePr>
          <p:nvPr/>
        </p:nvGraphicFramePr>
        <p:xfrm>
          <a:off x="916033" y="1735373"/>
          <a:ext cx="1553759" cy="370840"/>
        </p:xfrm>
        <a:graphic>
          <a:graphicData uri="http://schemas.openxmlformats.org/drawingml/2006/table">
            <a:tbl>
              <a:tblPr>
                <a:tableStyleId>{5C22544A-7EE6-4342-B048-85BDC9FD1C3A}</a:tableStyleId>
              </a:tblPr>
              <a:tblGrid>
                <a:gridCol w="1553759">
                  <a:extLst>
                    <a:ext uri="{9D8B030D-6E8A-4147-A177-3AD203B41FA5}">
                      <a16:colId xmlns:a16="http://schemas.microsoft.com/office/drawing/2014/main" val="3913731183"/>
                    </a:ext>
                  </a:extLst>
                </a:gridCol>
              </a:tblGrid>
              <a:tr h="370840">
                <a:tc>
                  <a:txBody>
                    <a:bodyPr/>
                    <a:lstStyle/>
                    <a:p>
                      <a:pPr algn="l"/>
                      <a:r>
                        <a:rPr lang="en-GB" sz="1200" b="1" dirty="0">
                          <a:solidFill>
                            <a:srgbClr val="00242A"/>
                          </a:solidFill>
                        </a:rPr>
                        <a:t>%NET Agree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3017086"/>
                  </a:ext>
                </a:extLst>
              </a:tr>
            </a:tbl>
          </a:graphicData>
        </a:graphic>
      </p:graphicFrame>
      <p:graphicFrame>
        <p:nvGraphicFramePr>
          <p:cNvPr id="30" name="Table 29">
            <a:extLst>
              <a:ext uri="{FF2B5EF4-FFF2-40B4-BE49-F238E27FC236}">
                <a16:creationId xmlns:a16="http://schemas.microsoft.com/office/drawing/2014/main" id="{7F63BFF1-D2DF-1D12-C81D-44667B0D4555}"/>
              </a:ext>
            </a:extLst>
          </p:cNvPr>
          <p:cNvGraphicFramePr>
            <a:graphicFrameLocks noGrp="1"/>
          </p:cNvGraphicFramePr>
          <p:nvPr>
            <p:extLst>
              <p:ext uri="{D42A27DB-BD31-4B8C-83A1-F6EECF244321}">
                <p14:modId xmlns:p14="http://schemas.microsoft.com/office/powerpoint/2010/main" val="3056853117"/>
              </p:ext>
            </p:extLst>
          </p:nvPr>
        </p:nvGraphicFramePr>
        <p:xfrm>
          <a:off x="2209799" y="1715298"/>
          <a:ext cx="8696328" cy="335280"/>
        </p:xfrm>
        <a:graphic>
          <a:graphicData uri="http://schemas.openxmlformats.org/drawingml/2006/table">
            <a:tbl>
              <a:tblPr>
                <a:tableStyleId>{5C22544A-7EE6-4342-B048-85BDC9FD1C3A}</a:tableStyleId>
              </a:tblPr>
              <a:tblGrid>
                <a:gridCol w="2174082">
                  <a:extLst>
                    <a:ext uri="{9D8B030D-6E8A-4147-A177-3AD203B41FA5}">
                      <a16:colId xmlns:a16="http://schemas.microsoft.com/office/drawing/2014/main" val="4176886419"/>
                    </a:ext>
                  </a:extLst>
                </a:gridCol>
                <a:gridCol w="2174082">
                  <a:extLst>
                    <a:ext uri="{9D8B030D-6E8A-4147-A177-3AD203B41FA5}">
                      <a16:colId xmlns:a16="http://schemas.microsoft.com/office/drawing/2014/main" val="2281748559"/>
                    </a:ext>
                  </a:extLst>
                </a:gridCol>
                <a:gridCol w="2174082">
                  <a:extLst>
                    <a:ext uri="{9D8B030D-6E8A-4147-A177-3AD203B41FA5}">
                      <a16:colId xmlns:a16="http://schemas.microsoft.com/office/drawing/2014/main" val="3364486288"/>
                    </a:ext>
                  </a:extLst>
                </a:gridCol>
                <a:gridCol w="2174082">
                  <a:extLst>
                    <a:ext uri="{9D8B030D-6E8A-4147-A177-3AD203B41FA5}">
                      <a16:colId xmlns:a16="http://schemas.microsoft.com/office/drawing/2014/main" val="436982166"/>
                    </a:ext>
                  </a:extLst>
                </a:gridCol>
              </a:tblGrid>
              <a:tr h="243153">
                <a:tc>
                  <a:txBody>
                    <a:bodyPr/>
                    <a:lstStyle/>
                    <a:p>
                      <a:pPr algn="ctr"/>
                      <a:r>
                        <a:rPr lang="en-US" sz="1600" b="1" dirty="0">
                          <a:solidFill>
                            <a:srgbClr val="00242A"/>
                          </a:solidFill>
                        </a:rPr>
                        <a:t>80%</a:t>
                      </a:r>
                      <a:endParaRPr lang="en-GB" sz="1600" b="1" dirty="0">
                        <a:solidFill>
                          <a:srgbClr val="00242A"/>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0242A"/>
                          </a:solidFill>
                        </a:rPr>
                        <a:t>76%</a:t>
                      </a:r>
                      <a:endParaRPr lang="en-GB" sz="1600" b="1" dirty="0">
                        <a:solidFill>
                          <a:srgbClr val="00242A"/>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0242A"/>
                          </a:solidFill>
                        </a:rPr>
                        <a:t>     74%</a:t>
                      </a:r>
                      <a:endParaRPr lang="en-GB" sz="1600" b="1" dirty="0">
                        <a:solidFill>
                          <a:srgbClr val="00242A"/>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0242A"/>
                          </a:solidFill>
                        </a:rPr>
                        <a:t>         69%</a:t>
                      </a:r>
                      <a:endParaRPr lang="en-GB" sz="1600" b="1" dirty="0">
                        <a:solidFill>
                          <a:srgbClr val="00242A"/>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5637057"/>
                  </a:ext>
                </a:extLst>
              </a:tr>
            </a:tbl>
          </a:graphicData>
        </a:graphic>
      </p:graphicFrame>
      <p:graphicFrame>
        <p:nvGraphicFramePr>
          <p:cNvPr id="31" name="Table 30">
            <a:extLst>
              <a:ext uri="{FF2B5EF4-FFF2-40B4-BE49-F238E27FC236}">
                <a16:creationId xmlns:a16="http://schemas.microsoft.com/office/drawing/2014/main" id="{90BC6405-BADF-ABEC-B31F-D5E43FCFE625}"/>
              </a:ext>
            </a:extLst>
          </p:cNvPr>
          <p:cNvGraphicFramePr>
            <a:graphicFrameLocks noGrp="1"/>
          </p:cNvGraphicFramePr>
          <p:nvPr>
            <p:extLst>
              <p:ext uri="{D42A27DB-BD31-4B8C-83A1-F6EECF244321}">
                <p14:modId xmlns:p14="http://schemas.microsoft.com/office/powerpoint/2010/main" val="3043506891"/>
              </p:ext>
            </p:extLst>
          </p:nvPr>
        </p:nvGraphicFramePr>
        <p:xfrm>
          <a:off x="2070992" y="5248871"/>
          <a:ext cx="9111356" cy="1310640"/>
        </p:xfrm>
        <a:graphic>
          <a:graphicData uri="http://schemas.openxmlformats.org/drawingml/2006/table">
            <a:tbl>
              <a:tblPr>
                <a:tableStyleId>{5C22544A-7EE6-4342-B048-85BDC9FD1C3A}</a:tableStyleId>
              </a:tblPr>
              <a:tblGrid>
                <a:gridCol w="2277839">
                  <a:extLst>
                    <a:ext uri="{9D8B030D-6E8A-4147-A177-3AD203B41FA5}">
                      <a16:colId xmlns:a16="http://schemas.microsoft.com/office/drawing/2014/main" val="4176886419"/>
                    </a:ext>
                  </a:extLst>
                </a:gridCol>
                <a:gridCol w="2277839">
                  <a:extLst>
                    <a:ext uri="{9D8B030D-6E8A-4147-A177-3AD203B41FA5}">
                      <a16:colId xmlns:a16="http://schemas.microsoft.com/office/drawing/2014/main" val="2281748559"/>
                    </a:ext>
                  </a:extLst>
                </a:gridCol>
                <a:gridCol w="2622105">
                  <a:extLst>
                    <a:ext uri="{9D8B030D-6E8A-4147-A177-3AD203B41FA5}">
                      <a16:colId xmlns:a16="http://schemas.microsoft.com/office/drawing/2014/main" val="3364486288"/>
                    </a:ext>
                  </a:extLst>
                </a:gridCol>
                <a:gridCol w="1933573">
                  <a:extLst>
                    <a:ext uri="{9D8B030D-6E8A-4147-A177-3AD203B41FA5}">
                      <a16:colId xmlns:a16="http://schemas.microsoft.com/office/drawing/2014/main" val="436982166"/>
                    </a:ext>
                  </a:extLst>
                </a:gridCol>
              </a:tblGrid>
              <a:tr h="570116">
                <a:tc>
                  <a:txBody>
                    <a:bodyPr/>
                    <a:lstStyle/>
                    <a:p>
                      <a:pPr algn="ctr"/>
                      <a:r>
                        <a:rPr lang="en-US" sz="1600" b="1" dirty="0">
                          <a:solidFill>
                            <a:srgbClr val="007C91"/>
                          </a:solidFill>
                        </a:rPr>
                        <a:t>I think </a:t>
                      </a:r>
                    </a:p>
                    <a:p>
                      <a:pPr algn="ctr"/>
                      <a:r>
                        <a:rPr lang="en-US" sz="1600" b="1" dirty="0">
                          <a:solidFill>
                            <a:srgbClr val="007C91"/>
                          </a:solidFill>
                        </a:rPr>
                        <a:t>vaccines work</a:t>
                      </a:r>
                      <a:endParaRPr lang="en-GB" sz="1600" b="1" dirty="0">
                        <a:solidFill>
                          <a:srgbClr val="007C9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07C91"/>
                          </a:solidFill>
                        </a:rPr>
                        <a:t>I think vaccines </a:t>
                      </a:r>
                    </a:p>
                    <a:p>
                      <a:pPr algn="ctr"/>
                      <a:r>
                        <a:rPr lang="en-US" sz="1600" b="1" dirty="0">
                          <a:solidFill>
                            <a:srgbClr val="007C91"/>
                          </a:solidFill>
                        </a:rPr>
                        <a:t>are safe</a:t>
                      </a:r>
                      <a:endParaRPr lang="en-GB" sz="1600" b="1" dirty="0">
                        <a:solidFill>
                          <a:srgbClr val="007C9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07C91"/>
                          </a:solidFill>
                        </a:rPr>
                        <a:t>I trust </a:t>
                      </a:r>
                    </a:p>
                    <a:p>
                      <a:pPr algn="ctr"/>
                      <a:r>
                        <a:rPr lang="en-US" sz="1600" b="1" dirty="0">
                          <a:solidFill>
                            <a:srgbClr val="007C91"/>
                          </a:solidFill>
                        </a:rPr>
                        <a:t>vaccines</a:t>
                      </a:r>
                      <a:endParaRPr lang="en-GB" sz="1600" b="1" dirty="0">
                        <a:solidFill>
                          <a:srgbClr val="007C9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07C91"/>
                          </a:solidFill>
                        </a:rPr>
                        <a:t>Vaccines are properly tested before being given to teenagers</a:t>
                      </a:r>
                      <a:endParaRPr lang="en-GB" sz="1600" b="1" dirty="0">
                        <a:solidFill>
                          <a:srgbClr val="007C9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5637057"/>
                  </a:ext>
                </a:extLst>
              </a:tr>
            </a:tbl>
          </a:graphicData>
        </a:graphic>
      </p:graphicFrame>
      <p:sp>
        <p:nvSpPr>
          <p:cNvPr id="29" name="Rectangle 28">
            <a:extLst>
              <a:ext uri="{FF2B5EF4-FFF2-40B4-BE49-F238E27FC236}">
                <a16:creationId xmlns:a16="http://schemas.microsoft.com/office/drawing/2014/main" id="{B28CD717-87BB-893A-5AC6-026136E1CB1F}"/>
              </a:ext>
            </a:extLst>
          </p:cNvPr>
          <p:cNvSpPr/>
          <p:nvPr/>
        </p:nvSpPr>
        <p:spPr>
          <a:xfrm>
            <a:off x="656702" y="4901604"/>
            <a:ext cx="11123857" cy="306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graphicFrame>
        <p:nvGraphicFramePr>
          <p:cNvPr id="32" name="Table 51">
            <a:extLst>
              <a:ext uri="{FF2B5EF4-FFF2-40B4-BE49-F238E27FC236}">
                <a16:creationId xmlns:a16="http://schemas.microsoft.com/office/drawing/2014/main" id="{4726E291-BCD5-D050-23BE-D729A1DD0624}"/>
              </a:ext>
            </a:extLst>
          </p:cNvPr>
          <p:cNvGraphicFramePr>
            <a:graphicFrameLocks noGrp="1"/>
          </p:cNvGraphicFramePr>
          <p:nvPr/>
        </p:nvGraphicFramePr>
        <p:xfrm>
          <a:off x="916033" y="4869386"/>
          <a:ext cx="1553759" cy="370840"/>
        </p:xfrm>
        <a:graphic>
          <a:graphicData uri="http://schemas.openxmlformats.org/drawingml/2006/table">
            <a:tbl>
              <a:tblPr>
                <a:tableStyleId>{5C22544A-7EE6-4342-B048-85BDC9FD1C3A}</a:tableStyleId>
              </a:tblPr>
              <a:tblGrid>
                <a:gridCol w="1553759">
                  <a:extLst>
                    <a:ext uri="{9D8B030D-6E8A-4147-A177-3AD203B41FA5}">
                      <a16:colId xmlns:a16="http://schemas.microsoft.com/office/drawing/2014/main" val="3913731183"/>
                    </a:ext>
                  </a:extLst>
                </a:gridCol>
              </a:tblGrid>
              <a:tr h="370840">
                <a:tc>
                  <a:txBody>
                    <a:bodyPr/>
                    <a:lstStyle/>
                    <a:p>
                      <a:pPr algn="l"/>
                      <a:r>
                        <a:rPr lang="en-GB" sz="1200" b="1" kern="1200" dirty="0">
                          <a:solidFill>
                            <a:srgbClr val="333F50"/>
                          </a:solidFill>
                          <a:latin typeface="+mn-lt"/>
                          <a:ea typeface="+mn-ea"/>
                          <a:cs typeface="+mn-cs"/>
                        </a:rPr>
                        <a:t>%NET Disagree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3017086"/>
                  </a:ext>
                </a:extLst>
              </a:tr>
            </a:tbl>
          </a:graphicData>
        </a:graphic>
      </p:graphicFrame>
      <p:graphicFrame>
        <p:nvGraphicFramePr>
          <p:cNvPr id="33" name="Table 32">
            <a:extLst>
              <a:ext uri="{FF2B5EF4-FFF2-40B4-BE49-F238E27FC236}">
                <a16:creationId xmlns:a16="http://schemas.microsoft.com/office/drawing/2014/main" id="{ED3DAA64-9C26-F949-7F61-59658C5461BE}"/>
              </a:ext>
            </a:extLst>
          </p:cNvPr>
          <p:cNvGraphicFramePr>
            <a:graphicFrameLocks noGrp="1"/>
          </p:cNvGraphicFramePr>
          <p:nvPr>
            <p:extLst>
              <p:ext uri="{D42A27DB-BD31-4B8C-83A1-F6EECF244321}">
                <p14:modId xmlns:p14="http://schemas.microsoft.com/office/powerpoint/2010/main" val="526032261"/>
              </p:ext>
            </p:extLst>
          </p:nvPr>
        </p:nvGraphicFramePr>
        <p:xfrm>
          <a:off x="2137666" y="4901604"/>
          <a:ext cx="8978008" cy="250190"/>
        </p:xfrm>
        <a:graphic>
          <a:graphicData uri="http://schemas.openxmlformats.org/drawingml/2006/table">
            <a:tbl>
              <a:tblPr>
                <a:tableStyleId>{5C22544A-7EE6-4342-B048-85BDC9FD1C3A}</a:tableStyleId>
              </a:tblPr>
              <a:tblGrid>
                <a:gridCol w="2244502">
                  <a:extLst>
                    <a:ext uri="{9D8B030D-6E8A-4147-A177-3AD203B41FA5}">
                      <a16:colId xmlns:a16="http://schemas.microsoft.com/office/drawing/2014/main" val="4176886419"/>
                    </a:ext>
                  </a:extLst>
                </a:gridCol>
                <a:gridCol w="2244502">
                  <a:extLst>
                    <a:ext uri="{9D8B030D-6E8A-4147-A177-3AD203B41FA5}">
                      <a16:colId xmlns:a16="http://schemas.microsoft.com/office/drawing/2014/main" val="2281748559"/>
                    </a:ext>
                  </a:extLst>
                </a:gridCol>
                <a:gridCol w="2526855">
                  <a:extLst>
                    <a:ext uri="{9D8B030D-6E8A-4147-A177-3AD203B41FA5}">
                      <a16:colId xmlns:a16="http://schemas.microsoft.com/office/drawing/2014/main" val="3364486288"/>
                    </a:ext>
                  </a:extLst>
                </a:gridCol>
                <a:gridCol w="1962149">
                  <a:extLst>
                    <a:ext uri="{9D8B030D-6E8A-4147-A177-3AD203B41FA5}">
                      <a16:colId xmlns:a16="http://schemas.microsoft.com/office/drawing/2014/main" val="436982166"/>
                    </a:ext>
                  </a:extLst>
                </a:gridCol>
              </a:tblGrid>
              <a:tr h="243153">
                <a:tc>
                  <a:txBody>
                    <a:bodyPr/>
                    <a:lstStyle/>
                    <a:p>
                      <a:pPr algn="ctr" fontAlgn="b"/>
                      <a:r>
                        <a:rPr lang="en-GB" sz="1600" b="1" kern="1200" dirty="0">
                          <a:solidFill>
                            <a:srgbClr val="333F50"/>
                          </a:solidFill>
                          <a:latin typeface="+mn-lt"/>
                          <a:ea typeface="+mn-ea"/>
                          <a:cs typeface="+mn-cs"/>
                        </a:rPr>
                        <a:t>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1" kern="1200" dirty="0">
                          <a:solidFill>
                            <a:srgbClr val="333F50"/>
                          </a:solidFill>
                          <a:latin typeface="+mn-lt"/>
                          <a:ea typeface="+mn-ea"/>
                          <a:cs typeface="+mn-cs"/>
                        </a:rPr>
                        <a:t>5%</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1" kern="1200" dirty="0">
                          <a:solidFill>
                            <a:srgbClr val="333F50"/>
                          </a:solidFill>
                          <a:latin typeface="+mn-lt"/>
                          <a:ea typeface="+mn-ea"/>
                          <a:cs typeface="+mn-cs"/>
                        </a:rPr>
                        <a:t>6%</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1" kern="1200" dirty="0">
                          <a:solidFill>
                            <a:srgbClr val="333F50"/>
                          </a:solidFill>
                          <a:latin typeface="+mn-lt"/>
                          <a:ea typeface="+mn-ea"/>
                          <a:cs typeface="+mn-cs"/>
                        </a:rPr>
                        <a:t>7%</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5637057"/>
                  </a:ext>
                </a:extLst>
              </a:tr>
            </a:tbl>
          </a:graphicData>
        </a:graphic>
      </p:graphicFrame>
      <p:grpSp>
        <p:nvGrpSpPr>
          <p:cNvPr id="34" name="Group 33">
            <a:extLst>
              <a:ext uri="{FF2B5EF4-FFF2-40B4-BE49-F238E27FC236}">
                <a16:creationId xmlns:a16="http://schemas.microsoft.com/office/drawing/2014/main" id="{62836713-B504-C77F-9AF2-810F9D6D8311}"/>
              </a:ext>
            </a:extLst>
          </p:cNvPr>
          <p:cNvGrpSpPr/>
          <p:nvPr/>
        </p:nvGrpSpPr>
        <p:grpSpPr>
          <a:xfrm>
            <a:off x="957372" y="2282800"/>
            <a:ext cx="996451" cy="224400"/>
            <a:chOff x="759822" y="3220926"/>
            <a:chExt cx="996451" cy="224400"/>
          </a:xfrm>
        </p:grpSpPr>
        <p:sp>
          <p:nvSpPr>
            <p:cNvPr id="35" name="Rectangle 34">
              <a:extLst>
                <a:ext uri="{FF2B5EF4-FFF2-40B4-BE49-F238E27FC236}">
                  <a16:creationId xmlns:a16="http://schemas.microsoft.com/office/drawing/2014/main" id="{A510C0BD-792F-0FB7-9DD9-FFA921258DF7}"/>
                </a:ext>
              </a:extLst>
            </p:cNvPr>
            <p:cNvSpPr>
              <a:spLocks noChangeAspect="1"/>
            </p:cNvSpPr>
            <p:nvPr/>
          </p:nvSpPr>
          <p:spPr>
            <a:xfrm>
              <a:off x="759822" y="3297126"/>
              <a:ext cx="72000" cy="72000"/>
            </a:xfrm>
            <a:prstGeom prst="rect">
              <a:avLst/>
            </a:prstGeom>
            <a:solidFill>
              <a:srgbClr val="00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Arial"/>
                <a:ea typeface="+mn-ea"/>
                <a:cs typeface="+mn-cs"/>
              </a:endParaRPr>
            </a:p>
          </p:txBody>
        </p:sp>
        <p:sp>
          <p:nvSpPr>
            <p:cNvPr id="36" name="Rectangle 35">
              <a:extLst>
                <a:ext uri="{FF2B5EF4-FFF2-40B4-BE49-F238E27FC236}">
                  <a16:creationId xmlns:a16="http://schemas.microsoft.com/office/drawing/2014/main" id="{C49D32FA-BA21-E08D-C55B-862C5BC22C32}"/>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242A"/>
                  </a:solidFill>
                  <a:effectLst/>
                  <a:uLnTx/>
                  <a:uFillTx/>
                  <a:latin typeface="Arial"/>
                  <a:ea typeface="+mn-ea"/>
                  <a:cs typeface="+mn-cs"/>
                </a:rPr>
                <a:t>Strongly agree</a:t>
              </a:r>
            </a:p>
          </p:txBody>
        </p:sp>
      </p:grpSp>
      <p:grpSp>
        <p:nvGrpSpPr>
          <p:cNvPr id="37" name="Group 36">
            <a:extLst>
              <a:ext uri="{FF2B5EF4-FFF2-40B4-BE49-F238E27FC236}">
                <a16:creationId xmlns:a16="http://schemas.microsoft.com/office/drawing/2014/main" id="{951A9BF0-D8C7-62D8-A6B7-4D299E83DD3C}"/>
              </a:ext>
            </a:extLst>
          </p:cNvPr>
          <p:cNvGrpSpPr/>
          <p:nvPr/>
        </p:nvGrpSpPr>
        <p:grpSpPr>
          <a:xfrm>
            <a:off x="957372" y="2727989"/>
            <a:ext cx="996451" cy="224400"/>
            <a:chOff x="759822" y="3220926"/>
            <a:chExt cx="996451" cy="224400"/>
          </a:xfrm>
        </p:grpSpPr>
        <p:sp>
          <p:nvSpPr>
            <p:cNvPr id="38" name="Rectangle 37">
              <a:extLst>
                <a:ext uri="{FF2B5EF4-FFF2-40B4-BE49-F238E27FC236}">
                  <a16:creationId xmlns:a16="http://schemas.microsoft.com/office/drawing/2014/main" id="{022E285E-5BA9-F19D-7021-397A5A2859CB}"/>
                </a:ext>
              </a:extLst>
            </p:cNvPr>
            <p:cNvSpPr>
              <a:spLocks noChangeAspect="1"/>
            </p:cNvSpPr>
            <p:nvPr/>
          </p:nvSpPr>
          <p:spPr>
            <a:xfrm>
              <a:off x="759822" y="3297126"/>
              <a:ext cx="72000" cy="72000"/>
            </a:xfrm>
            <a:prstGeom prst="rect">
              <a:avLst/>
            </a:prstGeom>
            <a:solidFill>
              <a:srgbClr val="005D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7C91"/>
                </a:solidFill>
                <a:effectLst/>
                <a:uLnTx/>
                <a:uFillTx/>
                <a:latin typeface="Arial"/>
                <a:ea typeface="+mn-ea"/>
                <a:cs typeface="+mn-cs"/>
              </a:endParaRPr>
            </a:p>
          </p:txBody>
        </p:sp>
        <p:sp>
          <p:nvSpPr>
            <p:cNvPr id="39" name="Rectangle 38">
              <a:extLst>
                <a:ext uri="{FF2B5EF4-FFF2-40B4-BE49-F238E27FC236}">
                  <a16:creationId xmlns:a16="http://schemas.microsoft.com/office/drawing/2014/main" id="{E932B447-3C29-DA95-03FD-CEA556B4A131}"/>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4B58"/>
                  </a:solidFill>
                  <a:effectLst/>
                  <a:uLnTx/>
                  <a:uFillTx/>
                  <a:latin typeface="Arial"/>
                  <a:ea typeface="+mn-ea"/>
                  <a:cs typeface="+mn-cs"/>
                </a:rPr>
                <a:t>Tend to agree</a:t>
              </a:r>
            </a:p>
          </p:txBody>
        </p:sp>
      </p:grpSp>
      <p:grpSp>
        <p:nvGrpSpPr>
          <p:cNvPr id="40" name="Group 39">
            <a:extLst>
              <a:ext uri="{FF2B5EF4-FFF2-40B4-BE49-F238E27FC236}">
                <a16:creationId xmlns:a16="http://schemas.microsoft.com/office/drawing/2014/main" id="{72E2950A-6ADB-22C8-6670-B697EA7485CD}"/>
              </a:ext>
            </a:extLst>
          </p:cNvPr>
          <p:cNvGrpSpPr/>
          <p:nvPr/>
        </p:nvGrpSpPr>
        <p:grpSpPr>
          <a:xfrm>
            <a:off x="957372" y="4063556"/>
            <a:ext cx="996451" cy="224400"/>
            <a:chOff x="759822" y="3220926"/>
            <a:chExt cx="996451" cy="224400"/>
          </a:xfrm>
        </p:grpSpPr>
        <p:sp>
          <p:nvSpPr>
            <p:cNvPr id="41" name="Rectangle 40">
              <a:extLst>
                <a:ext uri="{FF2B5EF4-FFF2-40B4-BE49-F238E27FC236}">
                  <a16:creationId xmlns:a16="http://schemas.microsoft.com/office/drawing/2014/main" id="{5D91A191-9F42-9104-1E9F-412F3D2C817B}"/>
                </a:ext>
              </a:extLst>
            </p:cNvPr>
            <p:cNvSpPr>
              <a:spLocks noChangeAspect="1"/>
            </p:cNvSpPr>
            <p:nvPr/>
          </p:nvSpPr>
          <p:spPr>
            <a:xfrm>
              <a:off x="759822" y="3297126"/>
              <a:ext cx="72000" cy="7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42" name="Rectangle 41">
              <a:extLst>
                <a:ext uri="{FF2B5EF4-FFF2-40B4-BE49-F238E27FC236}">
                  <a16:creationId xmlns:a16="http://schemas.microsoft.com/office/drawing/2014/main" id="{EE00E8D5-2C29-99BA-3CE8-4625FB363475}"/>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333F50"/>
                  </a:solidFill>
                  <a:effectLst/>
                  <a:uLnTx/>
                  <a:uFillTx/>
                  <a:latin typeface="Arial"/>
                  <a:ea typeface="+mn-ea"/>
                  <a:cs typeface="+mn-cs"/>
                </a:rPr>
                <a:t>Strongly disagree</a:t>
              </a:r>
            </a:p>
          </p:txBody>
        </p:sp>
      </p:grpSp>
      <p:grpSp>
        <p:nvGrpSpPr>
          <p:cNvPr id="43" name="Group 42">
            <a:extLst>
              <a:ext uri="{FF2B5EF4-FFF2-40B4-BE49-F238E27FC236}">
                <a16:creationId xmlns:a16="http://schemas.microsoft.com/office/drawing/2014/main" id="{131E7DC3-59A9-D8E3-3EAD-2662E274522E}"/>
              </a:ext>
            </a:extLst>
          </p:cNvPr>
          <p:cNvGrpSpPr/>
          <p:nvPr/>
        </p:nvGrpSpPr>
        <p:grpSpPr>
          <a:xfrm>
            <a:off x="957372" y="4508743"/>
            <a:ext cx="996451" cy="224400"/>
            <a:chOff x="759822" y="3220926"/>
            <a:chExt cx="996451" cy="224400"/>
          </a:xfrm>
        </p:grpSpPr>
        <p:sp>
          <p:nvSpPr>
            <p:cNvPr id="44" name="Rectangle 43">
              <a:extLst>
                <a:ext uri="{FF2B5EF4-FFF2-40B4-BE49-F238E27FC236}">
                  <a16:creationId xmlns:a16="http://schemas.microsoft.com/office/drawing/2014/main" id="{0B79BCFE-DDD9-EFA6-D4BF-BE3CAEDCAC2B}"/>
                </a:ext>
              </a:extLst>
            </p:cNvPr>
            <p:cNvSpPr>
              <a:spLocks noChangeAspect="1"/>
            </p:cNvSpPr>
            <p:nvPr/>
          </p:nvSpPr>
          <p:spPr>
            <a:xfrm>
              <a:off x="759822" y="3297126"/>
              <a:ext cx="72000" cy="72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E99E83D4-B857-8C5F-2873-BF822C3E733B}"/>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BFBFBF"/>
                  </a:solidFill>
                  <a:effectLst/>
                  <a:uLnTx/>
                  <a:uFillTx/>
                  <a:latin typeface="Arial"/>
                  <a:ea typeface="+mn-ea"/>
                  <a:cs typeface="+mn-cs"/>
                </a:rPr>
                <a:t>Don’t know</a:t>
              </a:r>
            </a:p>
          </p:txBody>
        </p:sp>
      </p:grpSp>
      <p:grpSp>
        <p:nvGrpSpPr>
          <p:cNvPr id="46" name="Group 45">
            <a:extLst>
              <a:ext uri="{FF2B5EF4-FFF2-40B4-BE49-F238E27FC236}">
                <a16:creationId xmlns:a16="http://schemas.microsoft.com/office/drawing/2014/main" id="{DC0463D2-CEBD-9BB1-B779-7A2007206CEA}"/>
              </a:ext>
            </a:extLst>
          </p:cNvPr>
          <p:cNvGrpSpPr/>
          <p:nvPr/>
        </p:nvGrpSpPr>
        <p:grpSpPr>
          <a:xfrm>
            <a:off x="957372" y="3173178"/>
            <a:ext cx="996451" cy="224400"/>
            <a:chOff x="759822" y="3220926"/>
            <a:chExt cx="996451" cy="224400"/>
          </a:xfrm>
        </p:grpSpPr>
        <p:sp>
          <p:nvSpPr>
            <p:cNvPr id="47" name="Rectangle 46">
              <a:extLst>
                <a:ext uri="{FF2B5EF4-FFF2-40B4-BE49-F238E27FC236}">
                  <a16:creationId xmlns:a16="http://schemas.microsoft.com/office/drawing/2014/main" id="{DEDE6962-FE8B-07F9-B745-F11A3E165A07}"/>
                </a:ext>
              </a:extLst>
            </p:cNvPr>
            <p:cNvSpPr>
              <a:spLocks noChangeAspect="1"/>
            </p:cNvSpPr>
            <p:nvPr/>
          </p:nvSpPr>
          <p:spPr>
            <a:xfrm>
              <a:off x="759822" y="3297126"/>
              <a:ext cx="72000" cy="72000"/>
            </a:xfrm>
            <a:prstGeom prst="rect">
              <a:avLst/>
            </a:prstGeom>
            <a:solidFill>
              <a:srgbClr val="ADB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9D51FB64-D060-35E2-0F12-B376AD196144}"/>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ADB9CA"/>
                  </a:solidFill>
                  <a:effectLst/>
                  <a:uLnTx/>
                  <a:uFillTx/>
                  <a:latin typeface="Arial"/>
                  <a:ea typeface="+mn-ea"/>
                  <a:cs typeface="+mn-cs"/>
                </a:rPr>
                <a:t>Neither agree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ADB9CA"/>
                  </a:solidFill>
                  <a:effectLst/>
                  <a:uLnTx/>
                  <a:uFillTx/>
                  <a:latin typeface="Arial"/>
                  <a:ea typeface="+mn-ea"/>
                  <a:cs typeface="+mn-cs"/>
                </a:rPr>
                <a:t>nor disagree</a:t>
              </a:r>
            </a:p>
          </p:txBody>
        </p:sp>
      </p:grpSp>
      <p:grpSp>
        <p:nvGrpSpPr>
          <p:cNvPr id="49" name="Group 48">
            <a:extLst>
              <a:ext uri="{FF2B5EF4-FFF2-40B4-BE49-F238E27FC236}">
                <a16:creationId xmlns:a16="http://schemas.microsoft.com/office/drawing/2014/main" id="{61FAB33F-1004-4F55-67BA-1A40138EFF38}"/>
              </a:ext>
            </a:extLst>
          </p:cNvPr>
          <p:cNvGrpSpPr/>
          <p:nvPr/>
        </p:nvGrpSpPr>
        <p:grpSpPr>
          <a:xfrm>
            <a:off x="957372" y="3618367"/>
            <a:ext cx="996451" cy="224400"/>
            <a:chOff x="759822" y="3220926"/>
            <a:chExt cx="996451" cy="224400"/>
          </a:xfrm>
        </p:grpSpPr>
        <p:sp>
          <p:nvSpPr>
            <p:cNvPr id="50" name="Rectangle 49">
              <a:extLst>
                <a:ext uri="{FF2B5EF4-FFF2-40B4-BE49-F238E27FC236}">
                  <a16:creationId xmlns:a16="http://schemas.microsoft.com/office/drawing/2014/main" id="{9CC9533E-0D35-71FF-3B83-7159A839EE68}"/>
                </a:ext>
              </a:extLst>
            </p:cNvPr>
            <p:cNvSpPr>
              <a:spLocks noChangeAspect="1"/>
            </p:cNvSpPr>
            <p:nvPr/>
          </p:nvSpPr>
          <p:spPr>
            <a:xfrm>
              <a:off x="759822" y="3297126"/>
              <a:ext cx="72000" cy="720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51" name="Rectangle 50">
              <a:extLst>
                <a:ext uri="{FF2B5EF4-FFF2-40B4-BE49-F238E27FC236}">
                  <a16:creationId xmlns:a16="http://schemas.microsoft.com/office/drawing/2014/main" id="{59977F44-9D7A-16C3-A97C-A4C848189886}"/>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44546A"/>
                  </a:solidFill>
                  <a:effectLst/>
                  <a:uLnTx/>
                  <a:uFillTx/>
                  <a:latin typeface="Arial"/>
                  <a:ea typeface="+mn-ea"/>
                  <a:cs typeface="+mn-cs"/>
                </a:rPr>
                <a:t>Tend to disagree</a:t>
              </a:r>
            </a:p>
          </p:txBody>
        </p:sp>
      </p:grpSp>
    </p:spTree>
    <p:extLst>
      <p:ext uri="{BB962C8B-B14F-4D97-AF65-F5344CB8AC3E}">
        <p14:creationId xmlns:p14="http://schemas.microsoft.com/office/powerpoint/2010/main" val="4209984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Most teenagers described the information they received about vaccines as good</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kumimoji="0" lang="en-GB" sz="800" b="0" i="1"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*Figures under 4% not shown</a:t>
            </a:r>
            <a:endPar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ADT2.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have received information about the vaccine(s) offered (n=832)</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16</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graphicFrame>
        <p:nvGraphicFramePr>
          <p:cNvPr id="2" name="Chart 1">
            <a:extLst>
              <a:ext uri="{FF2B5EF4-FFF2-40B4-BE49-F238E27FC236}">
                <a16:creationId xmlns:a16="http://schemas.microsoft.com/office/drawing/2014/main" id="{EF5DA3E6-2470-E3A9-5D71-D68AC88D791E}"/>
              </a:ext>
            </a:extLst>
          </p:cNvPr>
          <p:cNvGraphicFramePr/>
          <p:nvPr>
            <p:extLst>
              <p:ext uri="{D42A27DB-BD31-4B8C-83A1-F6EECF244321}">
                <p14:modId xmlns:p14="http://schemas.microsoft.com/office/powerpoint/2010/main" val="4072148749"/>
              </p:ext>
            </p:extLst>
          </p:nvPr>
        </p:nvGraphicFramePr>
        <p:xfrm>
          <a:off x="930952" y="1993532"/>
          <a:ext cx="10681040" cy="3551591"/>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Connector 2">
            <a:extLst>
              <a:ext uri="{FF2B5EF4-FFF2-40B4-BE49-F238E27FC236}">
                <a16:creationId xmlns:a16="http://schemas.microsoft.com/office/drawing/2014/main" id="{12B36C8F-CD57-0E90-450C-428C0DD716B3}"/>
              </a:ext>
            </a:extLst>
          </p:cNvPr>
          <p:cNvCxnSpPr>
            <a:cxnSpLocks/>
          </p:cNvCxnSpPr>
          <p:nvPr/>
        </p:nvCxnSpPr>
        <p:spPr>
          <a:xfrm flipV="1">
            <a:off x="3842158" y="4853751"/>
            <a:ext cx="7437979" cy="3289"/>
          </a:xfrm>
          <a:prstGeom prst="line">
            <a:avLst/>
          </a:prstGeom>
          <a:ln w="28575">
            <a:solidFill>
              <a:srgbClr val="004B58"/>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C14F623-1367-127A-5C58-4F14B8EC5D89}"/>
              </a:ext>
            </a:extLst>
          </p:cNvPr>
          <p:cNvSpPr txBox="1"/>
          <p:nvPr/>
        </p:nvSpPr>
        <p:spPr>
          <a:xfrm>
            <a:off x="8594622" y="4857040"/>
            <a:ext cx="2705986" cy="461665"/>
          </a:xfrm>
          <a:prstGeom prst="rect">
            <a:avLst/>
          </a:prstGeom>
          <a:noFill/>
        </p:spPr>
        <p:txBody>
          <a:bodyPr wrap="square">
            <a:spAutoFit/>
          </a:bodyPr>
          <a:lstStyle/>
          <a:p>
            <a:pPr algn="r"/>
            <a:r>
              <a:rPr lang="en-US" sz="2400" b="1" dirty="0">
                <a:solidFill>
                  <a:srgbClr val="004B58"/>
                </a:solidFill>
                <a:latin typeface="Arial" panose="020B0604020202020204" pitchFamily="34" charset="0"/>
                <a:cs typeface="Arial" panose="020B0604020202020204" pitchFamily="34" charset="0"/>
              </a:rPr>
              <a:t>74% </a:t>
            </a:r>
            <a:r>
              <a:rPr lang="en-US" sz="1200" b="1" dirty="0">
                <a:solidFill>
                  <a:srgbClr val="004B58"/>
                </a:solidFill>
                <a:latin typeface="Arial" panose="020B0604020202020204" pitchFamily="34" charset="0"/>
                <a:cs typeface="Arial" panose="020B0604020202020204" pitchFamily="34" charset="0"/>
              </a:rPr>
              <a:t>good</a:t>
            </a:r>
            <a:r>
              <a:rPr lang="en-US" sz="1200" dirty="0">
                <a:solidFill>
                  <a:srgbClr val="004B58"/>
                </a:solidFill>
                <a:latin typeface="Arial" panose="020B0604020202020204" pitchFamily="34" charset="0"/>
                <a:cs typeface="Arial" panose="020B0604020202020204" pitchFamily="34" charset="0"/>
              </a:rPr>
              <a:t> </a:t>
            </a:r>
          </a:p>
        </p:txBody>
      </p:sp>
      <p:sp>
        <p:nvSpPr>
          <p:cNvPr id="6" name="TextBox 5">
            <a:extLst>
              <a:ext uri="{FF2B5EF4-FFF2-40B4-BE49-F238E27FC236}">
                <a16:creationId xmlns:a16="http://schemas.microsoft.com/office/drawing/2014/main" id="{F82DC686-3D3E-AEB2-B5E5-7E63DE31A774}"/>
              </a:ext>
            </a:extLst>
          </p:cNvPr>
          <p:cNvSpPr txBox="1"/>
          <p:nvPr/>
        </p:nvSpPr>
        <p:spPr>
          <a:xfrm>
            <a:off x="930952" y="1193542"/>
            <a:ext cx="7038975" cy="646331"/>
          </a:xfrm>
          <a:prstGeom prst="rect">
            <a:avLst/>
          </a:prstGeom>
          <a:noFill/>
        </p:spPr>
        <p:txBody>
          <a:bodyPr wrap="square" rtlCol="0">
            <a:spAutoFit/>
          </a:bodyPr>
          <a:lstStyle/>
          <a:p>
            <a:r>
              <a:rPr lang="en-GB" dirty="0"/>
              <a:t>In your experience, how useful did you find the information you received about the vaccine(s) you were offered? </a:t>
            </a:r>
          </a:p>
        </p:txBody>
      </p:sp>
    </p:spTree>
    <p:extLst>
      <p:ext uri="{BB962C8B-B14F-4D97-AF65-F5344CB8AC3E}">
        <p14:creationId xmlns:p14="http://schemas.microsoft.com/office/powerpoint/2010/main" val="2386372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GB"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NHS and health professionals are the most trusted sources of information</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T23. Here are some sources of information of vaccines. Please click the below in order based on how much you trust them, with the one you trust the most at the top, and the one you trust the least at the bottom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17</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534071" y="1113923"/>
            <a:ext cx="11123857" cy="5027656"/>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77F47B50-2BAC-D2F9-63BD-99E9124012B0}"/>
              </a:ext>
            </a:extLst>
          </p:cNvPr>
          <p:cNvSpPr/>
          <p:nvPr/>
        </p:nvSpPr>
        <p:spPr>
          <a:xfrm>
            <a:off x="930952" y="1894067"/>
            <a:ext cx="10612434" cy="3850011"/>
          </a:xfrm>
          <a:prstGeom prst="rect">
            <a:avLst/>
          </a:prstGeom>
          <a:solidFill>
            <a:schemeClr val="bg1"/>
          </a:solidFill>
          <a:ln w="19050" cap="flat" cmpd="sng" algn="ctr">
            <a:solidFill>
              <a:srgbClr val="007C91"/>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4" name="Chart 3">
            <a:extLst>
              <a:ext uri="{FF2B5EF4-FFF2-40B4-BE49-F238E27FC236}">
                <a16:creationId xmlns:a16="http://schemas.microsoft.com/office/drawing/2014/main" id="{2C99D7E5-5C42-EC93-EB83-659BF5C7E607}"/>
              </a:ext>
            </a:extLst>
          </p:cNvPr>
          <p:cNvGraphicFramePr/>
          <p:nvPr>
            <p:extLst>
              <p:ext uri="{D42A27DB-BD31-4B8C-83A1-F6EECF244321}">
                <p14:modId xmlns:p14="http://schemas.microsoft.com/office/powerpoint/2010/main" val="4023598554"/>
              </p:ext>
            </p:extLst>
          </p:nvPr>
        </p:nvGraphicFramePr>
        <p:xfrm>
          <a:off x="1037981" y="2035710"/>
          <a:ext cx="10505405" cy="38085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6E09A2F4-3AE3-92A8-6195-9D1158791C79}"/>
              </a:ext>
            </a:extLst>
          </p:cNvPr>
          <p:cNvSpPr txBox="1"/>
          <p:nvPr/>
        </p:nvSpPr>
        <p:spPr>
          <a:xfrm>
            <a:off x="8599128" y="2439486"/>
            <a:ext cx="2661920" cy="523220"/>
          </a:xfrm>
          <a:prstGeom prst="rect">
            <a:avLst/>
          </a:prstGeom>
          <a:noFill/>
          <a:ln>
            <a:solidFill>
              <a:schemeClr val="accent2">
                <a:lumMod val="75000"/>
                <a:lumOff val="25000"/>
              </a:schemeClr>
            </a:solidFill>
          </a:ln>
        </p:spPr>
        <p:txBody>
          <a:bodyPr wrap="square" rtlCol="0">
            <a:spAutoFit/>
          </a:bodyPr>
          <a:lstStyle/>
          <a:p>
            <a:r>
              <a:rPr lang="en-GB" sz="1400" dirty="0">
                <a:solidFill>
                  <a:schemeClr val="accent4">
                    <a:lumMod val="75000"/>
                  </a:schemeClr>
                </a:solidFill>
              </a:rPr>
              <a:t>Trust in Information Sources</a:t>
            </a:r>
          </a:p>
          <a:p>
            <a:r>
              <a:rPr lang="en-GB" sz="1400" dirty="0">
                <a:solidFill>
                  <a:schemeClr val="accent4">
                    <a:lumMod val="75000"/>
                  </a:schemeClr>
                </a:solidFill>
              </a:rPr>
              <a:t>Ranked 1-3</a:t>
            </a:r>
          </a:p>
        </p:txBody>
      </p:sp>
    </p:spTree>
    <p:extLst>
      <p:ext uri="{BB962C8B-B14F-4D97-AF65-F5344CB8AC3E}">
        <p14:creationId xmlns:p14="http://schemas.microsoft.com/office/powerpoint/2010/main" val="2204097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Has the amount of press and social media interest in the Covid-19 vaccine changed how you feel about vaccines in general? </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T24. There has been a lot of press and social media interest in the COVID-19 vaccine. Overall, do you think this has changed how you feel about vaccines generally in the following ways?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18</a:t>
            </a:fld>
            <a:endParaRPr lang="en-GB" sz="1400" dirty="0">
              <a:solidFill>
                <a:srgbClr val="007C9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CC8F4E6-BE15-7135-065D-DB7A44D3102E}"/>
              </a:ext>
            </a:extLst>
          </p:cNvPr>
          <p:cNvSpPr/>
          <p:nvPr/>
        </p:nvSpPr>
        <p:spPr>
          <a:xfrm>
            <a:off x="648614" y="1113922"/>
            <a:ext cx="11123857" cy="4821901"/>
          </a:xfrm>
          <a:prstGeom prst="rect">
            <a:avLst/>
          </a:prstGeom>
          <a:solidFill>
            <a:schemeClr val="bg1"/>
          </a:solidFill>
          <a:ln w="19050" cap="flat" cmpd="sng" algn="ctr">
            <a:solidFill>
              <a:srgbClr val="007C91"/>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graphicFrame>
        <p:nvGraphicFramePr>
          <p:cNvPr id="4" name="Chart 3">
            <a:extLst>
              <a:ext uri="{FF2B5EF4-FFF2-40B4-BE49-F238E27FC236}">
                <a16:creationId xmlns:a16="http://schemas.microsoft.com/office/drawing/2014/main" id="{FF17ACF9-8B0C-E0D6-2A73-44DBF306E8E9}"/>
              </a:ext>
            </a:extLst>
          </p:cNvPr>
          <p:cNvGraphicFramePr/>
          <p:nvPr>
            <p:extLst>
              <p:ext uri="{D42A27DB-BD31-4B8C-83A1-F6EECF244321}">
                <p14:modId xmlns:p14="http://schemas.microsoft.com/office/powerpoint/2010/main" val="3536433097"/>
              </p:ext>
            </p:extLst>
          </p:nvPr>
        </p:nvGraphicFramePr>
        <p:xfrm>
          <a:off x="2852257" y="2401232"/>
          <a:ext cx="8809603" cy="3250349"/>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Straight Connector 16">
            <a:extLst>
              <a:ext uri="{FF2B5EF4-FFF2-40B4-BE49-F238E27FC236}">
                <a16:creationId xmlns:a16="http://schemas.microsoft.com/office/drawing/2014/main" id="{20195740-FE29-6715-508B-3CB0C83D785F}"/>
              </a:ext>
            </a:extLst>
          </p:cNvPr>
          <p:cNvCxnSpPr>
            <a:cxnSpLocks/>
          </p:cNvCxnSpPr>
          <p:nvPr/>
        </p:nvCxnSpPr>
        <p:spPr>
          <a:xfrm>
            <a:off x="1529059" y="3012850"/>
            <a:ext cx="1913860" cy="0"/>
          </a:xfrm>
          <a:prstGeom prst="line">
            <a:avLst/>
          </a:prstGeom>
          <a:ln w="19050">
            <a:solidFill>
              <a:srgbClr val="004B58"/>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780C238-3B49-AF1A-C4AE-1D9F36F4EC39}"/>
              </a:ext>
            </a:extLst>
          </p:cNvPr>
          <p:cNvSpPr txBox="1"/>
          <p:nvPr/>
        </p:nvSpPr>
        <p:spPr>
          <a:xfrm>
            <a:off x="1071399" y="2715807"/>
            <a:ext cx="2094664" cy="338554"/>
          </a:xfrm>
          <a:prstGeom prst="rect">
            <a:avLst/>
          </a:prstGeom>
          <a:noFill/>
        </p:spPr>
        <p:txBody>
          <a:bodyPr wrap="square" rtlCol="0">
            <a:spAutoFit/>
          </a:bodyPr>
          <a:lstStyle/>
          <a:p>
            <a:pPr algn="r"/>
            <a:r>
              <a:rPr lang="en-GB" sz="1600" b="1" dirty="0">
                <a:solidFill>
                  <a:srgbClr val="004B58"/>
                </a:solidFill>
              </a:rPr>
              <a:t>More positive</a:t>
            </a:r>
          </a:p>
        </p:txBody>
      </p:sp>
      <p:cxnSp>
        <p:nvCxnSpPr>
          <p:cNvPr id="19" name="Straight Connector 18">
            <a:extLst>
              <a:ext uri="{FF2B5EF4-FFF2-40B4-BE49-F238E27FC236}">
                <a16:creationId xmlns:a16="http://schemas.microsoft.com/office/drawing/2014/main" id="{369B4BE4-D1BD-1759-48D6-CF90356B9C1A}"/>
              </a:ext>
            </a:extLst>
          </p:cNvPr>
          <p:cNvCxnSpPr>
            <a:cxnSpLocks/>
          </p:cNvCxnSpPr>
          <p:nvPr/>
        </p:nvCxnSpPr>
        <p:spPr>
          <a:xfrm>
            <a:off x="1529059" y="4443203"/>
            <a:ext cx="191386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5F30CE6-F2ED-D25C-1035-D5037ED9E342}"/>
              </a:ext>
            </a:extLst>
          </p:cNvPr>
          <p:cNvSpPr txBox="1"/>
          <p:nvPr/>
        </p:nvSpPr>
        <p:spPr>
          <a:xfrm>
            <a:off x="1071399" y="4146160"/>
            <a:ext cx="2094664" cy="338554"/>
          </a:xfrm>
          <a:prstGeom prst="rect">
            <a:avLst/>
          </a:prstGeom>
          <a:noFill/>
        </p:spPr>
        <p:txBody>
          <a:bodyPr wrap="square" rtlCol="0">
            <a:spAutoFit/>
          </a:bodyPr>
          <a:lstStyle/>
          <a:p>
            <a:pPr algn="r"/>
            <a:r>
              <a:rPr lang="en-GB" sz="1600" b="1" dirty="0">
                <a:solidFill>
                  <a:schemeClr val="bg1">
                    <a:lumMod val="75000"/>
                  </a:schemeClr>
                </a:solidFill>
              </a:rPr>
              <a:t>About the same</a:t>
            </a:r>
          </a:p>
        </p:txBody>
      </p:sp>
      <p:cxnSp>
        <p:nvCxnSpPr>
          <p:cNvPr id="21" name="Straight Connector 20">
            <a:extLst>
              <a:ext uri="{FF2B5EF4-FFF2-40B4-BE49-F238E27FC236}">
                <a16:creationId xmlns:a16="http://schemas.microsoft.com/office/drawing/2014/main" id="{857C261B-03EE-386D-0E14-838614E1BFDE}"/>
              </a:ext>
            </a:extLst>
          </p:cNvPr>
          <p:cNvCxnSpPr>
            <a:cxnSpLocks/>
          </p:cNvCxnSpPr>
          <p:nvPr/>
        </p:nvCxnSpPr>
        <p:spPr>
          <a:xfrm>
            <a:off x="1529059" y="5543334"/>
            <a:ext cx="1913860" cy="0"/>
          </a:xfrm>
          <a:prstGeom prst="line">
            <a:avLst/>
          </a:prstGeom>
          <a:ln w="19050">
            <a:solidFill>
              <a:srgbClr val="007C9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3F3CA24-3B41-5AEA-9E64-E6C4F7FAC11D}"/>
              </a:ext>
            </a:extLst>
          </p:cNvPr>
          <p:cNvSpPr txBox="1"/>
          <p:nvPr/>
        </p:nvSpPr>
        <p:spPr>
          <a:xfrm>
            <a:off x="1071399" y="5246291"/>
            <a:ext cx="2094664" cy="338554"/>
          </a:xfrm>
          <a:prstGeom prst="rect">
            <a:avLst/>
          </a:prstGeom>
          <a:noFill/>
        </p:spPr>
        <p:txBody>
          <a:bodyPr wrap="square" rtlCol="0">
            <a:spAutoFit/>
          </a:bodyPr>
          <a:lstStyle/>
          <a:p>
            <a:pPr algn="r"/>
            <a:r>
              <a:rPr lang="en-GB" sz="1600" b="1" dirty="0">
                <a:solidFill>
                  <a:srgbClr val="007C91"/>
                </a:solidFill>
              </a:rPr>
              <a:t>Less positive</a:t>
            </a:r>
          </a:p>
        </p:txBody>
      </p:sp>
      <p:graphicFrame>
        <p:nvGraphicFramePr>
          <p:cNvPr id="5" name="Table 4">
            <a:extLst>
              <a:ext uri="{FF2B5EF4-FFF2-40B4-BE49-F238E27FC236}">
                <a16:creationId xmlns:a16="http://schemas.microsoft.com/office/drawing/2014/main" id="{A35DDBF0-D992-0A79-4401-E1BFD2F3CE35}"/>
              </a:ext>
            </a:extLst>
          </p:cNvPr>
          <p:cNvGraphicFramePr>
            <a:graphicFrameLocks noGrp="1"/>
          </p:cNvGraphicFramePr>
          <p:nvPr>
            <p:extLst>
              <p:ext uri="{D42A27DB-BD31-4B8C-83A1-F6EECF244321}">
                <p14:modId xmlns:p14="http://schemas.microsoft.com/office/powerpoint/2010/main" val="2981332945"/>
              </p:ext>
            </p:extLst>
          </p:nvPr>
        </p:nvGraphicFramePr>
        <p:xfrm>
          <a:off x="2856332" y="1671420"/>
          <a:ext cx="8801452" cy="570116"/>
        </p:xfrm>
        <a:graphic>
          <a:graphicData uri="http://schemas.openxmlformats.org/drawingml/2006/table">
            <a:tbl>
              <a:tblPr>
                <a:tableStyleId>{5C22544A-7EE6-4342-B048-85BDC9FD1C3A}</a:tableStyleId>
              </a:tblPr>
              <a:tblGrid>
                <a:gridCol w="2200363">
                  <a:extLst>
                    <a:ext uri="{9D8B030D-6E8A-4147-A177-3AD203B41FA5}">
                      <a16:colId xmlns:a16="http://schemas.microsoft.com/office/drawing/2014/main" val="4176886419"/>
                    </a:ext>
                  </a:extLst>
                </a:gridCol>
                <a:gridCol w="2200363">
                  <a:extLst>
                    <a:ext uri="{9D8B030D-6E8A-4147-A177-3AD203B41FA5}">
                      <a16:colId xmlns:a16="http://schemas.microsoft.com/office/drawing/2014/main" val="2281748559"/>
                    </a:ext>
                  </a:extLst>
                </a:gridCol>
                <a:gridCol w="2200363">
                  <a:extLst>
                    <a:ext uri="{9D8B030D-6E8A-4147-A177-3AD203B41FA5}">
                      <a16:colId xmlns:a16="http://schemas.microsoft.com/office/drawing/2014/main" val="3364486288"/>
                    </a:ext>
                  </a:extLst>
                </a:gridCol>
                <a:gridCol w="2200363">
                  <a:extLst>
                    <a:ext uri="{9D8B030D-6E8A-4147-A177-3AD203B41FA5}">
                      <a16:colId xmlns:a16="http://schemas.microsoft.com/office/drawing/2014/main" val="436982166"/>
                    </a:ext>
                  </a:extLst>
                </a:gridCol>
              </a:tblGrid>
              <a:tr h="570116">
                <a:tc>
                  <a:txBody>
                    <a:bodyPr/>
                    <a:lstStyle/>
                    <a:p>
                      <a:pPr algn="ctr" fontAlgn="ctr"/>
                      <a:r>
                        <a:rPr kumimoji="0" lang="en-GB" sz="1600" b="1" i="0" u="none" strike="noStrike" kern="1200" cap="none" spc="0" normalizeH="0" baseline="0" dirty="0">
                          <a:ln>
                            <a:noFill/>
                          </a:ln>
                          <a:solidFill>
                            <a:srgbClr val="007C91"/>
                          </a:solidFill>
                          <a:effectLst/>
                          <a:uLnTx/>
                          <a:uFillTx/>
                          <a:latin typeface="Arial" panose="020B0604020202020204" pitchFamily="34" charset="0"/>
                          <a:ea typeface="+mn-ea"/>
                          <a:cs typeface="Arial" panose="020B0604020202020204" pitchFamily="34" charset="0"/>
                        </a:rPr>
                        <a:t>How well </a:t>
                      </a:r>
                    </a:p>
                    <a:p>
                      <a:pPr algn="ctr" fontAlgn="ctr"/>
                      <a:r>
                        <a:rPr kumimoji="0" lang="en-GB" sz="1600" b="1" i="0" u="none" strike="noStrike" kern="1200" cap="none" spc="0" normalizeH="0" baseline="0" dirty="0">
                          <a:ln>
                            <a:noFill/>
                          </a:ln>
                          <a:solidFill>
                            <a:srgbClr val="007C91"/>
                          </a:solidFill>
                          <a:effectLst/>
                          <a:uLnTx/>
                          <a:uFillTx/>
                          <a:latin typeface="Arial" panose="020B0604020202020204" pitchFamily="34" charset="0"/>
                          <a:ea typeface="+mn-ea"/>
                          <a:cs typeface="Arial" panose="020B0604020202020204" pitchFamily="34" charset="0"/>
                        </a:rPr>
                        <a:t>vaccines work</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kumimoji="0" lang="en-GB" sz="1600" b="1" i="0" u="none" strike="noStrike" kern="1200" cap="none" spc="0" normalizeH="0" baseline="0" dirty="0">
                          <a:ln>
                            <a:noFill/>
                          </a:ln>
                          <a:solidFill>
                            <a:srgbClr val="007C91"/>
                          </a:solidFill>
                          <a:effectLst/>
                          <a:uLnTx/>
                          <a:uFillTx/>
                          <a:latin typeface="Arial" panose="020B0604020202020204" pitchFamily="34" charset="0"/>
                          <a:ea typeface="+mn-ea"/>
                          <a:cs typeface="Arial" panose="020B0604020202020204" pitchFamily="34" charset="0"/>
                        </a:rPr>
                        <a:t>Vaccines overall</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kumimoji="0" lang="en-US" sz="1600" b="1" i="0" u="none" strike="noStrike" kern="1200" cap="none" spc="0" normalizeH="0" baseline="0" dirty="0">
                          <a:ln>
                            <a:noFill/>
                          </a:ln>
                          <a:solidFill>
                            <a:srgbClr val="007C91"/>
                          </a:solidFill>
                          <a:effectLst/>
                          <a:uLnTx/>
                          <a:uFillTx/>
                          <a:latin typeface="Arial" panose="020B0604020202020204" pitchFamily="34" charset="0"/>
                          <a:ea typeface="+mn-ea"/>
                          <a:cs typeface="Arial" panose="020B0604020202020204" pitchFamily="34" charset="0"/>
                        </a:rPr>
                        <a:t>How much </a:t>
                      </a:r>
                    </a:p>
                    <a:p>
                      <a:pPr algn="ctr" fontAlgn="ctr"/>
                      <a:r>
                        <a:rPr kumimoji="0" lang="en-US" sz="1600" b="1" i="0" u="none" strike="noStrike" kern="1200" cap="none" spc="0" normalizeH="0" baseline="0" dirty="0">
                          <a:ln>
                            <a:noFill/>
                          </a:ln>
                          <a:solidFill>
                            <a:srgbClr val="007C91"/>
                          </a:solidFill>
                          <a:effectLst/>
                          <a:uLnTx/>
                          <a:uFillTx/>
                          <a:latin typeface="Arial" panose="020B0604020202020204" pitchFamily="34" charset="0"/>
                          <a:ea typeface="+mn-ea"/>
                          <a:cs typeface="Arial" panose="020B0604020202020204" pitchFamily="34" charset="0"/>
                        </a:rPr>
                        <a:t>you trust vaccines</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kumimoji="0" lang="en-GB" sz="1600" b="1" i="0" u="none" strike="noStrike" kern="1200" cap="none" spc="0" normalizeH="0" baseline="0" dirty="0">
                          <a:ln>
                            <a:noFill/>
                          </a:ln>
                          <a:solidFill>
                            <a:srgbClr val="007C91"/>
                          </a:solidFill>
                          <a:effectLst/>
                          <a:uLnTx/>
                          <a:uFillTx/>
                          <a:latin typeface="Arial" panose="020B0604020202020204" pitchFamily="34" charset="0"/>
                          <a:ea typeface="+mn-ea"/>
                          <a:cs typeface="Arial" panose="020B0604020202020204" pitchFamily="34" charset="0"/>
                        </a:rPr>
                        <a:t>Vaccine safety</a:t>
                      </a: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5637057"/>
                  </a:ext>
                </a:extLst>
              </a:tr>
            </a:tbl>
          </a:graphicData>
        </a:graphic>
      </p:graphicFrame>
    </p:spTree>
    <p:extLst>
      <p:ext uri="{BB962C8B-B14F-4D97-AF65-F5344CB8AC3E}">
        <p14:creationId xmlns:p14="http://schemas.microsoft.com/office/powerpoint/2010/main" val="107920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7C91"/>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D5B32B11-53E2-9F30-6024-8E239FE685C2}"/>
              </a:ext>
            </a:extLst>
          </p:cNvPr>
          <p:cNvSpPr/>
          <p:nvPr/>
        </p:nvSpPr>
        <p:spPr>
          <a:xfrm>
            <a:off x="9423053" y="1721724"/>
            <a:ext cx="2193883" cy="4105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Region</a:t>
            </a:r>
          </a:p>
        </p:txBody>
      </p:sp>
      <p:grpSp>
        <p:nvGrpSpPr>
          <p:cNvPr id="158" name="Group 157">
            <a:extLst>
              <a:ext uri="{FF2B5EF4-FFF2-40B4-BE49-F238E27FC236}">
                <a16:creationId xmlns:a16="http://schemas.microsoft.com/office/drawing/2014/main" id="{6393450C-4814-8FA5-589E-B75386273B75}"/>
              </a:ext>
            </a:extLst>
          </p:cNvPr>
          <p:cNvGrpSpPr>
            <a:grpSpLocks noChangeAspect="1"/>
          </p:cNvGrpSpPr>
          <p:nvPr/>
        </p:nvGrpSpPr>
        <p:grpSpPr>
          <a:xfrm>
            <a:off x="9181394" y="3703514"/>
            <a:ext cx="1300579" cy="2026563"/>
            <a:chOff x="8283882" y="3177526"/>
            <a:chExt cx="1700992" cy="2650487"/>
          </a:xfrm>
        </p:grpSpPr>
        <p:sp>
          <p:nvSpPr>
            <p:cNvPr id="38" name="Freeform 87">
              <a:extLst>
                <a:ext uri="{FF2B5EF4-FFF2-40B4-BE49-F238E27FC236}">
                  <a16:creationId xmlns:a16="http://schemas.microsoft.com/office/drawing/2014/main" id="{ACE35404-DBF7-EB95-8229-5319700405A5}"/>
                </a:ext>
              </a:extLst>
            </p:cNvPr>
            <p:cNvSpPr/>
            <p:nvPr/>
          </p:nvSpPr>
          <p:spPr>
            <a:xfrm>
              <a:off x="8866397" y="3688267"/>
              <a:ext cx="633" cy="168"/>
            </a:xfrm>
            <a:custGeom>
              <a:avLst/>
              <a:gdLst>
                <a:gd name="connsiteX0" fmla="*/ 0 w 693"/>
                <a:gd name="connsiteY0" fmla="*/ 80 h 184"/>
                <a:gd name="connsiteX1" fmla="*/ 0 w 693"/>
                <a:gd name="connsiteY1" fmla="*/ 80 h 184"/>
                <a:gd name="connsiteX2" fmla="*/ 0 w 693"/>
                <a:gd name="connsiteY2" fmla="*/ 80 h 184"/>
              </a:gdLst>
              <a:ahLst/>
              <a:cxnLst>
                <a:cxn ang="0">
                  <a:pos x="connsiteX0" y="connsiteY0"/>
                </a:cxn>
                <a:cxn ang="0">
                  <a:pos x="connsiteX1" y="connsiteY1"/>
                </a:cxn>
                <a:cxn ang="0">
                  <a:pos x="connsiteX2" y="connsiteY2"/>
                </a:cxn>
              </a:cxnLst>
              <a:rect l="l" t="t" r="r" b="b"/>
              <a:pathLst>
                <a:path w="693" h="184">
                  <a:moveTo>
                    <a:pt x="0" y="80"/>
                  </a:moveTo>
                  <a:cubicBezTo>
                    <a:pt x="0" y="219"/>
                    <a:pt x="0" y="219"/>
                    <a:pt x="0" y="80"/>
                  </a:cubicBezTo>
                  <a:cubicBezTo>
                    <a:pt x="0" y="11"/>
                    <a:pt x="0" y="-59"/>
                    <a:pt x="0" y="8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1" name="Freeform 88">
              <a:extLst>
                <a:ext uri="{FF2B5EF4-FFF2-40B4-BE49-F238E27FC236}">
                  <a16:creationId xmlns:a16="http://schemas.microsoft.com/office/drawing/2014/main" id="{6287DCBE-5E2E-0235-EFFF-71B3D6DA6D06}"/>
                </a:ext>
              </a:extLst>
            </p:cNvPr>
            <p:cNvSpPr/>
            <p:nvPr/>
          </p:nvSpPr>
          <p:spPr>
            <a:xfrm>
              <a:off x="8840940" y="4815801"/>
              <a:ext cx="91821" cy="86214"/>
            </a:xfrm>
            <a:custGeom>
              <a:avLst/>
              <a:gdLst>
                <a:gd name="connsiteX0" fmla="*/ 32796 w 100542"/>
                <a:gd name="connsiteY0" fmla="*/ 94404 h 94403"/>
                <a:gd name="connsiteX1" fmla="*/ 44648 w 100542"/>
                <a:gd name="connsiteY1" fmla="*/ 92394 h 94403"/>
                <a:gd name="connsiteX2" fmla="*/ 52688 w 100542"/>
                <a:gd name="connsiteY2" fmla="*/ 85185 h 94403"/>
                <a:gd name="connsiteX3" fmla="*/ 60728 w 100542"/>
                <a:gd name="connsiteY3" fmla="*/ 80056 h 94403"/>
                <a:gd name="connsiteX4" fmla="*/ 68214 w 100542"/>
                <a:gd name="connsiteY4" fmla="*/ 72502 h 94403"/>
                <a:gd name="connsiteX5" fmla="*/ 75699 w 100542"/>
                <a:gd name="connsiteY5" fmla="*/ 68482 h 94403"/>
                <a:gd name="connsiteX6" fmla="*/ 83115 w 100542"/>
                <a:gd name="connsiteY6" fmla="*/ 66957 h 94403"/>
                <a:gd name="connsiteX7" fmla="*/ 89215 w 100542"/>
                <a:gd name="connsiteY7" fmla="*/ 63006 h 94403"/>
                <a:gd name="connsiteX8" fmla="*/ 98571 w 100542"/>
                <a:gd name="connsiteY8" fmla="*/ 54689 h 94403"/>
                <a:gd name="connsiteX9" fmla="*/ 98502 w 100542"/>
                <a:gd name="connsiteY9" fmla="*/ 48797 h 94403"/>
                <a:gd name="connsiteX10" fmla="*/ 88106 w 100542"/>
                <a:gd name="connsiteY10" fmla="*/ 51085 h 94403"/>
                <a:gd name="connsiteX11" fmla="*/ 76808 w 100542"/>
                <a:gd name="connsiteY11" fmla="*/ 52956 h 94403"/>
                <a:gd name="connsiteX12" fmla="*/ 69253 w 100542"/>
                <a:gd name="connsiteY12" fmla="*/ 46164 h 94403"/>
                <a:gd name="connsiteX13" fmla="*/ 67590 w 100542"/>
                <a:gd name="connsiteY13" fmla="*/ 28836 h 94403"/>
                <a:gd name="connsiteX14" fmla="*/ 62184 w 100542"/>
                <a:gd name="connsiteY14" fmla="*/ 24608 h 94403"/>
                <a:gd name="connsiteX15" fmla="*/ 60382 w 100542"/>
                <a:gd name="connsiteY15" fmla="*/ 15529 h 94403"/>
                <a:gd name="connsiteX16" fmla="*/ 59758 w 100542"/>
                <a:gd name="connsiteY16" fmla="*/ 7558 h 94403"/>
                <a:gd name="connsiteX17" fmla="*/ 48599 w 100542"/>
                <a:gd name="connsiteY17" fmla="*/ 3607 h 94403"/>
                <a:gd name="connsiteX18" fmla="*/ 40628 w 100542"/>
                <a:gd name="connsiteY18" fmla="*/ 1389 h 94403"/>
                <a:gd name="connsiteX19" fmla="*/ 26350 w 100542"/>
                <a:gd name="connsiteY19" fmla="*/ 973 h 94403"/>
                <a:gd name="connsiteX20" fmla="*/ 6805 w 100542"/>
                <a:gd name="connsiteY20" fmla="*/ 5964 h 94403"/>
                <a:gd name="connsiteX21" fmla="*/ 7775 w 100542"/>
                <a:gd name="connsiteY21" fmla="*/ 12548 h 94403"/>
                <a:gd name="connsiteX22" fmla="*/ 4864 w 100542"/>
                <a:gd name="connsiteY22" fmla="*/ 18994 h 94403"/>
                <a:gd name="connsiteX23" fmla="*/ 4656 w 100542"/>
                <a:gd name="connsiteY23" fmla="*/ 28836 h 94403"/>
                <a:gd name="connsiteX24" fmla="*/ 5418 w 100542"/>
                <a:gd name="connsiteY24" fmla="*/ 34727 h 94403"/>
                <a:gd name="connsiteX25" fmla="*/ 82 w 100542"/>
                <a:gd name="connsiteY25" fmla="*/ 42629 h 94403"/>
                <a:gd name="connsiteX26" fmla="*/ 2230 w 100542"/>
                <a:gd name="connsiteY26" fmla="*/ 48451 h 94403"/>
                <a:gd name="connsiteX27" fmla="*/ 6250 w 100542"/>
                <a:gd name="connsiteY27" fmla="*/ 62105 h 94403"/>
                <a:gd name="connsiteX28" fmla="*/ 9300 w 100542"/>
                <a:gd name="connsiteY28" fmla="*/ 71254 h 94403"/>
                <a:gd name="connsiteX29" fmla="*/ 14082 w 100542"/>
                <a:gd name="connsiteY29" fmla="*/ 79017 h 94403"/>
                <a:gd name="connsiteX30" fmla="*/ 18310 w 100542"/>
                <a:gd name="connsiteY30" fmla="*/ 79225 h 94403"/>
                <a:gd name="connsiteX31" fmla="*/ 22469 w 100542"/>
                <a:gd name="connsiteY31" fmla="*/ 82759 h 94403"/>
                <a:gd name="connsiteX32" fmla="*/ 27182 w 100542"/>
                <a:gd name="connsiteY32" fmla="*/ 76314 h 94403"/>
                <a:gd name="connsiteX33" fmla="*/ 32657 w 100542"/>
                <a:gd name="connsiteY33" fmla="*/ 78393 h 94403"/>
                <a:gd name="connsiteX34" fmla="*/ 33697 w 100542"/>
                <a:gd name="connsiteY34" fmla="*/ 85324 h 94403"/>
                <a:gd name="connsiteX35" fmla="*/ 27667 w 100542"/>
                <a:gd name="connsiteY35" fmla="*/ 90384 h 94403"/>
                <a:gd name="connsiteX36" fmla="*/ 28637 w 100542"/>
                <a:gd name="connsiteY36" fmla="*/ 93849 h 94403"/>
                <a:gd name="connsiteX37" fmla="*/ 33281 w 100542"/>
                <a:gd name="connsiteY37" fmla="*/ 94196 h 94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0542" h="94403">
                  <a:moveTo>
                    <a:pt x="32796" y="94404"/>
                  </a:moveTo>
                  <a:cubicBezTo>
                    <a:pt x="32796" y="94404"/>
                    <a:pt x="40975" y="91908"/>
                    <a:pt x="44648" y="92394"/>
                  </a:cubicBezTo>
                  <a:cubicBezTo>
                    <a:pt x="48322" y="92879"/>
                    <a:pt x="49569" y="86294"/>
                    <a:pt x="52688" y="85185"/>
                  </a:cubicBezTo>
                  <a:cubicBezTo>
                    <a:pt x="55807" y="84076"/>
                    <a:pt x="57193" y="82136"/>
                    <a:pt x="60728" y="80056"/>
                  </a:cubicBezTo>
                  <a:cubicBezTo>
                    <a:pt x="64263" y="77977"/>
                    <a:pt x="65510" y="72917"/>
                    <a:pt x="68214" y="72502"/>
                  </a:cubicBezTo>
                  <a:cubicBezTo>
                    <a:pt x="70917" y="72086"/>
                    <a:pt x="71402" y="68828"/>
                    <a:pt x="75699" y="68482"/>
                  </a:cubicBezTo>
                  <a:cubicBezTo>
                    <a:pt x="79996" y="68135"/>
                    <a:pt x="78264" y="69937"/>
                    <a:pt x="83115" y="66957"/>
                  </a:cubicBezTo>
                  <a:cubicBezTo>
                    <a:pt x="87967" y="64046"/>
                    <a:pt x="83254" y="67095"/>
                    <a:pt x="89215" y="63006"/>
                  </a:cubicBezTo>
                  <a:cubicBezTo>
                    <a:pt x="95175" y="58917"/>
                    <a:pt x="97185" y="55867"/>
                    <a:pt x="98571" y="54689"/>
                  </a:cubicBezTo>
                  <a:cubicBezTo>
                    <a:pt x="99958" y="53580"/>
                    <a:pt x="102245" y="48659"/>
                    <a:pt x="98502" y="48797"/>
                  </a:cubicBezTo>
                  <a:cubicBezTo>
                    <a:pt x="94759" y="48936"/>
                    <a:pt x="92334" y="50184"/>
                    <a:pt x="88106" y="51085"/>
                  </a:cubicBezTo>
                  <a:cubicBezTo>
                    <a:pt x="83878" y="51986"/>
                    <a:pt x="83046" y="54550"/>
                    <a:pt x="76808" y="52956"/>
                  </a:cubicBezTo>
                  <a:cubicBezTo>
                    <a:pt x="70570" y="51362"/>
                    <a:pt x="70085" y="51708"/>
                    <a:pt x="69253" y="46164"/>
                  </a:cubicBezTo>
                  <a:cubicBezTo>
                    <a:pt x="68422" y="40549"/>
                    <a:pt x="73412" y="30569"/>
                    <a:pt x="67590" y="28836"/>
                  </a:cubicBezTo>
                  <a:cubicBezTo>
                    <a:pt x="61768" y="27103"/>
                    <a:pt x="66619" y="29668"/>
                    <a:pt x="62184" y="24608"/>
                  </a:cubicBezTo>
                  <a:cubicBezTo>
                    <a:pt x="57678" y="19549"/>
                    <a:pt x="59272" y="23014"/>
                    <a:pt x="60382" y="15529"/>
                  </a:cubicBezTo>
                  <a:cubicBezTo>
                    <a:pt x="61490" y="8043"/>
                    <a:pt x="64401" y="10885"/>
                    <a:pt x="59758" y="7558"/>
                  </a:cubicBezTo>
                  <a:cubicBezTo>
                    <a:pt x="55183" y="4231"/>
                    <a:pt x="53520" y="4162"/>
                    <a:pt x="48599" y="3607"/>
                  </a:cubicBezTo>
                  <a:cubicBezTo>
                    <a:pt x="43747" y="3053"/>
                    <a:pt x="48807" y="3122"/>
                    <a:pt x="40628" y="1389"/>
                  </a:cubicBezTo>
                  <a:cubicBezTo>
                    <a:pt x="32449" y="-274"/>
                    <a:pt x="30301" y="-482"/>
                    <a:pt x="26350" y="973"/>
                  </a:cubicBezTo>
                  <a:cubicBezTo>
                    <a:pt x="22399" y="2429"/>
                    <a:pt x="7428" y="2152"/>
                    <a:pt x="6805" y="5964"/>
                  </a:cubicBezTo>
                  <a:cubicBezTo>
                    <a:pt x="6250" y="9776"/>
                    <a:pt x="9716" y="9429"/>
                    <a:pt x="7775" y="12548"/>
                  </a:cubicBezTo>
                  <a:cubicBezTo>
                    <a:pt x="5834" y="15667"/>
                    <a:pt x="5765" y="15043"/>
                    <a:pt x="4864" y="18994"/>
                  </a:cubicBezTo>
                  <a:cubicBezTo>
                    <a:pt x="4032" y="22875"/>
                    <a:pt x="3894" y="26341"/>
                    <a:pt x="4656" y="28836"/>
                  </a:cubicBezTo>
                  <a:cubicBezTo>
                    <a:pt x="5349" y="31331"/>
                    <a:pt x="6112" y="31955"/>
                    <a:pt x="5418" y="34727"/>
                  </a:cubicBezTo>
                  <a:cubicBezTo>
                    <a:pt x="4725" y="37430"/>
                    <a:pt x="567" y="38540"/>
                    <a:pt x="82" y="42629"/>
                  </a:cubicBezTo>
                  <a:cubicBezTo>
                    <a:pt x="-404" y="46718"/>
                    <a:pt x="1398" y="43807"/>
                    <a:pt x="2230" y="48451"/>
                  </a:cubicBezTo>
                  <a:cubicBezTo>
                    <a:pt x="3062" y="53095"/>
                    <a:pt x="5696" y="54689"/>
                    <a:pt x="6250" y="62105"/>
                  </a:cubicBezTo>
                  <a:cubicBezTo>
                    <a:pt x="6805" y="69521"/>
                    <a:pt x="10132" y="65709"/>
                    <a:pt x="9300" y="71254"/>
                  </a:cubicBezTo>
                  <a:cubicBezTo>
                    <a:pt x="8468" y="76730"/>
                    <a:pt x="11241" y="78601"/>
                    <a:pt x="14082" y="79017"/>
                  </a:cubicBezTo>
                  <a:cubicBezTo>
                    <a:pt x="16924" y="79433"/>
                    <a:pt x="16785" y="76452"/>
                    <a:pt x="18310" y="79225"/>
                  </a:cubicBezTo>
                  <a:cubicBezTo>
                    <a:pt x="19835" y="81997"/>
                    <a:pt x="20736" y="85047"/>
                    <a:pt x="22469" y="82759"/>
                  </a:cubicBezTo>
                  <a:cubicBezTo>
                    <a:pt x="24202" y="80472"/>
                    <a:pt x="23647" y="75828"/>
                    <a:pt x="27182" y="76314"/>
                  </a:cubicBezTo>
                  <a:cubicBezTo>
                    <a:pt x="30717" y="76799"/>
                    <a:pt x="31895" y="74442"/>
                    <a:pt x="32657" y="78393"/>
                  </a:cubicBezTo>
                  <a:cubicBezTo>
                    <a:pt x="33420" y="82413"/>
                    <a:pt x="36262" y="82759"/>
                    <a:pt x="33697" y="85324"/>
                  </a:cubicBezTo>
                  <a:cubicBezTo>
                    <a:pt x="31133" y="87888"/>
                    <a:pt x="29677" y="88928"/>
                    <a:pt x="27667" y="90384"/>
                  </a:cubicBezTo>
                  <a:cubicBezTo>
                    <a:pt x="25657" y="91839"/>
                    <a:pt x="23994" y="93433"/>
                    <a:pt x="28637" y="93849"/>
                  </a:cubicBezTo>
                  <a:cubicBezTo>
                    <a:pt x="33281" y="94196"/>
                    <a:pt x="33281" y="94196"/>
                    <a:pt x="33281" y="94196"/>
                  </a:cubicBezTo>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2" name="Freeform 89">
              <a:extLst>
                <a:ext uri="{FF2B5EF4-FFF2-40B4-BE49-F238E27FC236}">
                  <a16:creationId xmlns:a16="http://schemas.microsoft.com/office/drawing/2014/main" id="{37148B22-24F7-C1DA-23DE-BBDF7ECD120E}"/>
                </a:ext>
              </a:extLst>
            </p:cNvPr>
            <p:cNvSpPr/>
            <p:nvPr/>
          </p:nvSpPr>
          <p:spPr>
            <a:xfrm>
              <a:off x="8748943" y="4080585"/>
              <a:ext cx="102326" cy="145595"/>
            </a:xfrm>
            <a:custGeom>
              <a:avLst/>
              <a:gdLst>
                <a:gd name="connsiteX0" fmla="*/ 41904 w 112045"/>
                <a:gd name="connsiteY0" fmla="*/ 127268 h 159424"/>
                <a:gd name="connsiteX1" fmla="*/ 52785 w 112045"/>
                <a:gd name="connsiteY1" fmla="*/ 134892 h 159424"/>
                <a:gd name="connsiteX2" fmla="*/ 51538 w 112045"/>
                <a:gd name="connsiteY2" fmla="*/ 142377 h 159424"/>
                <a:gd name="connsiteX3" fmla="*/ 44191 w 112045"/>
                <a:gd name="connsiteY3" fmla="*/ 152497 h 159424"/>
                <a:gd name="connsiteX4" fmla="*/ 25338 w 112045"/>
                <a:gd name="connsiteY4" fmla="*/ 158319 h 159424"/>
                <a:gd name="connsiteX5" fmla="*/ 7664 w 112045"/>
                <a:gd name="connsiteY5" fmla="*/ 159151 h 159424"/>
                <a:gd name="connsiteX6" fmla="*/ 595 w 112045"/>
                <a:gd name="connsiteY6" fmla="*/ 147714 h 159424"/>
                <a:gd name="connsiteX7" fmla="*/ 6417 w 112045"/>
                <a:gd name="connsiteY7" fmla="*/ 129486 h 159424"/>
                <a:gd name="connsiteX8" fmla="*/ 16882 w 112045"/>
                <a:gd name="connsiteY8" fmla="*/ 122070 h 159424"/>
                <a:gd name="connsiteX9" fmla="*/ 22705 w 112045"/>
                <a:gd name="connsiteY9" fmla="*/ 119713 h 159424"/>
                <a:gd name="connsiteX10" fmla="*/ 31368 w 112045"/>
                <a:gd name="connsiteY10" fmla="*/ 74592 h 159424"/>
                <a:gd name="connsiteX11" fmla="*/ 39616 w 112045"/>
                <a:gd name="connsiteY11" fmla="*/ 64889 h 159424"/>
                <a:gd name="connsiteX12" fmla="*/ 42181 w 112045"/>
                <a:gd name="connsiteY12" fmla="*/ 49294 h 159424"/>
                <a:gd name="connsiteX13" fmla="*/ 50429 w 112045"/>
                <a:gd name="connsiteY13" fmla="*/ 41600 h 159424"/>
                <a:gd name="connsiteX14" fmla="*/ 59994 w 112045"/>
                <a:gd name="connsiteY14" fmla="*/ 29818 h 159424"/>
                <a:gd name="connsiteX15" fmla="*/ 80579 w 112045"/>
                <a:gd name="connsiteY15" fmla="*/ 16857 h 159424"/>
                <a:gd name="connsiteX16" fmla="*/ 90837 w 112045"/>
                <a:gd name="connsiteY16" fmla="*/ 8817 h 159424"/>
                <a:gd name="connsiteX17" fmla="*/ 95134 w 112045"/>
                <a:gd name="connsiteY17" fmla="*/ 14 h 159424"/>
                <a:gd name="connsiteX18" fmla="*/ 104006 w 112045"/>
                <a:gd name="connsiteY18" fmla="*/ 5975 h 159424"/>
                <a:gd name="connsiteX19" fmla="*/ 112045 w 112045"/>
                <a:gd name="connsiteY19" fmla="*/ 21223 h 159424"/>
                <a:gd name="connsiteX20" fmla="*/ 105461 w 112045"/>
                <a:gd name="connsiteY20" fmla="*/ 24342 h 159424"/>
                <a:gd name="connsiteX21" fmla="*/ 92916 w 112045"/>
                <a:gd name="connsiteY21" fmla="*/ 34669 h 159424"/>
                <a:gd name="connsiteX22" fmla="*/ 81202 w 112045"/>
                <a:gd name="connsiteY22" fmla="*/ 45898 h 159424"/>
                <a:gd name="connsiteX23" fmla="*/ 76836 w 112045"/>
                <a:gd name="connsiteY23" fmla="*/ 52967 h 159424"/>
                <a:gd name="connsiteX24" fmla="*/ 73648 w 112045"/>
                <a:gd name="connsiteY24" fmla="*/ 62740 h 159424"/>
                <a:gd name="connsiteX25" fmla="*/ 68796 w 112045"/>
                <a:gd name="connsiteY25" fmla="*/ 78820 h 159424"/>
                <a:gd name="connsiteX26" fmla="*/ 63251 w 112045"/>
                <a:gd name="connsiteY26" fmla="*/ 97395 h 159424"/>
                <a:gd name="connsiteX27" fmla="*/ 49597 w 112045"/>
                <a:gd name="connsiteY27" fmla="*/ 118881 h 159424"/>
                <a:gd name="connsiteX28" fmla="*/ 38923 w 112045"/>
                <a:gd name="connsiteY28" fmla="*/ 121168 h 159424"/>
                <a:gd name="connsiteX29" fmla="*/ 41904 w 112045"/>
                <a:gd name="connsiteY29" fmla="*/ 127268 h 15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2045" h="159424">
                  <a:moveTo>
                    <a:pt x="41904" y="127268"/>
                  </a:moveTo>
                  <a:cubicBezTo>
                    <a:pt x="41904" y="127268"/>
                    <a:pt x="53270" y="131842"/>
                    <a:pt x="52785" y="134892"/>
                  </a:cubicBezTo>
                  <a:cubicBezTo>
                    <a:pt x="52300" y="137942"/>
                    <a:pt x="55280" y="137179"/>
                    <a:pt x="51538" y="142377"/>
                  </a:cubicBezTo>
                  <a:cubicBezTo>
                    <a:pt x="47795" y="147576"/>
                    <a:pt x="48419" y="148477"/>
                    <a:pt x="44191" y="152497"/>
                  </a:cubicBezTo>
                  <a:cubicBezTo>
                    <a:pt x="39963" y="156517"/>
                    <a:pt x="35388" y="159012"/>
                    <a:pt x="25338" y="158319"/>
                  </a:cubicBezTo>
                  <a:cubicBezTo>
                    <a:pt x="15288" y="157556"/>
                    <a:pt x="14734" y="158943"/>
                    <a:pt x="7664" y="159151"/>
                  </a:cubicBezTo>
                  <a:cubicBezTo>
                    <a:pt x="595" y="159358"/>
                    <a:pt x="-1069" y="161715"/>
                    <a:pt x="595" y="147714"/>
                  </a:cubicBezTo>
                  <a:cubicBezTo>
                    <a:pt x="2258" y="133714"/>
                    <a:pt x="2605" y="131496"/>
                    <a:pt x="6417" y="129486"/>
                  </a:cubicBezTo>
                  <a:cubicBezTo>
                    <a:pt x="10229" y="127476"/>
                    <a:pt x="13902" y="124495"/>
                    <a:pt x="16882" y="122070"/>
                  </a:cubicBezTo>
                  <a:cubicBezTo>
                    <a:pt x="19863" y="119644"/>
                    <a:pt x="21804" y="125258"/>
                    <a:pt x="22705" y="119713"/>
                  </a:cubicBezTo>
                  <a:cubicBezTo>
                    <a:pt x="23606" y="114168"/>
                    <a:pt x="26517" y="78751"/>
                    <a:pt x="31368" y="74592"/>
                  </a:cubicBezTo>
                  <a:cubicBezTo>
                    <a:pt x="36220" y="70364"/>
                    <a:pt x="38992" y="74731"/>
                    <a:pt x="39616" y="64889"/>
                  </a:cubicBezTo>
                  <a:cubicBezTo>
                    <a:pt x="40240" y="55047"/>
                    <a:pt x="40517" y="55393"/>
                    <a:pt x="42181" y="49294"/>
                  </a:cubicBezTo>
                  <a:cubicBezTo>
                    <a:pt x="43775" y="43264"/>
                    <a:pt x="50429" y="41600"/>
                    <a:pt x="50429" y="41600"/>
                  </a:cubicBezTo>
                  <a:cubicBezTo>
                    <a:pt x="50429" y="41600"/>
                    <a:pt x="58815" y="33075"/>
                    <a:pt x="59994" y="29818"/>
                  </a:cubicBezTo>
                  <a:cubicBezTo>
                    <a:pt x="61172" y="26560"/>
                    <a:pt x="76281" y="19976"/>
                    <a:pt x="80579" y="16857"/>
                  </a:cubicBezTo>
                  <a:cubicBezTo>
                    <a:pt x="84945" y="13738"/>
                    <a:pt x="89936" y="14084"/>
                    <a:pt x="90837" y="8817"/>
                  </a:cubicBezTo>
                  <a:cubicBezTo>
                    <a:pt x="91668" y="3549"/>
                    <a:pt x="93262" y="-263"/>
                    <a:pt x="95134" y="14"/>
                  </a:cubicBezTo>
                  <a:cubicBezTo>
                    <a:pt x="97005" y="222"/>
                    <a:pt x="102689" y="2440"/>
                    <a:pt x="104006" y="5975"/>
                  </a:cubicBezTo>
                  <a:cubicBezTo>
                    <a:pt x="105322" y="9579"/>
                    <a:pt x="112045" y="21223"/>
                    <a:pt x="112045" y="21223"/>
                  </a:cubicBezTo>
                  <a:cubicBezTo>
                    <a:pt x="112045" y="21223"/>
                    <a:pt x="108095" y="23857"/>
                    <a:pt x="105461" y="24342"/>
                  </a:cubicBezTo>
                  <a:cubicBezTo>
                    <a:pt x="102827" y="24827"/>
                    <a:pt x="96243" y="30233"/>
                    <a:pt x="92916" y="34669"/>
                  </a:cubicBezTo>
                  <a:cubicBezTo>
                    <a:pt x="89658" y="39036"/>
                    <a:pt x="81826" y="42293"/>
                    <a:pt x="81202" y="45898"/>
                  </a:cubicBezTo>
                  <a:cubicBezTo>
                    <a:pt x="80579" y="49502"/>
                    <a:pt x="77182" y="51027"/>
                    <a:pt x="76836" y="52967"/>
                  </a:cubicBezTo>
                  <a:cubicBezTo>
                    <a:pt x="76489" y="54908"/>
                    <a:pt x="74687" y="60037"/>
                    <a:pt x="73648" y="62740"/>
                  </a:cubicBezTo>
                  <a:cubicBezTo>
                    <a:pt x="72608" y="65443"/>
                    <a:pt x="72539" y="75354"/>
                    <a:pt x="68796" y="78820"/>
                  </a:cubicBezTo>
                  <a:cubicBezTo>
                    <a:pt x="65053" y="82285"/>
                    <a:pt x="67756" y="93167"/>
                    <a:pt x="63251" y="97395"/>
                  </a:cubicBezTo>
                  <a:cubicBezTo>
                    <a:pt x="58746" y="101623"/>
                    <a:pt x="52647" y="118465"/>
                    <a:pt x="49597" y="118881"/>
                  </a:cubicBezTo>
                  <a:cubicBezTo>
                    <a:pt x="46617" y="119366"/>
                    <a:pt x="39131" y="116386"/>
                    <a:pt x="38923" y="121168"/>
                  </a:cubicBezTo>
                  <a:cubicBezTo>
                    <a:pt x="38923" y="126020"/>
                    <a:pt x="41904" y="127268"/>
                    <a:pt x="41904" y="127268"/>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3" name="Freeform 90">
              <a:extLst>
                <a:ext uri="{FF2B5EF4-FFF2-40B4-BE49-F238E27FC236}">
                  <a16:creationId xmlns:a16="http://schemas.microsoft.com/office/drawing/2014/main" id="{8D6CAB26-6ACA-FCC9-77EC-63DD5792310F}"/>
                </a:ext>
              </a:extLst>
            </p:cNvPr>
            <p:cNvSpPr/>
            <p:nvPr/>
          </p:nvSpPr>
          <p:spPr>
            <a:xfrm>
              <a:off x="8835303" y="4121615"/>
              <a:ext cx="44571" cy="77709"/>
            </a:xfrm>
            <a:custGeom>
              <a:avLst/>
              <a:gdLst>
                <a:gd name="connsiteX0" fmla="*/ 25315 w 48805"/>
                <a:gd name="connsiteY0" fmla="*/ 0 h 85090"/>
                <a:gd name="connsiteX1" fmla="*/ 9235 w 48805"/>
                <a:gd name="connsiteY1" fmla="*/ 9010 h 85090"/>
                <a:gd name="connsiteX2" fmla="*/ 16 w 48805"/>
                <a:gd name="connsiteY2" fmla="*/ 22249 h 85090"/>
                <a:gd name="connsiteX3" fmla="*/ 501 w 48805"/>
                <a:gd name="connsiteY3" fmla="*/ 40685 h 85090"/>
                <a:gd name="connsiteX4" fmla="*/ 2373 w 48805"/>
                <a:gd name="connsiteY4" fmla="*/ 54131 h 85090"/>
                <a:gd name="connsiteX5" fmla="*/ 6601 w 48805"/>
                <a:gd name="connsiteY5" fmla="*/ 72984 h 85090"/>
                <a:gd name="connsiteX6" fmla="*/ 15403 w 48805"/>
                <a:gd name="connsiteY6" fmla="*/ 80400 h 85090"/>
                <a:gd name="connsiteX7" fmla="*/ 34533 w 48805"/>
                <a:gd name="connsiteY7" fmla="*/ 84073 h 85090"/>
                <a:gd name="connsiteX8" fmla="*/ 48741 w 48805"/>
                <a:gd name="connsiteY8" fmla="*/ 76519 h 85090"/>
                <a:gd name="connsiteX9" fmla="*/ 43612 w 48805"/>
                <a:gd name="connsiteY9" fmla="*/ 56557 h 85090"/>
                <a:gd name="connsiteX10" fmla="*/ 45276 w 48805"/>
                <a:gd name="connsiteY10" fmla="*/ 46507 h 85090"/>
                <a:gd name="connsiteX11" fmla="*/ 39315 w 48805"/>
                <a:gd name="connsiteY11" fmla="*/ 34794 h 85090"/>
                <a:gd name="connsiteX12" fmla="*/ 42365 w 48805"/>
                <a:gd name="connsiteY12" fmla="*/ 19268 h 85090"/>
                <a:gd name="connsiteX13" fmla="*/ 25315 w 48805"/>
                <a:gd name="connsiteY13" fmla="*/ 0 h 8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805" h="85090">
                  <a:moveTo>
                    <a:pt x="25315" y="0"/>
                  </a:moveTo>
                  <a:cubicBezTo>
                    <a:pt x="25315" y="0"/>
                    <a:pt x="16997" y="6169"/>
                    <a:pt x="9235" y="9010"/>
                  </a:cubicBezTo>
                  <a:cubicBezTo>
                    <a:pt x="1472" y="11852"/>
                    <a:pt x="293" y="17466"/>
                    <a:pt x="16" y="22249"/>
                  </a:cubicBezTo>
                  <a:cubicBezTo>
                    <a:pt x="-192" y="27031"/>
                    <a:pt x="1680" y="33685"/>
                    <a:pt x="501" y="40685"/>
                  </a:cubicBezTo>
                  <a:cubicBezTo>
                    <a:pt x="-677" y="47685"/>
                    <a:pt x="3274" y="48448"/>
                    <a:pt x="2373" y="54131"/>
                  </a:cubicBezTo>
                  <a:cubicBezTo>
                    <a:pt x="1472" y="59815"/>
                    <a:pt x="2858" y="69380"/>
                    <a:pt x="6601" y="72984"/>
                  </a:cubicBezTo>
                  <a:cubicBezTo>
                    <a:pt x="10343" y="76588"/>
                    <a:pt x="9789" y="78182"/>
                    <a:pt x="15403" y="80400"/>
                  </a:cubicBezTo>
                  <a:cubicBezTo>
                    <a:pt x="21017" y="82549"/>
                    <a:pt x="26216" y="87123"/>
                    <a:pt x="34533" y="84073"/>
                  </a:cubicBezTo>
                  <a:cubicBezTo>
                    <a:pt x="42850" y="81024"/>
                    <a:pt x="47840" y="82202"/>
                    <a:pt x="48741" y="76519"/>
                  </a:cubicBezTo>
                  <a:cubicBezTo>
                    <a:pt x="49642" y="70835"/>
                    <a:pt x="40701" y="59330"/>
                    <a:pt x="43612" y="56557"/>
                  </a:cubicBezTo>
                  <a:cubicBezTo>
                    <a:pt x="46523" y="53785"/>
                    <a:pt x="49573" y="48101"/>
                    <a:pt x="45276" y="46507"/>
                  </a:cubicBezTo>
                  <a:cubicBezTo>
                    <a:pt x="40909" y="44913"/>
                    <a:pt x="33909" y="44705"/>
                    <a:pt x="39315" y="34794"/>
                  </a:cubicBezTo>
                  <a:cubicBezTo>
                    <a:pt x="44721" y="24882"/>
                    <a:pt x="44236" y="24328"/>
                    <a:pt x="42365" y="19268"/>
                  </a:cubicBezTo>
                  <a:cubicBezTo>
                    <a:pt x="40493" y="14209"/>
                    <a:pt x="40286" y="4367"/>
                    <a:pt x="25315"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4" name="Freeform 91">
              <a:extLst>
                <a:ext uri="{FF2B5EF4-FFF2-40B4-BE49-F238E27FC236}">
                  <a16:creationId xmlns:a16="http://schemas.microsoft.com/office/drawing/2014/main" id="{0DB85550-61C1-5D16-D500-E462F8CFDC44}"/>
                </a:ext>
              </a:extLst>
            </p:cNvPr>
            <p:cNvSpPr/>
            <p:nvPr/>
          </p:nvSpPr>
          <p:spPr>
            <a:xfrm>
              <a:off x="8877876" y="4070217"/>
              <a:ext cx="25447" cy="42718"/>
            </a:xfrm>
            <a:custGeom>
              <a:avLst/>
              <a:gdLst>
                <a:gd name="connsiteX0" fmla="*/ 946 w 27864"/>
                <a:gd name="connsiteY0" fmla="*/ 0 h 46775"/>
                <a:gd name="connsiteX1" fmla="*/ 4204 w 27864"/>
                <a:gd name="connsiteY1" fmla="*/ 12961 h 46775"/>
                <a:gd name="connsiteX2" fmla="*/ 13976 w 27864"/>
                <a:gd name="connsiteY2" fmla="*/ 18991 h 46775"/>
                <a:gd name="connsiteX3" fmla="*/ 14877 w 27864"/>
                <a:gd name="connsiteY3" fmla="*/ 22457 h 46775"/>
                <a:gd name="connsiteX4" fmla="*/ 10788 w 27864"/>
                <a:gd name="connsiteY4" fmla="*/ 29873 h 46775"/>
                <a:gd name="connsiteX5" fmla="*/ 13907 w 27864"/>
                <a:gd name="connsiteY5" fmla="*/ 33615 h 46775"/>
                <a:gd name="connsiteX6" fmla="*/ 15501 w 27864"/>
                <a:gd name="connsiteY6" fmla="*/ 41586 h 46775"/>
                <a:gd name="connsiteX7" fmla="*/ 24373 w 27864"/>
                <a:gd name="connsiteY7" fmla="*/ 45675 h 46775"/>
                <a:gd name="connsiteX8" fmla="*/ 27353 w 27864"/>
                <a:gd name="connsiteY8" fmla="*/ 41448 h 46775"/>
                <a:gd name="connsiteX9" fmla="*/ 27700 w 27864"/>
                <a:gd name="connsiteY9" fmla="*/ 31744 h 46775"/>
                <a:gd name="connsiteX10" fmla="*/ 22155 w 27864"/>
                <a:gd name="connsiteY10" fmla="*/ 27724 h 46775"/>
                <a:gd name="connsiteX11" fmla="*/ 21670 w 27864"/>
                <a:gd name="connsiteY11" fmla="*/ 21763 h 46775"/>
                <a:gd name="connsiteX12" fmla="*/ 18135 w 27864"/>
                <a:gd name="connsiteY12" fmla="*/ 12822 h 46775"/>
                <a:gd name="connsiteX13" fmla="*/ 13838 w 27864"/>
                <a:gd name="connsiteY13" fmla="*/ 4713 h 46775"/>
                <a:gd name="connsiteX14" fmla="*/ 3164 w 27864"/>
                <a:gd name="connsiteY14" fmla="*/ 416 h 46775"/>
                <a:gd name="connsiteX15" fmla="*/ 946 w 27864"/>
                <a:gd name="connsiteY15" fmla="*/ 0 h 4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864" h="46775">
                  <a:moveTo>
                    <a:pt x="946" y="0"/>
                  </a:moveTo>
                  <a:cubicBezTo>
                    <a:pt x="946" y="0"/>
                    <a:pt x="-2658" y="9288"/>
                    <a:pt x="4204" y="12961"/>
                  </a:cubicBezTo>
                  <a:cubicBezTo>
                    <a:pt x="11065" y="16634"/>
                    <a:pt x="11966" y="16011"/>
                    <a:pt x="13976" y="18991"/>
                  </a:cubicBezTo>
                  <a:cubicBezTo>
                    <a:pt x="15986" y="21971"/>
                    <a:pt x="18828" y="19615"/>
                    <a:pt x="14877" y="22457"/>
                  </a:cubicBezTo>
                  <a:cubicBezTo>
                    <a:pt x="10927" y="25229"/>
                    <a:pt x="9402" y="28001"/>
                    <a:pt x="10788" y="29873"/>
                  </a:cubicBezTo>
                  <a:cubicBezTo>
                    <a:pt x="12174" y="31675"/>
                    <a:pt x="14392" y="30497"/>
                    <a:pt x="13907" y="33615"/>
                  </a:cubicBezTo>
                  <a:cubicBezTo>
                    <a:pt x="13422" y="36665"/>
                    <a:pt x="13006" y="39230"/>
                    <a:pt x="15501" y="41586"/>
                  </a:cubicBezTo>
                  <a:cubicBezTo>
                    <a:pt x="17996" y="43943"/>
                    <a:pt x="22501" y="43250"/>
                    <a:pt x="24373" y="45675"/>
                  </a:cubicBezTo>
                  <a:cubicBezTo>
                    <a:pt x="26244" y="48101"/>
                    <a:pt x="29017" y="46438"/>
                    <a:pt x="27353" y="41448"/>
                  </a:cubicBezTo>
                  <a:cubicBezTo>
                    <a:pt x="25690" y="36457"/>
                    <a:pt x="27630" y="33200"/>
                    <a:pt x="27700" y="31744"/>
                  </a:cubicBezTo>
                  <a:cubicBezTo>
                    <a:pt x="27700" y="30289"/>
                    <a:pt x="23541" y="29388"/>
                    <a:pt x="22155" y="27724"/>
                  </a:cubicBezTo>
                  <a:cubicBezTo>
                    <a:pt x="20769" y="26061"/>
                    <a:pt x="23195" y="25298"/>
                    <a:pt x="21670" y="21763"/>
                  </a:cubicBezTo>
                  <a:cubicBezTo>
                    <a:pt x="20145" y="18229"/>
                    <a:pt x="17165" y="18991"/>
                    <a:pt x="18135" y="12822"/>
                  </a:cubicBezTo>
                  <a:cubicBezTo>
                    <a:pt x="19105" y="6654"/>
                    <a:pt x="16957" y="7139"/>
                    <a:pt x="13838" y="4713"/>
                  </a:cubicBezTo>
                  <a:cubicBezTo>
                    <a:pt x="10719" y="2287"/>
                    <a:pt x="5728" y="-416"/>
                    <a:pt x="3164" y="416"/>
                  </a:cubicBezTo>
                  <a:cubicBezTo>
                    <a:pt x="599" y="1109"/>
                    <a:pt x="946" y="0"/>
                    <a:pt x="946"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5" name="Freeform 92">
              <a:extLst>
                <a:ext uri="{FF2B5EF4-FFF2-40B4-BE49-F238E27FC236}">
                  <a16:creationId xmlns:a16="http://schemas.microsoft.com/office/drawing/2014/main" id="{E2938CBC-2220-0634-9EBF-52D4D18D36F8}"/>
                </a:ext>
              </a:extLst>
            </p:cNvPr>
            <p:cNvSpPr/>
            <p:nvPr/>
          </p:nvSpPr>
          <p:spPr>
            <a:xfrm>
              <a:off x="8717435" y="3973510"/>
              <a:ext cx="77334" cy="85685"/>
            </a:xfrm>
            <a:custGeom>
              <a:avLst/>
              <a:gdLst>
                <a:gd name="connsiteX0" fmla="*/ 79454 w 84680"/>
                <a:gd name="connsiteY0" fmla="*/ 1581 h 93824"/>
                <a:gd name="connsiteX1" fmla="*/ 49997 w 84680"/>
                <a:gd name="connsiteY1" fmla="*/ 16067 h 93824"/>
                <a:gd name="connsiteX2" fmla="*/ 29758 w 84680"/>
                <a:gd name="connsiteY2" fmla="*/ 31038 h 93824"/>
                <a:gd name="connsiteX3" fmla="*/ 24837 w 84680"/>
                <a:gd name="connsiteY3" fmla="*/ 39701 h 93824"/>
                <a:gd name="connsiteX4" fmla="*/ 36620 w 84680"/>
                <a:gd name="connsiteY4" fmla="*/ 41226 h 93824"/>
                <a:gd name="connsiteX5" fmla="*/ 44799 w 84680"/>
                <a:gd name="connsiteY5" fmla="*/ 40880 h 93824"/>
                <a:gd name="connsiteX6" fmla="*/ 40709 w 84680"/>
                <a:gd name="connsiteY6" fmla="*/ 47949 h 93824"/>
                <a:gd name="connsiteX7" fmla="*/ 26362 w 84680"/>
                <a:gd name="connsiteY7" fmla="*/ 50029 h 93824"/>
                <a:gd name="connsiteX8" fmla="*/ 9728 w 84680"/>
                <a:gd name="connsiteY8" fmla="*/ 50860 h 93824"/>
                <a:gd name="connsiteX9" fmla="*/ 717 w 84680"/>
                <a:gd name="connsiteY9" fmla="*/ 64029 h 93824"/>
                <a:gd name="connsiteX10" fmla="*/ 925 w 84680"/>
                <a:gd name="connsiteY10" fmla="*/ 75604 h 93824"/>
                <a:gd name="connsiteX11" fmla="*/ 1272 w 84680"/>
                <a:gd name="connsiteY11" fmla="*/ 84961 h 93824"/>
                <a:gd name="connsiteX12" fmla="*/ 6609 w 84680"/>
                <a:gd name="connsiteY12" fmla="*/ 89535 h 93824"/>
                <a:gd name="connsiteX13" fmla="*/ 18461 w 84680"/>
                <a:gd name="connsiteY13" fmla="*/ 91060 h 93824"/>
                <a:gd name="connsiteX14" fmla="*/ 25184 w 84680"/>
                <a:gd name="connsiteY14" fmla="*/ 74079 h 93824"/>
                <a:gd name="connsiteX15" fmla="*/ 40224 w 84680"/>
                <a:gd name="connsiteY15" fmla="*/ 62643 h 93824"/>
                <a:gd name="connsiteX16" fmla="*/ 47155 w 84680"/>
                <a:gd name="connsiteY16" fmla="*/ 49405 h 93824"/>
                <a:gd name="connsiteX17" fmla="*/ 57829 w 84680"/>
                <a:gd name="connsiteY17" fmla="*/ 36305 h 93824"/>
                <a:gd name="connsiteX18" fmla="*/ 72315 w 84680"/>
                <a:gd name="connsiteY18" fmla="*/ 20364 h 93824"/>
                <a:gd name="connsiteX19" fmla="*/ 79246 w 84680"/>
                <a:gd name="connsiteY19" fmla="*/ 11215 h 93824"/>
                <a:gd name="connsiteX20" fmla="*/ 79454 w 84680"/>
                <a:gd name="connsiteY20" fmla="*/ 1581 h 93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4680" h="93824">
                  <a:moveTo>
                    <a:pt x="79454" y="1581"/>
                  </a:moveTo>
                  <a:cubicBezTo>
                    <a:pt x="79454" y="1581"/>
                    <a:pt x="57552" y="14611"/>
                    <a:pt x="49997" y="16067"/>
                  </a:cubicBezTo>
                  <a:cubicBezTo>
                    <a:pt x="42373" y="17522"/>
                    <a:pt x="33986" y="28820"/>
                    <a:pt x="29758" y="31038"/>
                  </a:cubicBezTo>
                  <a:cubicBezTo>
                    <a:pt x="25530" y="33255"/>
                    <a:pt x="22758" y="36028"/>
                    <a:pt x="24837" y="39701"/>
                  </a:cubicBezTo>
                  <a:cubicBezTo>
                    <a:pt x="26917" y="43444"/>
                    <a:pt x="34333" y="43375"/>
                    <a:pt x="36620" y="41226"/>
                  </a:cubicBezTo>
                  <a:cubicBezTo>
                    <a:pt x="38907" y="39078"/>
                    <a:pt x="44729" y="40117"/>
                    <a:pt x="44799" y="40880"/>
                  </a:cubicBezTo>
                  <a:cubicBezTo>
                    <a:pt x="44868" y="41642"/>
                    <a:pt x="44591" y="45870"/>
                    <a:pt x="40709" y="47949"/>
                  </a:cubicBezTo>
                  <a:cubicBezTo>
                    <a:pt x="36828" y="50029"/>
                    <a:pt x="31422" y="48781"/>
                    <a:pt x="26362" y="50029"/>
                  </a:cubicBezTo>
                  <a:cubicBezTo>
                    <a:pt x="21372" y="51207"/>
                    <a:pt x="11322" y="48850"/>
                    <a:pt x="9728" y="50860"/>
                  </a:cubicBezTo>
                  <a:cubicBezTo>
                    <a:pt x="8133" y="52870"/>
                    <a:pt x="925" y="61257"/>
                    <a:pt x="717" y="64029"/>
                  </a:cubicBezTo>
                  <a:cubicBezTo>
                    <a:pt x="509" y="66802"/>
                    <a:pt x="1480" y="72139"/>
                    <a:pt x="925" y="75604"/>
                  </a:cubicBezTo>
                  <a:cubicBezTo>
                    <a:pt x="371" y="79070"/>
                    <a:pt x="-1016" y="81288"/>
                    <a:pt x="1272" y="84961"/>
                  </a:cubicBezTo>
                  <a:cubicBezTo>
                    <a:pt x="3628" y="88634"/>
                    <a:pt x="717" y="86001"/>
                    <a:pt x="6609" y="89535"/>
                  </a:cubicBezTo>
                  <a:cubicBezTo>
                    <a:pt x="12500" y="93070"/>
                    <a:pt x="15965" y="96328"/>
                    <a:pt x="18461" y="91060"/>
                  </a:cubicBezTo>
                  <a:cubicBezTo>
                    <a:pt x="20956" y="85793"/>
                    <a:pt x="20055" y="73455"/>
                    <a:pt x="25184" y="74079"/>
                  </a:cubicBezTo>
                  <a:cubicBezTo>
                    <a:pt x="30313" y="74703"/>
                    <a:pt x="37174" y="68188"/>
                    <a:pt x="40224" y="62643"/>
                  </a:cubicBezTo>
                  <a:cubicBezTo>
                    <a:pt x="43204" y="57098"/>
                    <a:pt x="43759" y="53633"/>
                    <a:pt x="47155" y="49405"/>
                  </a:cubicBezTo>
                  <a:cubicBezTo>
                    <a:pt x="50551" y="45177"/>
                    <a:pt x="55056" y="38177"/>
                    <a:pt x="57829" y="36305"/>
                  </a:cubicBezTo>
                  <a:cubicBezTo>
                    <a:pt x="60671" y="34434"/>
                    <a:pt x="67255" y="25978"/>
                    <a:pt x="72315" y="20364"/>
                  </a:cubicBezTo>
                  <a:cubicBezTo>
                    <a:pt x="77444" y="14680"/>
                    <a:pt x="75018" y="16413"/>
                    <a:pt x="79246" y="11215"/>
                  </a:cubicBezTo>
                  <a:cubicBezTo>
                    <a:pt x="83404" y="5947"/>
                    <a:pt x="88949" y="-3826"/>
                    <a:pt x="79454" y="1581"/>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6" name="Freeform 93">
              <a:extLst>
                <a:ext uri="{FF2B5EF4-FFF2-40B4-BE49-F238E27FC236}">
                  <a16:creationId xmlns:a16="http://schemas.microsoft.com/office/drawing/2014/main" id="{53966A92-54BD-6D6B-5C53-7305D384465A}"/>
                </a:ext>
              </a:extLst>
            </p:cNvPr>
            <p:cNvSpPr/>
            <p:nvPr/>
          </p:nvSpPr>
          <p:spPr>
            <a:xfrm>
              <a:off x="8640410" y="4016287"/>
              <a:ext cx="76990" cy="90412"/>
            </a:xfrm>
            <a:custGeom>
              <a:avLst/>
              <a:gdLst>
                <a:gd name="connsiteX0" fmla="*/ 78544 w 84303"/>
                <a:gd name="connsiteY0" fmla="*/ 0 h 99000"/>
                <a:gd name="connsiteX1" fmla="*/ 63781 w 84303"/>
                <a:gd name="connsiteY1" fmla="*/ 5961 h 99000"/>
                <a:gd name="connsiteX2" fmla="*/ 54979 w 84303"/>
                <a:gd name="connsiteY2" fmla="*/ 13446 h 99000"/>
                <a:gd name="connsiteX3" fmla="*/ 45067 w 84303"/>
                <a:gd name="connsiteY3" fmla="*/ 19892 h 99000"/>
                <a:gd name="connsiteX4" fmla="*/ 41602 w 84303"/>
                <a:gd name="connsiteY4" fmla="*/ 23704 h 99000"/>
                <a:gd name="connsiteX5" fmla="*/ 35918 w 84303"/>
                <a:gd name="connsiteY5" fmla="*/ 28764 h 99000"/>
                <a:gd name="connsiteX6" fmla="*/ 28156 w 84303"/>
                <a:gd name="connsiteY6" fmla="*/ 15318 h 99000"/>
                <a:gd name="connsiteX7" fmla="*/ 16234 w 84303"/>
                <a:gd name="connsiteY7" fmla="*/ 20447 h 99000"/>
                <a:gd name="connsiteX8" fmla="*/ 13392 w 84303"/>
                <a:gd name="connsiteY8" fmla="*/ 38051 h 99000"/>
                <a:gd name="connsiteX9" fmla="*/ 2996 w 84303"/>
                <a:gd name="connsiteY9" fmla="*/ 52676 h 99000"/>
                <a:gd name="connsiteX10" fmla="*/ 2372 w 84303"/>
                <a:gd name="connsiteY10" fmla="*/ 66815 h 99000"/>
                <a:gd name="connsiteX11" fmla="*/ 19423 w 84303"/>
                <a:gd name="connsiteY11" fmla="*/ 51220 h 99000"/>
                <a:gd name="connsiteX12" fmla="*/ 26839 w 84303"/>
                <a:gd name="connsiteY12" fmla="*/ 35418 h 99000"/>
                <a:gd name="connsiteX13" fmla="*/ 44374 w 84303"/>
                <a:gd name="connsiteY13" fmla="*/ 37913 h 99000"/>
                <a:gd name="connsiteX14" fmla="*/ 48949 w 84303"/>
                <a:gd name="connsiteY14" fmla="*/ 48378 h 99000"/>
                <a:gd name="connsiteX15" fmla="*/ 41671 w 84303"/>
                <a:gd name="connsiteY15" fmla="*/ 52745 h 99000"/>
                <a:gd name="connsiteX16" fmla="*/ 37166 w 84303"/>
                <a:gd name="connsiteY16" fmla="*/ 54201 h 99000"/>
                <a:gd name="connsiteX17" fmla="*/ 45137 w 84303"/>
                <a:gd name="connsiteY17" fmla="*/ 64597 h 99000"/>
                <a:gd name="connsiteX18" fmla="*/ 43889 w 84303"/>
                <a:gd name="connsiteY18" fmla="*/ 79430 h 99000"/>
                <a:gd name="connsiteX19" fmla="*/ 31968 w 84303"/>
                <a:gd name="connsiteY19" fmla="*/ 86291 h 99000"/>
                <a:gd name="connsiteX20" fmla="*/ 31898 w 84303"/>
                <a:gd name="connsiteY20" fmla="*/ 98975 h 99000"/>
                <a:gd name="connsiteX21" fmla="*/ 45137 w 84303"/>
                <a:gd name="connsiteY21" fmla="*/ 91282 h 99000"/>
                <a:gd name="connsiteX22" fmla="*/ 62395 w 84303"/>
                <a:gd name="connsiteY22" fmla="*/ 88440 h 99000"/>
                <a:gd name="connsiteX23" fmla="*/ 80416 w 84303"/>
                <a:gd name="connsiteY23" fmla="*/ 79360 h 99000"/>
                <a:gd name="connsiteX24" fmla="*/ 83950 w 84303"/>
                <a:gd name="connsiteY24" fmla="*/ 57458 h 99000"/>
                <a:gd name="connsiteX25" fmla="*/ 76673 w 84303"/>
                <a:gd name="connsiteY25" fmla="*/ 41032 h 99000"/>
                <a:gd name="connsiteX26" fmla="*/ 77712 w 84303"/>
                <a:gd name="connsiteY26" fmla="*/ 20862 h 99000"/>
                <a:gd name="connsiteX27" fmla="*/ 78544 w 84303"/>
                <a:gd name="connsiteY27" fmla="*/ 0 h 9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4303" h="99000">
                  <a:moveTo>
                    <a:pt x="78544" y="0"/>
                  </a:moveTo>
                  <a:cubicBezTo>
                    <a:pt x="78544" y="0"/>
                    <a:pt x="67247" y="3119"/>
                    <a:pt x="63781" y="5961"/>
                  </a:cubicBezTo>
                  <a:cubicBezTo>
                    <a:pt x="60316" y="8802"/>
                    <a:pt x="57058" y="10951"/>
                    <a:pt x="54979" y="13446"/>
                  </a:cubicBezTo>
                  <a:cubicBezTo>
                    <a:pt x="52830" y="15941"/>
                    <a:pt x="47840" y="18575"/>
                    <a:pt x="45067" y="19892"/>
                  </a:cubicBezTo>
                  <a:cubicBezTo>
                    <a:pt x="42295" y="21209"/>
                    <a:pt x="42087" y="20793"/>
                    <a:pt x="41602" y="23704"/>
                  </a:cubicBezTo>
                  <a:cubicBezTo>
                    <a:pt x="41117" y="26615"/>
                    <a:pt x="38414" y="34378"/>
                    <a:pt x="35918" y="28764"/>
                  </a:cubicBezTo>
                  <a:cubicBezTo>
                    <a:pt x="33423" y="23080"/>
                    <a:pt x="33770" y="13793"/>
                    <a:pt x="28156" y="15318"/>
                  </a:cubicBezTo>
                  <a:cubicBezTo>
                    <a:pt x="22472" y="16842"/>
                    <a:pt x="16858" y="16496"/>
                    <a:pt x="16234" y="20447"/>
                  </a:cubicBezTo>
                  <a:cubicBezTo>
                    <a:pt x="15610" y="24397"/>
                    <a:pt x="17274" y="33200"/>
                    <a:pt x="13392" y="38051"/>
                  </a:cubicBezTo>
                  <a:cubicBezTo>
                    <a:pt x="9442" y="42903"/>
                    <a:pt x="4521" y="50389"/>
                    <a:pt x="2996" y="52676"/>
                  </a:cubicBezTo>
                  <a:cubicBezTo>
                    <a:pt x="1471" y="54963"/>
                    <a:pt x="-2549" y="69241"/>
                    <a:pt x="2372" y="66815"/>
                  </a:cubicBezTo>
                  <a:cubicBezTo>
                    <a:pt x="7293" y="64389"/>
                    <a:pt x="17620" y="53785"/>
                    <a:pt x="19423" y="51220"/>
                  </a:cubicBezTo>
                  <a:cubicBezTo>
                    <a:pt x="21294" y="48656"/>
                    <a:pt x="22334" y="35071"/>
                    <a:pt x="26839" y="35418"/>
                  </a:cubicBezTo>
                  <a:cubicBezTo>
                    <a:pt x="31344" y="35764"/>
                    <a:pt x="41948" y="35348"/>
                    <a:pt x="44374" y="37913"/>
                  </a:cubicBezTo>
                  <a:cubicBezTo>
                    <a:pt x="46800" y="40477"/>
                    <a:pt x="52830" y="45606"/>
                    <a:pt x="48949" y="48378"/>
                  </a:cubicBezTo>
                  <a:cubicBezTo>
                    <a:pt x="45067" y="51151"/>
                    <a:pt x="41671" y="52745"/>
                    <a:pt x="41671" y="52745"/>
                  </a:cubicBezTo>
                  <a:cubicBezTo>
                    <a:pt x="41671" y="52745"/>
                    <a:pt x="37443" y="52468"/>
                    <a:pt x="37166" y="54201"/>
                  </a:cubicBezTo>
                  <a:cubicBezTo>
                    <a:pt x="36889" y="55933"/>
                    <a:pt x="46038" y="59399"/>
                    <a:pt x="45137" y="64597"/>
                  </a:cubicBezTo>
                  <a:cubicBezTo>
                    <a:pt x="44305" y="69795"/>
                    <a:pt x="51236" y="74301"/>
                    <a:pt x="43889" y="79430"/>
                  </a:cubicBezTo>
                  <a:cubicBezTo>
                    <a:pt x="36473" y="84558"/>
                    <a:pt x="34879" y="83865"/>
                    <a:pt x="31968" y="86291"/>
                  </a:cubicBezTo>
                  <a:cubicBezTo>
                    <a:pt x="28987" y="88717"/>
                    <a:pt x="24690" y="99599"/>
                    <a:pt x="31898" y="98975"/>
                  </a:cubicBezTo>
                  <a:cubicBezTo>
                    <a:pt x="39107" y="98421"/>
                    <a:pt x="42434" y="95509"/>
                    <a:pt x="45137" y="91282"/>
                  </a:cubicBezTo>
                  <a:cubicBezTo>
                    <a:pt x="47840" y="87054"/>
                    <a:pt x="56296" y="87677"/>
                    <a:pt x="62395" y="88440"/>
                  </a:cubicBezTo>
                  <a:cubicBezTo>
                    <a:pt x="68564" y="89202"/>
                    <a:pt x="78198" y="82341"/>
                    <a:pt x="80416" y="79360"/>
                  </a:cubicBezTo>
                  <a:cubicBezTo>
                    <a:pt x="82633" y="76380"/>
                    <a:pt x="85267" y="63765"/>
                    <a:pt x="83950" y="57458"/>
                  </a:cubicBezTo>
                  <a:cubicBezTo>
                    <a:pt x="82703" y="51220"/>
                    <a:pt x="76049" y="49834"/>
                    <a:pt x="76673" y="41032"/>
                  </a:cubicBezTo>
                  <a:cubicBezTo>
                    <a:pt x="77227" y="32229"/>
                    <a:pt x="80138" y="26754"/>
                    <a:pt x="77712" y="20862"/>
                  </a:cubicBezTo>
                  <a:cubicBezTo>
                    <a:pt x="75217" y="15110"/>
                    <a:pt x="78544" y="0"/>
                    <a:pt x="78544"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7" name="Freeform 94">
              <a:extLst>
                <a:ext uri="{FF2B5EF4-FFF2-40B4-BE49-F238E27FC236}">
                  <a16:creationId xmlns:a16="http://schemas.microsoft.com/office/drawing/2014/main" id="{2F43873D-6BEB-6F2A-3950-AA1D8F44A922}"/>
                </a:ext>
              </a:extLst>
            </p:cNvPr>
            <p:cNvSpPr/>
            <p:nvPr/>
          </p:nvSpPr>
          <p:spPr>
            <a:xfrm>
              <a:off x="8686719" y="3844224"/>
              <a:ext cx="122510" cy="100621"/>
            </a:xfrm>
            <a:custGeom>
              <a:avLst/>
              <a:gdLst>
                <a:gd name="connsiteX0" fmla="*/ 38163 w 134146"/>
                <a:gd name="connsiteY0" fmla="*/ 14646 h 110178"/>
                <a:gd name="connsiteX1" fmla="*/ 26172 w 134146"/>
                <a:gd name="connsiteY1" fmla="*/ 13745 h 110178"/>
                <a:gd name="connsiteX2" fmla="*/ 22707 w 134146"/>
                <a:gd name="connsiteY2" fmla="*/ 18042 h 110178"/>
                <a:gd name="connsiteX3" fmla="*/ 18340 w 134146"/>
                <a:gd name="connsiteY3" fmla="*/ 26914 h 110178"/>
                <a:gd name="connsiteX4" fmla="*/ 21667 w 134146"/>
                <a:gd name="connsiteY4" fmla="*/ 32112 h 110178"/>
                <a:gd name="connsiteX5" fmla="*/ 39619 w 134146"/>
                <a:gd name="connsiteY5" fmla="*/ 36478 h 110178"/>
                <a:gd name="connsiteX6" fmla="*/ 46203 w 134146"/>
                <a:gd name="connsiteY6" fmla="*/ 43063 h 110178"/>
                <a:gd name="connsiteX7" fmla="*/ 62283 w 134146"/>
                <a:gd name="connsiteY7" fmla="*/ 49231 h 110178"/>
                <a:gd name="connsiteX8" fmla="*/ 75591 w 134146"/>
                <a:gd name="connsiteY8" fmla="*/ 44865 h 110178"/>
                <a:gd name="connsiteX9" fmla="*/ 76977 w 134146"/>
                <a:gd name="connsiteY9" fmla="*/ 56440 h 110178"/>
                <a:gd name="connsiteX10" fmla="*/ 57501 w 134146"/>
                <a:gd name="connsiteY10" fmla="*/ 66420 h 110178"/>
                <a:gd name="connsiteX11" fmla="*/ 44748 w 134146"/>
                <a:gd name="connsiteY11" fmla="*/ 76124 h 110178"/>
                <a:gd name="connsiteX12" fmla="*/ 31301 w 134146"/>
                <a:gd name="connsiteY12" fmla="*/ 80837 h 110178"/>
                <a:gd name="connsiteX13" fmla="*/ 30678 w 134146"/>
                <a:gd name="connsiteY13" fmla="*/ 86867 h 110178"/>
                <a:gd name="connsiteX14" fmla="*/ 47312 w 134146"/>
                <a:gd name="connsiteY14" fmla="*/ 82015 h 110178"/>
                <a:gd name="connsiteX15" fmla="*/ 65263 w 134146"/>
                <a:gd name="connsiteY15" fmla="*/ 78411 h 110178"/>
                <a:gd name="connsiteX16" fmla="*/ 76422 w 134146"/>
                <a:gd name="connsiteY16" fmla="*/ 81183 h 110178"/>
                <a:gd name="connsiteX17" fmla="*/ 54867 w 134146"/>
                <a:gd name="connsiteY17" fmla="*/ 91788 h 110178"/>
                <a:gd name="connsiteX18" fmla="*/ 31994 w 134146"/>
                <a:gd name="connsiteY18" fmla="*/ 97679 h 110178"/>
                <a:gd name="connsiteX19" fmla="*/ 17023 w 134146"/>
                <a:gd name="connsiteY19" fmla="*/ 101491 h 110178"/>
                <a:gd name="connsiteX20" fmla="*/ 4548 w 134146"/>
                <a:gd name="connsiteY20" fmla="*/ 93659 h 110178"/>
                <a:gd name="connsiteX21" fmla="*/ 1914 w 134146"/>
                <a:gd name="connsiteY21" fmla="*/ 102254 h 110178"/>
                <a:gd name="connsiteX22" fmla="*/ 13697 w 134146"/>
                <a:gd name="connsiteY22" fmla="*/ 108492 h 110178"/>
                <a:gd name="connsiteX23" fmla="*/ 36708 w 134146"/>
                <a:gd name="connsiteY23" fmla="*/ 104472 h 110178"/>
                <a:gd name="connsiteX24" fmla="*/ 58887 w 134146"/>
                <a:gd name="connsiteY24" fmla="*/ 103085 h 110178"/>
                <a:gd name="connsiteX25" fmla="*/ 70600 w 134146"/>
                <a:gd name="connsiteY25" fmla="*/ 100937 h 110178"/>
                <a:gd name="connsiteX26" fmla="*/ 87373 w 134146"/>
                <a:gd name="connsiteY26" fmla="*/ 96085 h 110178"/>
                <a:gd name="connsiteX27" fmla="*/ 97493 w 134146"/>
                <a:gd name="connsiteY27" fmla="*/ 93382 h 110178"/>
                <a:gd name="connsiteX28" fmla="*/ 99849 w 134146"/>
                <a:gd name="connsiteY28" fmla="*/ 99689 h 110178"/>
                <a:gd name="connsiteX29" fmla="*/ 103938 w 134146"/>
                <a:gd name="connsiteY29" fmla="*/ 102185 h 110178"/>
                <a:gd name="connsiteX30" fmla="*/ 112880 w 134146"/>
                <a:gd name="connsiteY30" fmla="*/ 100452 h 110178"/>
                <a:gd name="connsiteX31" fmla="*/ 118009 w 134146"/>
                <a:gd name="connsiteY31" fmla="*/ 97333 h 110178"/>
                <a:gd name="connsiteX32" fmla="*/ 126672 w 134146"/>
                <a:gd name="connsiteY32" fmla="*/ 93590 h 110178"/>
                <a:gd name="connsiteX33" fmla="*/ 116969 w 134146"/>
                <a:gd name="connsiteY33" fmla="*/ 91372 h 110178"/>
                <a:gd name="connsiteX34" fmla="*/ 114196 w 134146"/>
                <a:gd name="connsiteY34" fmla="*/ 85619 h 110178"/>
                <a:gd name="connsiteX35" fmla="*/ 120781 w 134146"/>
                <a:gd name="connsiteY35" fmla="*/ 76054 h 110178"/>
                <a:gd name="connsiteX36" fmla="*/ 128266 w 134146"/>
                <a:gd name="connsiteY36" fmla="*/ 78550 h 110178"/>
                <a:gd name="connsiteX37" fmla="*/ 133395 w 134146"/>
                <a:gd name="connsiteY37" fmla="*/ 82708 h 110178"/>
                <a:gd name="connsiteX38" fmla="*/ 133187 w 134146"/>
                <a:gd name="connsiteY38" fmla="*/ 71757 h 110178"/>
                <a:gd name="connsiteX39" fmla="*/ 125147 w 134146"/>
                <a:gd name="connsiteY39" fmla="*/ 58380 h 110178"/>
                <a:gd name="connsiteX40" fmla="*/ 112949 w 134146"/>
                <a:gd name="connsiteY40" fmla="*/ 49509 h 110178"/>
                <a:gd name="connsiteX41" fmla="*/ 94027 w 134146"/>
                <a:gd name="connsiteY41" fmla="*/ 45211 h 110178"/>
                <a:gd name="connsiteX42" fmla="*/ 81205 w 134146"/>
                <a:gd name="connsiteY42" fmla="*/ 38974 h 110178"/>
                <a:gd name="connsiteX43" fmla="*/ 76977 w 134146"/>
                <a:gd name="connsiteY43" fmla="*/ 23032 h 110178"/>
                <a:gd name="connsiteX44" fmla="*/ 74828 w 134146"/>
                <a:gd name="connsiteY44" fmla="*/ 19151 h 110178"/>
                <a:gd name="connsiteX45" fmla="*/ 68590 w 134146"/>
                <a:gd name="connsiteY45" fmla="*/ 9378 h 110178"/>
                <a:gd name="connsiteX46" fmla="*/ 62699 w 134146"/>
                <a:gd name="connsiteY46" fmla="*/ 4457 h 110178"/>
                <a:gd name="connsiteX47" fmla="*/ 51887 w 134146"/>
                <a:gd name="connsiteY47" fmla="*/ 160 h 110178"/>
                <a:gd name="connsiteX48" fmla="*/ 44470 w 134146"/>
                <a:gd name="connsiteY48" fmla="*/ 5150 h 110178"/>
                <a:gd name="connsiteX49" fmla="*/ 38163 w 134146"/>
                <a:gd name="connsiteY49" fmla="*/ 14646 h 11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34146" h="110178">
                  <a:moveTo>
                    <a:pt x="38163" y="14646"/>
                  </a:moveTo>
                  <a:cubicBezTo>
                    <a:pt x="38163" y="14646"/>
                    <a:pt x="32688" y="13121"/>
                    <a:pt x="26172" y="13745"/>
                  </a:cubicBezTo>
                  <a:cubicBezTo>
                    <a:pt x="19657" y="14368"/>
                    <a:pt x="23816" y="15824"/>
                    <a:pt x="22707" y="18042"/>
                  </a:cubicBezTo>
                  <a:cubicBezTo>
                    <a:pt x="21598" y="20260"/>
                    <a:pt x="19727" y="25805"/>
                    <a:pt x="18340" y="26914"/>
                  </a:cubicBezTo>
                  <a:cubicBezTo>
                    <a:pt x="16954" y="27953"/>
                    <a:pt x="16538" y="31765"/>
                    <a:pt x="21667" y="32112"/>
                  </a:cubicBezTo>
                  <a:cubicBezTo>
                    <a:pt x="26796" y="32458"/>
                    <a:pt x="39133" y="33013"/>
                    <a:pt x="39619" y="36478"/>
                  </a:cubicBezTo>
                  <a:cubicBezTo>
                    <a:pt x="40104" y="39944"/>
                    <a:pt x="41213" y="41538"/>
                    <a:pt x="46203" y="43063"/>
                  </a:cubicBezTo>
                  <a:cubicBezTo>
                    <a:pt x="51193" y="44588"/>
                    <a:pt x="52510" y="56162"/>
                    <a:pt x="62283" y="49231"/>
                  </a:cubicBezTo>
                  <a:cubicBezTo>
                    <a:pt x="71986" y="42300"/>
                    <a:pt x="74343" y="40221"/>
                    <a:pt x="75591" y="44865"/>
                  </a:cubicBezTo>
                  <a:cubicBezTo>
                    <a:pt x="76838" y="49509"/>
                    <a:pt x="82452" y="52628"/>
                    <a:pt x="76977" y="56440"/>
                  </a:cubicBezTo>
                  <a:cubicBezTo>
                    <a:pt x="71432" y="60252"/>
                    <a:pt x="64362" y="61985"/>
                    <a:pt x="57501" y="66420"/>
                  </a:cubicBezTo>
                  <a:cubicBezTo>
                    <a:pt x="50639" y="70856"/>
                    <a:pt x="53342" y="73767"/>
                    <a:pt x="44748" y="76124"/>
                  </a:cubicBezTo>
                  <a:cubicBezTo>
                    <a:pt x="36153" y="78550"/>
                    <a:pt x="33034" y="77926"/>
                    <a:pt x="31301" y="80837"/>
                  </a:cubicBezTo>
                  <a:cubicBezTo>
                    <a:pt x="29569" y="83748"/>
                    <a:pt x="23747" y="88669"/>
                    <a:pt x="30678" y="86867"/>
                  </a:cubicBezTo>
                  <a:cubicBezTo>
                    <a:pt x="37609" y="85065"/>
                    <a:pt x="40589" y="85342"/>
                    <a:pt x="47312" y="82015"/>
                  </a:cubicBezTo>
                  <a:cubicBezTo>
                    <a:pt x="54104" y="78688"/>
                    <a:pt x="61451" y="78134"/>
                    <a:pt x="65263" y="78411"/>
                  </a:cubicBezTo>
                  <a:cubicBezTo>
                    <a:pt x="69075" y="78688"/>
                    <a:pt x="77809" y="75500"/>
                    <a:pt x="76422" y="81183"/>
                  </a:cubicBezTo>
                  <a:cubicBezTo>
                    <a:pt x="75105" y="86798"/>
                    <a:pt x="61936" y="89639"/>
                    <a:pt x="54867" y="91788"/>
                  </a:cubicBezTo>
                  <a:cubicBezTo>
                    <a:pt x="47797" y="93937"/>
                    <a:pt x="41351" y="98026"/>
                    <a:pt x="31994" y="97679"/>
                  </a:cubicBezTo>
                  <a:cubicBezTo>
                    <a:pt x="22638" y="97333"/>
                    <a:pt x="27559" y="103432"/>
                    <a:pt x="17023" y="101491"/>
                  </a:cubicBezTo>
                  <a:cubicBezTo>
                    <a:pt x="6488" y="99551"/>
                    <a:pt x="10578" y="89570"/>
                    <a:pt x="4548" y="93659"/>
                  </a:cubicBezTo>
                  <a:cubicBezTo>
                    <a:pt x="-1482" y="97818"/>
                    <a:pt x="-581" y="97471"/>
                    <a:pt x="1914" y="102254"/>
                  </a:cubicBezTo>
                  <a:cubicBezTo>
                    <a:pt x="4409" y="107036"/>
                    <a:pt x="5449" y="113205"/>
                    <a:pt x="13697" y="108492"/>
                  </a:cubicBezTo>
                  <a:cubicBezTo>
                    <a:pt x="21875" y="103779"/>
                    <a:pt x="28598" y="102323"/>
                    <a:pt x="36708" y="104472"/>
                  </a:cubicBezTo>
                  <a:cubicBezTo>
                    <a:pt x="44748" y="106620"/>
                    <a:pt x="55144" y="102808"/>
                    <a:pt x="58887" y="103085"/>
                  </a:cubicBezTo>
                  <a:cubicBezTo>
                    <a:pt x="62630" y="103363"/>
                    <a:pt x="63253" y="105719"/>
                    <a:pt x="70600" y="100937"/>
                  </a:cubicBezTo>
                  <a:cubicBezTo>
                    <a:pt x="77947" y="96154"/>
                    <a:pt x="84601" y="98164"/>
                    <a:pt x="87373" y="96085"/>
                  </a:cubicBezTo>
                  <a:cubicBezTo>
                    <a:pt x="90146" y="94006"/>
                    <a:pt x="96384" y="91788"/>
                    <a:pt x="97493" y="93382"/>
                  </a:cubicBezTo>
                  <a:cubicBezTo>
                    <a:pt x="98602" y="94976"/>
                    <a:pt x="104701" y="93937"/>
                    <a:pt x="99849" y="99689"/>
                  </a:cubicBezTo>
                  <a:cubicBezTo>
                    <a:pt x="94997" y="105442"/>
                    <a:pt x="99433" y="107383"/>
                    <a:pt x="103938" y="102185"/>
                  </a:cubicBezTo>
                  <a:cubicBezTo>
                    <a:pt x="108444" y="96986"/>
                    <a:pt x="106780" y="104402"/>
                    <a:pt x="112880" y="100452"/>
                  </a:cubicBezTo>
                  <a:cubicBezTo>
                    <a:pt x="118909" y="96570"/>
                    <a:pt x="113781" y="97610"/>
                    <a:pt x="118009" y="97333"/>
                  </a:cubicBezTo>
                  <a:cubicBezTo>
                    <a:pt x="122236" y="97056"/>
                    <a:pt x="126534" y="94976"/>
                    <a:pt x="126672" y="93590"/>
                  </a:cubicBezTo>
                  <a:cubicBezTo>
                    <a:pt x="126811" y="92273"/>
                    <a:pt x="120781" y="89986"/>
                    <a:pt x="116969" y="91372"/>
                  </a:cubicBezTo>
                  <a:cubicBezTo>
                    <a:pt x="113087" y="92758"/>
                    <a:pt x="111147" y="89293"/>
                    <a:pt x="114196" y="85619"/>
                  </a:cubicBezTo>
                  <a:cubicBezTo>
                    <a:pt x="117246" y="81946"/>
                    <a:pt x="114890" y="80698"/>
                    <a:pt x="120781" y="76054"/>
                  </a:cubicBezTo>
                  <a:cubicBezTo>
                    <a:pt x="126672" y="71411"/>
                    <a:pt x="127851" y="74599"/>
                    <a:pt x="128266" y="78550"/>
                  </a:cubicBezTo>
                  <a:cubicBezTo>
                    <a:pt x="128682" y="82500"/>
                    <a:pt x="131871" y="87837"/>
                    <a:pt x="133395" y="82708"/>
                  </a:cubicBezTo>
                  <a:cubicBezTo>
                    <a:pt x="134920" y="77579"/>
                    <a:pt x="133742" y="77510"/>
                    <a:pt x="133187" y="71757"/>
                  </a:cubicBezTo>
                  <a:cubicBezTo>
                    <a:pt x="132633" y="66005"/>
                    <a:pt x="130484" y="62400"/>
                    <a:pt x="125147" y="58380"/>
                  </a:cubicBezTo>
                  <a:cubicBezTo>
                    <a:pt x="119811" y="54360"/>
                    <a:pt x="117107" y="49786"/>
                    <a:pt x="112949" y="49509"/>
                  </a:cubicBezTo>
                  <a:cubicBezTo>
                    <a:pt x="108790" y="49162"/>
                    <a:pt x="100820" y="46320"/>
                    <a:pt x="94027" y="45211"/>
                  </a:cubicBezTo>
                  <a:cubicBezTo>
                    <a:pt x="87235" y="44102"/>
                    <a:pt x="82244" y="43271"/>
                    <a:pt x="81205" y="38974"/>
                  </a:cubicBezTo>
                  <a:cubicBezTo>
                    <a:pt x="80165" y="34676"/>
                    <a:pt x="79125" y="26914"/>
                    <a:pt x="76977" y="23032"/>
                  </a:cubicBezTo>
                  <a:cubicBezTo>
                    <a:pt x="74828" y="19151"/>
                    <a:pt x="78155" y="24765"/>
                    <a:pt x="74828" y="19151"/>
                  </a:cubicBezTo>
                  <a:cubicBezTo>
                    <a:pt x="71571" y="13467"/>
                    <a:pt x="73442" y="12913"/>
                    <a:pt x="68590" y="9378"/>
                  </a:cubicBezTo>
                  <a:cubicBezTo>
                    <a:pt x="63739" y="5843"/>
                    <a:pt x="66858" y="8477"/>
                    <a:pt x="62699" y="4457"/>
                  </a:cubicBezTo>
                  <a:cubicBezTo>
                    <a:pt x="58610" y="368"/>
                    <a:pt x="57847" y="-395"/>
                    <a:pt x="51887" y="160"/>
                  </a:cubicBezTo>
                  <a:cubicBezTo>
                    <a:pt x="45926" y="714"/>
                    <a:pt x="47797" y="2378"/>
                    <a:pt x="44470" y="5150"/>
                  </a:cubicBezTo>
                  <a:cubicBezTo>
                    <a:pt x="41143" y="7923"/>
                    <a:pt x="38163" y="14646"/>
                    <a:pt x="38163" y="14646"/>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8" name="Freeform 95">
              <a:extLst>
                <a:ext uri="{FF2B5EF4-FFF2-40B4-BE49-F238E27FC236}">
                  <a16:creationId xmlns:a16="http://schemas.microsoft.com/office/drawing/2014/main" id="{B0FA17CD-D698-9ACE-54F9-6536FB4FD63D}"/>
                </a:ext>
              </a:extLst>
            </p:cNvPr>
            <p:cNvSpPr/>
            <p:nvPr/>
          </p:nvSpPr>
          <p:spPr>
            <a:xfrm>
              <a:off x="8596370" y="3859922"/>
              <a:ext cx="28656" cy="18858"/>
            </a:xfrm>
            <a:custGeom>
              <a:avLst/>
              <a:gdLst>
                <a:gd name="connsiteX0" fmla="*/ 18574 w 31378"/>
                <a:gd name="connsiteY0" fmla="*/ 3557 h 20649"/>
                <a:gd name="connsiteX1" fmla="*/ 6514 w 31378"/>
                <a:gd name="connsiteY1" fmla="*/ 22 h 20649"/>
                <a:gd name="connsiteX2" fmla="*/ 68 w 31378"/>
                <a:gd name="connsiteY2" fmla="*/ 5775 h 20649"/>
                <a:gd name="connsiteX3" fmla="*/ 3533 w 31378"/>
                <a:gd name="connsiteY3" fmla="*/ 18112 h 20649"/>
                <a:gd name="connsiteX4" fmla="*/ 8662 w 31378"/>
                <a:gd name="connsiteY4" fmla="*/ 18805 h 20649"/>
                <a:gd name="connsiteX5" fmla="*/ 13237 w 31378"/>
                <a:gd name="connsiteY5" fmla="*/ 11181 h 20649"/>
                <a:gd name="connsiteX6" fmla="*/ 17811 w 31378"/>
                <a:gd name="connsiteY6" fmla="*/ 8408 h 20649"/>
                <a:gd name="connsiteX7" fmla="*/ 25921 w 31378"/>
                <a:gd name="connsiteY7" fmla="*/ 7507 h 20649"/>
                <a:gd name="connsiteX8" fmla="*/ 28901 w 31378"/>
                <a:gd name="connsiteY8" fmla="*/ 2794 h 20649"/>
                <a:gd name="connsiteX9" fmla="*/ 18574 w 31378"/>
                <a:gd name="connsiteY9" fmla="*/ 3557 h 2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378" h="20649">
                  <a:moveTo>
                    <a:pt x="18574" y="3557"/>
                  </a:moveTo>
                  <a:cubicBezTo>
                    <a:pt x="18574" y="3557"/>
                    <a:pt x="11504" y="-325"/>
                    <a:pt x="6514" y="22"/>
                  </a:cubicBezTo>
                  <a:cubicBezTo>
                    <a:pt x="1523" y="368"/>
                    <a:pt x="553" y="2933"/>
                    <a:pt x="68" y="5775"/>
                  </a:cubicBezTo>
                  <a:cubicBezTo>
                    <a:pt x="-417" y="8686"/>
                    <a:pt x="1801" y="15270"/>
                    <a:pt x="3533" y="18112"/>
                  </a:cubicBezTo>
                  <a:cubicBezTo>
                    <a:pt x="5266" y="20954"/>
                    <a:pt x="5959" y="21716"/>
                    <a:pt x="8662" y="18805"/>
                  </a:cubicBezTo>
                  <a:cubicBezTo>
                    <a:pt x="11365" y="15894"/>
                    <a:pt x="9563" y="11597"/>
                    <a:pt x="13237" y="11181"/>
                  </a:cubicBezTo>
                  <a:cubicBezTo>
                    <a:pt x="16910" y="10696"/>
                    <a:pt x="15247" y="8824"/>
                    <a:pt x="17811" y="8408"/>
                  </a:cubicBezTo>
                  <a:cubicBezTo>
                    <a:pt x="20376" y="7993"/>
                    <a:pt x="21831" y="8963"/>
                    <a:pt x="25921" y="7507"/>
                  </a:cubicBezTo>
                  <a:cubicBezTo>
                    <a:pt x="30010" y="6052"/>
                    <a:pt x="34168" y="2517"/>
                    <a:pt x="28901" y="2794"/>
                  </a:cubicBezTo>
                  <a:cubicBezTo>
                    <a:pt x="23633" y="3002"/>
                    <a:pt x="18574" y="3557"/>
                    <a:pt x="18574" y="3557"/>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9" name="Freeform 96">
              <a:extLst>
                <a:ext uri="{FF2B5EF4-FFF2-40B4-BE49-F238E27FC236}">
                  <a16:creationId xmlns:a16="http://schemas.microsoft.com/office/drawing/2014/main" id="{454B4F16-C8A6-BA14-7246-6A780D9FCC83}"/>
                </a:ext>
              </a:extLst>
            </p:cNvPr>
            <p:cNvSpPr/>
            <p:nvPr/>
          </p:nvSpPr>
          <p:spPr>
            <a:xfrm>
              <a:off x="9267113" y="5704523"/>
              <a:ext cx="82472" cy="53226"/>
            </a:xfrm>
            <a:custGeom>
              <a:avLst/>
              <a:gdLst>
                <a:gd name="connsiteX0" fmla="*/ 54365 w 90306"/>
                <a:gd name="connsiteY0" fmla="*/ 15508 h 58282"/>
                <a:gd name="connsiteX1" fmla="*/ 56999 w 90306"/>
                <a:gd name="connsiteY1" fmla="*/ 4973 h 58282"/>
                <a:gd name="connsiteX2" fmla="*/ 66564 w 90306"/>
                <a:gd name="connsiteY2" fmla="*/ 11766 h 58282"/>
                <a:gd name="connsiteX3" fmla="*/ 78624 w 90306"/>
                <a:gd name="connsiteY3" fmla="*/ 15855 h 58282"/>
                <a:gd name="connsiteX4" fmla="*/ 90060 w 90306"/>
                <a:gd name="connsiteY4" fmla="*/ 26945 h 58282"/>
                <a:gd name="connsiteX5" fmla="*/ 80218 w 90306"/>
                <a:gd name="connsiteY5" fmla="*/ 36024 h 58282"/>
                <a:gd name="connsiteX6" fmla="*/ 72317 w 90306"/>
                <a:gd name="connsiteY6" fmla="*/ 40114 h 58282"/>
                <a:gd name="connsiteX7" fmla="*/ 67881 w 90306"/>
                <a:gd name="connsiteY7" fmla="*/ 50372 h 58282"/>
                <a:gd name="connsiteX8" fmla="*/ 59078 w 90306"/>
                <a:gd name="connsiteY8" fmla="*/ 54946 h 58282"/>
                <a:gd name="connsiteX9" fmla="*/ 45701 w 90306"/>
                <a:gd name="connsiteY9" fmla="*/ 56887 h 58282"/>
                <a:gd name="connsiteX10" fmla="*/ 37454 w 90306"/>
                <a:gd name="connsiteY10" fmla="*/ 46698 h 58282"/>
                <a:gd name="connsiteX11" fmla="*/ 22829 w 90306"/>
                <a:gd name="connsiteY11" fmla="*/ 32143 h 58282"/>
                <a:gd name="connsiteX12" fmla="*/ 5294 w 90306"/>
                <a:gd name="connsiteY12" fmla="*/ 20222 h 58282"/>
                <a:gd name="connsiteX13" fmla="*/ 1066 w 90306"/>
                <a:gd name="connsiteY13" fmla="*/ 13568 h 58282"/>
                <a:gd name="connsiteX14" fmla="*/ 14373 w 90306"/>
                <a:gd name="connsiteY14" fmla="*/ 13221 h 58282"/>
                <a:gd name="connsiteX15" fmla="*/ 25394 w 90306"/>
                <a:gd name="connsiteY15" fmla="*/ 11558 h 58282"/>
                <a:gd name="connsiteX16" fmla="*/ 36137 w 90306"/>
                <a:gd name="connsiteY16" fmla="*/ 4835 h 58282"/>
                <a:gd name="connsiteX17" fmla="*/ 47989 w 90306"/>
                <a:gd name="connsiteY17" fmla="*/ 884 h 58282"/>
                <a:gd name="connsiteX18" fmla="*/ 48820 w 90306"/>
                <a:gd name="connsiteY18" fmla="*/ 14469 h 58282"/>
                <a:gd name="connsiteX19" fmla="*/ 54365 w 90306"/>
                <a:gd name="connsiteY19" fmla="*/ 15508 h 58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0306" h="58282">
                  <a:moveTo>
                    <a:pt x="54365" y="15508"/>
                  </a:moveTo>
                  <a:cubicBezTo>
                    <a:pt x="54365" y="15508"/>
                    <a:pt x="55128" y="7538"/>
                    <a:pt x="56999" y="4973"/>
                  </a:cubicBezTo>
                  <a:cubicBezTo>
                    <a:pt x="58870" y="2409"/>
                    <a:pt x="61851" y="11281"/>
                    <a:pt x="66564" y="11766"/>
                  </a:cubicBezTo>
                  <a:cubicBezTo>
                    <a:pt x="71277" y="12251"/>
                    <a:pt x="75297" y="14607"/>
                    <a:pt x="78624" y="15855"/>
                  </a:cubicBezTo>
                  <a:cubicBezTo>
                    <a:pt x="81951" y="17103"/>
                    <a:pt x="92001" y="22162"/>
                    <a:pt x="90060" y="26945"/>
                  </a:cubicBezTo>
                  <a:cubicBezTo>
                    <a:pt x="88119" y="31727"/>
                    <a:pt x="83891" y="34707"/>
                    <a:pt x="80218" y="36024"/>
                  </a:cubicBezTo>
                  <a:cubicBezTo>
                    <a:pt x="76475" y="37341"/>
                    <a:pt x="74327" y="36579"/>
                    <a:pt x="72317" y="40114"/>
                  </a:cubicBezTo>
                  <a:cubicBezTo>
                    <a:pt x="70307" y="43648"/>
                    <a:pt x="70515" y="48292"/>
                    <a:pt x="67881" y="50372"/>
                  </a:cubicBezTo>
                  <a:cubicBezTo>
                    <a:pt x="65247" y="52451"/>
                    <a:pt x="64831" y="49748"/>
                    <a:pt x="59078" y="54946"/>
                  </a:cubicBezTo>
                  <a:cubicBezTo>
                    <a:pt x="53326" y="60144"/>
                    <a:pt x="49514" y="57996"/>
                    <a:pt x="45701" y="56887"/>
                  </a:cubicBezTo>
                  <a:cubicBezTo>
                    <a:pt x="41959" y="55778"/>
                    <a:pt x="43900" y="50788"/>
                    <a:pt x="37454" y="46698"/>
                  </a:cubicBezTo>
                  <a:cubicBezTo>
                    <a:pt x="31008" y="42539"/>
                    <a:pt x="27473" y="34222"/>
                    <a:pt x="22829" y="32143"/>
                  </a:cubicBezTo>
                  <a:cubicBezTo>
                    <a:pt x="18185" y="30064"/>
                    <a:pt x="10007" y="20845"/>
                    <a:pt x="5294" y="20222"/>
                  </a:cubicBezTo>
                  <a:cubicBezTo>
                    <a:pt x="650" y="19529"/>
                    <a:pt x="-1429" y="13637"/>
                    <a:pt x="1066" y="13568"/>
                  </a:cubicBezTo>
                  <a:cubicBezTo>
                    <a:pt x="3561" y="13498"/>
                    <a:pt x="10353" y="13845"/>
                    <a:pt x="14373" y="13221"/>
                  </a:cubicBezTo>
                  <a:cubicBezTo>
                    <a:pt x="18393" y="12598"/>
                    <a:pt x="18948" y="11835"/>
                    <a:pt x="25394" y="11558"/>
                  </a:cubicBezTo>
                  <a:cubicBezTo>
                    <a:pt x="31909" y="11281"/>
                    <a:pt x="29760" y="8924"/>
                    <a:pt x="36137" y="4835"/>
                  </a:cubicBezTo>
                  <a:cubicBezTo>
                    <a:pt x="42583" y="676"/>
                    <a:pt x="43068" y="-1264"/>
                    <a:pt x="47989" y="884"/>
                  </a:cubicBezTo>
                  <a:cubicBezTo>
                    <a:pt x="52840" y="2963"/>
                    <a:pt x="45632" y="12251"/>
                    <a:pt x="48820" y="14469"/>
                  </a:cubicBezTo>
                  <a:cubicBezTo>
                    <a:pt x="52078" y="16826"/>
                    <a:pt x="54157" y="17519"/>
                    <a:pt x="54365" y="15508"/>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0" name="Freeform 97">
              <a:extLst>
                <a:ext uri="{FF2B5EF4-FFF2-40B4-BE49-F238E27FC236}">
                  <a16:creationId xmlns:a16="http://schemas.microsoft.com/office/drawing/2014/main" id="{F265B028-D949-4491-9730-6ACCA21BDC77}"/>
                </a:ext>
              </a:extLst>
            </p:cNvPr>
            <p:cNvSpPr/>
            <p:nvPr/>
          </p:nvSpPr>
          <p:spPr>
            <a:xfrm>
              <a:off x="8714240" y="3725067"/>
              <a:ext cx="28914" cy="28284"/>
            </a:xfrm>
            <a:custGeom>
              <a:avLst/>
              <a:gdLst>
                <a:gd name="connsiteX0" fmla="*/ 28752 w 31660"/>
                <a:gd name="connsiteY0" fmla="*/ 6639 h 30971"/>
                <a:gd name="connsiteX1" fmla="*/ 27713 w 31660"/>
                <a:gd name="connsiteY1" fmla="*/ 13085 h 30971"/>
                <a:gd name="connsiteX2" fmla="*/ 29723 w 31660"/>
                <a:gd name="connsiteY2" fmla="*/ 18491 h 30971"/>
                <a:gd name="connsiteX3" fmla="*/ 28544 w 31660"/>
                <a:gd name="connsiteY3" fmla="*/ 26115 h 30971"/>
                <a:gd name="connsiteX4" fmla="*/ 18702 w 31660"/>
                <a:gd name="connsiteY4" fmla="*/ 30759 h 30971"/>
                <a:gd name="connsiteX5" fmla="*/ 8791 w 31660"/>
                <a:gd name="connsiteY5" fmla="*/ 23620 h 30971"/>
                <a:gd name="connsiteX6" fmla="*/ 5603 w 31660"/>
                <a:gd name="connsiteY6" fmla="*/ 18769 h 30971"/>
                <a:gd name="connsiteX7" fmla="*/ 196 w 31660"/>
                <a:gd name="connsiteY7" fmla="*/ 12877 h 30971"/>
                <a:gd name="connsiteX8" fmla="*/ 3870 w 31660"/>
                <a:gd name="connsiteY8" fmla="*/ 3451 h 30971"/>
                <a:gd name="connsiteX9" fmla="*/ 14890 w 31660"/>
                <a:gd name="connsiteY9" fmla="*/ 401 h 30971"/>
                <a:gd name="connsiteX10" fmla="*/ 26811 w 31660"/>
                <a:gd name="connsiteY10" fmla="*/ 3590 h 30971"/>
                <a:gd name="connsiteX11" fmla="*/ 28752 w 31660"/>
                <a:gd name="connsiteY11" fmla="*/ 6639 h 30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60" h="30971">
                  <a:moveTo>
                    <a:pt x="28752" y="6639"/>
                  </a:moveTo>
                  <a:cubicBezTo>
                    <a:pt x="28752" y="6639"/>
                    <a:pt x="26396" y="12946"/>
                    <a:pt x="27713" y="13085"/>
                  </a:cubicBezTo>
                  <a:cubicBezTo>
                    <a:pt x="29029" y="13224"/>
                    <a:pt x="30554" y="16481"/>
                    <a:pt x="29723" y="18491"/>
                  </a:cubicBezTo>
                  <a:cubicBezTo>
                    <a:pt x="28891" y="20501"/>
                    <a:pt x="35267" y="22996"/>
                    <a:pt x="28544" y="26115"/>
                  </a:cubicBezTo>
                  <a:cubicBezTo>
                    <a:pt x="21890" y="29234"/>
                    <a:pt x="24871" y="31730"/>
                    <a:pt x="18702" y="30759"/>
                  </a:cubicBezTo>
                  <a:cubicBezTo>
                    <a:pt x="12534" y="29720"/>
                    <a:pt x="7821" y="29581"/>
                    <a:pt x="8791" y="23620"/>
                  </a:cubicBezTo>
                  <a:cubicBezTo>
                    <a:pt x="9761" y="17660"/>
                    <a:pt x="11009" y="24591"/>
                    <a:pt x="5603" y="18769"/>
                  </a:cubicBezTo>
                  <a:cubicBezTo>
                    <a:pt x="196" y="12877"/>
                    <a:pt x="-427" y="17036"/>
                    <a:pt x="196" y="12877"/>
                  </a:cubicBezTo>
                  <a:cubicBezTo>
                    <a:pt x="820" y="8719"/>
                    <a:pt x="-1467" y="6986"/>
                    <a:pt x="3870" y="3451"/>
                  </a:cubicBezTo>
                  <a:cubicBezTo>
                    <a:pt x="9207" y="-84"/>
                    <a:pt x="10385" y="1718"/>
                    <a:pt x="14890" y="401"/>
                  </a:cubicBezTo>
                  <a:cubicBezTo>
                    <a:pt x="19395" y="-916"/>
                    <a:pt x="23277" y="1233"/>
                    <a:pt x="26811" y="3590"/>
                  </a:cubicBezTo>
                  <a:cubicBezTo>
                    <a:pt x="30485" y="5946"/>
                    <a:pt x="28752" y="6639"/>
                    <a:pt x="28752" y="6639"/>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1" name="Freeform 98">
              <a:extLst>
                <a:ext uri="{FF2B5EF4-FFF2-40B4-BE49-F238E27FC236}">
                  <a16:creationId xmlns:a16="http://schemas.microsoft.com/office/drawing/2014/main" id="{B908914A-0512-6DE5-0E1E-077BBB1EE716}"/>
                </a:ext>
              </a:extLst>
            </p:cNvPr>
            <p:cNvSpPr/>
            <p:nvPr/>
          </p:nvSpPr>
          <p:spPr>
            <a:xfrm>
              <a:off x="8659206" y="3541478"/>
              <a:ext cx="179530" cy="193993"/>
            </a:xfrm>
            <a:custGeom>
              <a:avLst/>
              <a:gdLst>
                <a:gd name="connsiteX0" fmla="*/ 162135 w 196583"/>
                <a:gd name="connsiteY0" fmla="*/ 172109 h 212419"/>
                <a:gd name="connsiteX1" fmla="*/ 143837 w 196583"/>
                <a:gd name="connsiteY1" fmla="*/ 178139 h 212419"/>
                <a:gd name="connsiteX2" fmla="*/ 129421 w 196583"/>
                <a:gd name="connsiteY2" fmla="*/ 190338 h 212419"/>
                <a:gd name="connsiteX3" fmla="*/ 126995 w 196583"/>
                <a:gd name="connsiteY3" fmla="*/ 205101 h 212419"/>
                <a:gd name="connsiteX4" fmla="*/ 125609 w 196583"/>
                <a:gd name="connsiteY4" fmla="*/ 212309 h 212419"/>
                <a:gd name="connsiteX5" fmla="*/ 143352 w 196583"/>
                <a:gd name="connsiteY5" fmla="*/ 203853 h 212419"/>
                <a:gd name="connsiteX6" fmla="*/ 149244 w 196583"/>
                <a:gd name="connsiteY6" fmla="*/ 191516 h 212419"/>
                <a:gd name="connsiteX7" fmla="*/ 159918 w 196583"/>
                <a:gd name="connsiteY7" fmla="*/ 185486 h 212419"/>
                <a:gd name="connsiteX8" fmla="*/ 168235 w 196583"/>
                <a:gd name="connsiteY8" fmla="*/ 171485 h 212419"/>
                <a:gd name="connsiteX9" fmla="*/ 178562 w 196583"/>
                <a:gd name="connsiteY9" fmla="*/ 172802 h 212419"/>
                <a:gd name="connsiteX10" fmla="*/ 192285 w 196583"/>
                <a:gd name="connsiteY10" fmla="*/ 167188 h 212419"/>
                <a:gd name="connsiteX11" fmla="*/ 192493 w 196583"/>
                <a:gd name="connsiteY11" fmla="*/ 152425 h 212419"/>
                <a:gd name="connsiteX12" fmla="*/ 172324 w 196583"/>
                <a:gd name="connsiteY12" fmla="*/ 146118 h 212419"/>
                <a:gd name="connsiteX13" fmla="*/ 155897 w 196583"/>
                <a:gd name="connsiteY13" fmla="*/ 150692 h 212419"/>
                <a:gd name="connsiteX14" fmla="*/ 142451 w 196583"/>
                <a:gd name="connsiteY14" fmla="*/ 144940 h 212419"/>
                <a:gd name="connsiteX15" fmla="*/ 124777 w 196583"/>
                <a:gd name="connsiteY15" fmla="*/ 137939 h 212419"/>
                <a:gd name="connsiteX16" fmla="*/ 119232 w 196583"/>
                <a:gd name="connsiteY16" fmla="*/ 134890 h 212419"/>
                <a:gd name="connsiteX17" fmla="*/ 123044 w 196583"/>
                <a:gd name="connsiteY17" fmla="*/ 126295 h 212419"/>
                <a:gd name="connsiteX18" fmla="*/ 105648 w 196583"/>
                <a:gd name="connsiteY18" fmla="*/ 125741 h 212419"/>
                <a:gd name="connsiteX19" fmla="*/ 111955 w 196583"/>
                <a:gd name="connsiteY19" fmla="*/ 117146 h 212419"/>
                <a:gd name="connsiteX20" fmla="*/ 112856 w 196583"/>
                <a:gd name="connsiteY20" fmla="*/ 104532 h 212419"/>
                <a:gd name="connsiteX21" fmla="*/ 115767 w 196583"/>
                <a:gd name="connsiteY21" fmla="*/ 98225 h 212419"/>
                <a:gd name="connsiteX22" fmla="*/ 106202 w 196583"/>
                <a:gd name="connsiteY22" fmla="*/ 96977 h 212419"/>
                <a:gd name="connsiteX23" fmla="*/ 102043 w 196583"/>
                <a:gd name="connsiteY23" fmla="*/ 89630 h 212419"/>
                <a:gd name="connsiteX24" fmla="*/ 109321 w 196583"/>
                <a:gd name="connsiteY24" fmla="*/ 85818 h 212419"/>
                <a:gd name="connsiteX25" fmla="*/ 116806 w 196583"/>
                <a:gd name="connsiteY25" fmla="*/ 69530 h 212419"/>
                <a:gd name="connsiteX26" fmla="*/ 122074 w 196583"/>
                <a:gd name="connsiteY26" fmla="*/ 40212 h 212419"/>
                <a:gd name="connsiteX27" fmla="*/ 117846 w 196583"/>
                <a:gd name="connsiteY27" fmla="*/ 28568 h 212419"/>
                <a:gd name="connsiteX28" fmla="*/ 110707 w 196583"/>
                <a:gd name="connsiteY28" fmla="*/ 17409 h 212419"/>
                <a:gd name="connsiteX29" fmla="*/ 108073 w 196583"/>
                <a:gd name="connsiteY29" fmla="*/ 8676 h 212419"/>
                <a:gd name="connsiteX30" fmla="*/ 96429 w 196583"/>
                <a:gd name="connsiteY30" fmla="*/ 151 h 212419"/>
                <a:gd name="connsiteX31" fmla="*/ 88251 w 196583"/>
                <a:gd name="connsiteY31" fmla="*/ 6596 h 212419"/>
                <a:gd name="connsiteX32" fmla="*/ 79725 w 196583"/>
                <a:gd name="connsiteY32" fmla="*/ 11864 h 212419"/>
                <a:gd name="connsiteX33" fmla="*/ 82429 w 196583"/>
                <a:gd name="connsiteY33" fmla="*/ 21775 h 212419"/>
                <a:gd name="connsiteX34" fmla="*/ 87211 w 196583"/>
                <a:gd name="connsiteY34" fmla="*/ 29885 h 212419"/>
                <a:gd name="connsiteX35" fmla="*/ 82290 w 196583"/>
                <a:gd name="connsiteY35" fmla="*/ 38341 h 212419"/>
                <a:gd name="connsiteX36" fmla="*/ 82637 w 196583"/>
                <a:gd name="connsiteY36" fmla="*/ 50193 h 212419"/>
                <a:gd name="connsiteX37" fmla="*/ 88667 w 196583"/>
                <a:gd name="connsiteY37" fmla="*/ 57124 h 212419"/>
                <a:gd name="connsiteX38" fmla="*/ 91716 w 196583"/>
                <a:gd name="connsiteY38" fmla="*/ 63431 h 212419"/>
                <a:gd name="connsiteX39" fmla="*/ 87419 w 196583"/>
                <a:gd name="connsiteY39" fmla="*/ 74243 h 212419"/>
                <a:gd name="connsiteX40" fmla="*/ 79102 w 196583"/>
                <a:gd name="connsiteY40" fmla="*/ 62738 h 212419"/>
                <a:gd name="connsiteX41" fmla="*/ 72448 w 196583"/>
                <a:gd name="connsiteY41" fmla="*/ 55945 h 212419"/>
                <a:gd name="connsiteX42" fmla="*/ 66972 w 196583"/>
                <a:gd name="connsiteY42" fmla="*/ 61837 h 212419"/>
                <a:gd name="connsiteX43" fmla="*/ 60665 w 196583"/>
                <a:gd name="connsiteY43" fmla="*/ 64401 h 212419"/>
                <a:gd name="connsiteX44" fmla="*/ 55606 w 196583"/>
                <a:gd name="connsiteY44" fmla="*/ 53104 h 212419"/>
                <a:gd name="connsiteX45" fmla="*/ 49437 w 196583"/>
                <a:gd name="connsiteY45" fmla="*/ 43885 h 212419"/>
                <a:gd name="connsiteX46" fmla="*/ 38971 w 196583"/>
                <a:gd name="connsiteY46" fmla="*/ 33004 h 212419"/>
                <a:gd name="connsiteX47" fmla="*/ 36337 w 196583"/>
                <a:gd name="connsiteY47" fmla="*/ 22676 h 212419"/>
                <a:gd name="connsiteX48" fmla="*/ 32040 w 196583"/>
                <a:gd name="connsiteY48" fmla="*/ 33489 h 212419"/>
                <a:gd name="connsiteX49" fmla="*/ 40634 w 196583"/>
                <a:gd name="connsiteY49" fmla="*/ 45064 h 212419"/>
                <a:gd name="connsiteX50" fmla="*/ 45140 w 196583"/>
                <a:gd name="connsiteY50" fmla="*/ 53381 h 212419"/>
                <a:gd name="connsiteX51" fmla="*/ 33842 w 196583"/>
                <a:gd name="connsiteY51" fmla="*/ 53727 h 212419"/>
                <a:gd name="connsiteX52" fmla="*/ 27881 w 196583"/>
                <a:gd name="connsiteY52" fmla="*/ 55460 h 212419"/>
                <a:gd name="connsiteX53" fmla="*/ 36129 w 196583"/>
                <a:gd name="connsiteY53" fmla="*/ 69461 h 212419"/>
                <a:gd name="connsiteX54" fmla="*/ 36615 w 196583"/>
                <a:gd name="connsiteY54" fmla="*/ 74520 h 212419"/>
                <a:gd name="connsiteX55" fmla="*/ 23723 w 196583"/>
                <a:gd name="connsiteY55" fmla="*/ 67382 h 212419"/>
                <a:gd name="connsiteX56" fmla="*/ 14990 w 196583"/>
                <a:gd name="connsiteY56" fmla="*/ 56916 h 212419"/>
                <a:gd name="connsiteX57" fmla="*/ 10693 w 196583"/>
                <a:gd name="connsiteY57" fmla="*/ 47282 h 212419"/>
                <a:gd name="connsiteX58" fmla="*/ 8613 w 196583"/>
                <a:gd name="connsiteY58" fmla="*/ 59965 h 212419"/>
                <a:gd name="connsiteX59" fmla="*/ 9514 w 196583"/>
                <a:gd name="connsiteY59" fmla="*/ 66896 h 212419"/>
                <a:gd name="connsiteX60" fmla="*/ 19 w 196583"/>
                <a:gd name="connsiteY60" fmla="*/ 67243 h 212419"/>
                <a:gd name="connsiteX61" fmla="*/ 4940 w 196583"/>
                <a:gd name="connsiteY61" fmla="*/ 76045 h 212419"/>
                <a:gd name="connsiteX62" fmla="*/ 6672 w 196583"/>
                <a:gd name="connsiteY62" fmla="*/ 85610 h 212419"/>
                <a:gd name="connsiteX63" fmla="*/ 15267 w 196583"/>
                <a:gd name="connsiteY63" fmla="*/ 93858 h 212419"/>
                <a:gd name="connsiteX64" fmla="*/ 25733 w 196583"/>
                <a:gd name="connsiteY64" fmla="*/ 96977 h 212419"/>
                <a:gd name="connsiteX65" fmla="*/ 31763 w 196583"/>
                <a:gd name="connsiteY65" fmla="*/ 96007 h 212419"/>
                <a:gd name="connsiteX66" fmla="*/ 32387 w 196583"/>
                <a:gd name="connsiteY66" fmla="*/ 86026 h 212419"/>
                <a:gd name="connsiteX67" fmla="*/ 44169 w 196583"/>
                <a:gd name="connsiteY67" fmla="*/ 82560 h 212419"/>
                <a:gd name="connsiteX68" fmla="*/ 52071 w 196583"/>
                <a:gd name="connsiteY68" fmla="*/ 85818 h 212419"/>
                <a:gd name="connsiteX69" fmla="*/ 52902 w 196583"/>
                <a:gd name="connsiteY69" fmla="*/ 94759 h 212419"/>
                <a:gd name="connsiteX70" fmla="*/ 61289 w 196583"/>
                <a:gd name="connsiteY70" fmla="*/ 99819 h 212419"/>
                <a:gd name="connsiteX71" fmla="*/ 67250 w 196583"/>
                <a:gd name="connsiteY71" fmla="*/ 102314 h 212419"/>
                <a:gd name="connsiteX72" fmla="*/ 70299 w 196583"/>
                <a:gd name="connsiteY72" fmla="*/ 111809 h 212419"/>
                <a:gd name="connsiteX73" fmla="*/ 79240 w 196583"/>
                <a:gd name="connsiteY73" fmla="*/ 119572 h 212419"/>
                <a:gd name="connsiteX74" fmla="*/ 75082 w 196583"/>
                <a:gd name="connsiteY74" fmla="*/ 123315 h 212419"/>
                <a:gd name="connsiteX75" fmla="*/ 64339 w 196583"/>
                <a:gd name="connsiteY75" fmla="*/ 115552 h 212419"/>
                <a:gd name="connsiteX76" fmla="*/ 57685 w 196583"/>
                <a:gd name="connsiteY76" fmla="*/ 112433 h 212419"/>
                <a:gd name="connsiteX77" fmla="*/ 49645 w 196583"/>
                <a:gd name="connsiteY77" fmla="*/ 119572 h 212419"/>
                <a:gd name="connsiteX78" fmla="*/ 54289 w 196583"/>
                <a:gd name="connsiteY78" fmla="*/ 131771 h 212419"/>
                <a:gd name="connsiteX79" fmla="*/ 59764 w 196583"/>
                <a:gd name="connsiteY79" fmla="*/ 137454 h 212419"/>
                <a:gd name="connsiteX80" fmla="*/ 71062 w 196583"/>
                <a:gd name="connsiteY80" fmla="*/ 135513 h 212419"/>
                <a:gd name="connsiteX81" fmla="*/ 71339 w 196583"/>
                <a:gd name="connsiteY81" fmla="*/ 141682 h 212419"/>
                <a:gd name="connsiteX82" fmla="*/ 65586 w 196583"/>
                <a:gd name="connsiteY82" fmla="*/ 147296 h 212419"/>
                <a:gd name="connsiteX83" fmla="*/ 67250 w 196583"/>
                <a:gd name="connsiteY83" fmla="*/ 152702 h 212419"/>
                <a:gd name="connsiteX84" fmla="*/ 78270 w 196583"/>
                <a:gd name="connsiteY84" fmla="*/ 152287 h 212419"/>
                <a:gd name="connsiteX85" fmla="*/ 80904 w 196583"/>
                <a:gd name="connsiteY85" fmla="*/ 159633 h 212419"/>
                <a:gd name="connsiteX86" fmla="*/ 98370 w 196583"/>
                <a:gd name="connsiteY86" fmla="*/ 160327 h 212419"/>
                <a:gd name="connsiteX87" fmla="*/ 105509 w 196583"/>
                <a:gd name="connsiteY87" fmla="*/ 158940 h 212419"/>
                <a:gd name="connsiteX88" fmla="*/ 113480 w 196583"/>
                <a:gd name="connsiteY88" fmla="*/ 163376 h 212419"/>
                <a:gd name="connsiteX89" fmla="*/ 113895 w 196583"/>
                <a:gd name="connsiteY89" fmla="*/ 176614 h 212419"/>
                <a:gd name="connsiteX90" fmla="*/ 121242 w 196583"/>
                <a:gd name="connsiteY90" fmla="*/ 166010 h 212419"/>
                <a:gd name="connsiteX91" fmla="*/ 126649 w 196583"/>
                <a:gd name="connsiteY91" fmla="*/ 161020 h 212419"/>
                <a:gd name="connsiteX92" fmla="*/ 126718 w 196583"/>
                <a:gd name="connsiteY92" fmla="*/ 148059 h 212419"/>
                <a:gd name="connsiteX93" fmla="*/ 133372 w 196583"/>
                <a:gd name="connsiteY93" fmla="*/ 158663 h 212419"/>
                <a:gd name="connsiteX94" fmla="*/ 137322 w 196583"/>
                <a:gd name="connsiteY94" fmla="*/ 165525 h 212419"/>
                <a:gd name="connsiteX95" fmla="*/ 155759 w 196583"/>
                <a:gd name="connsiteY95" fmla="*/ 166772 h 212419"/>
                <a:gd name="connsiteX96" fmla="*/ 162135 w 196583"/>
                <a:gd name="connsiteY96" fmla="*/ 172109 h 21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96583" h="212419">
                  <a:moveTo>
                    <a:pt x="162135" y="172109"/>
                  </a:moveTo>
                  <a:cubicBezTo>
                    <a:pt x="162135" y="172109"/>
                    <a:pt x="148966" y="174397"/>
                    <a:pt x="143837" y="178139"/>
                  </a:cubicBezTo>
                  <a:cubicBezTo>
                    <a:pt x="138709" y="181813"/>
                    <a:pt x="130876" y="186179"/>
                    <a:pt x="129421" y="190338"/>
                  </a:cubicBezTo>
                  <a:cubicBezTo>
                    <a:pt x="127965" y="194497"/>
                    <a:pt x="128520" y="202606"/>
                    <a:pt x="126995" y="205101"/>
                  </a:cubicBezTo>
                  <a:cubicBezTo>
                    <a:pt x="125470" y="207596"/>
                    <a:pt x="119995" y="213280"/>
                    <a:pt x="125609" y="212309"/>
                  </a:cubicBezTo>
                  <a:cubicBezTo>
                    <a:pt x="131223" y="211339"/>
                    <a:pt x="141481" y="208636"/>
                    <a:pt x="143352" y="203853"/>
                  </a:cubicBezTo>
                  <a:cubicBezTo>
                    <a:pt x="145293" y="199071"/>
                    <a:pt x="144392" y="191932"/>
                    <a:pt x="149244" y="191516"/>
                  </a:cubicBezTo>
                  <a:cubicBezTo>
                    <a:pt x="154095" y="191170"/>
                    <a:pt x="153056" y="190684"/>
                    <a:pt x="159918" y="185486"/>
                  </a:cubicBezTo>
                  <a:cubicBezTo>
                    <a:pt x="166779" y="180357"/>
                    <a:pt x="164631" y="177377"/>
                    <a:pt x="168235" y="171485"/>
                  </a:cubicBezTo>
                  <a:cubicBezTo>
                    <a:pt x="171839" y="165594"/>
                    <a:pt x="173780" y="174535"/>
                    <a:pt x="178562" y="172802"/>
                  </a:cubicBezTo>
                  <a:cubicBezTo>
                    <a:pt x="183344" y="171070"/>
                    <a:pt x="187572" y="175298"/>
                    <a:pt x="192285" y="167188"/>
                  </a:cubicBezTo>
                  <a:cubicBezTo>
                    <a:pt x="196998" y="159079"/>
                    <a:pt x="198870" y="155613"/>
                    <a:pt x="192493" y="152425"/>
                  </a:cubicBezTo>
                  <a:cubicBezTo>
                    <a:pt x="186186" y="149237"/>
                    <a:pt x="180572" y="141821"/>
                    <a:pt x="172324" y="146118"/>
                  </a:cubicBezTo>
                  <a:cubicBezTo>
                    <a:pt x="164076" y="150415"/>
                    <a:pt x="164561" y="153465"/>
                    <a:pt x="155897" y="150692"/>
                  </a:cubicBezTo>
                  <a:cubicBezTo>
                    <a:pt x="147234" y="147920"/>
                    <a:pt x="150422" y="146603"/>
                    <a:pt x="142451" y="144940"/>
                  </a:cubicBezTo>
                  <a:cubicBezTo>
                    <a:pt x="134481" y="143276"/>
                    <a:pt x="130253" y="136622"/>
                    <a:pt x="124777" y="137939"/>
                  </a:cubicBezTo>
                  <a:cubicBezTo>
                    <a:pt x="119302" y="139256"/>
                    <a:pt x="117153" y="138286"/>
                    <a:pt x="119232" y="134890"/>
                  </a:cubicBezTo>
                  <a:cubicBezTo>
                    <a:pt x="121312" y="131494"/>
                    <a:pt x="128451" y="128721"/>
                    <a:pt x="123044" y="126295"/>
                  </a:cubicBezTo>
                  <a:cubicBezTo>
                    <a:pt x="117638" y="123869"/>
                    <a:pt x="104192" y="134890"/>
                    <a:pt x="105648" y="125741"/>
                  </a:cubicBezTo>
                  <a:cubicBezTo>
                    <a:pt x="107172" y="116523"/>
                    <a:pt x="108420" y="125117"/>
                    <a:pt x="111955" y="117146"/>
                  </a:cubicBezTo>
                  <a:cubicBezTo>
                    <a:pt x="115490" y="109245"/>
                    <a:pt x="113826" y="110354"/>
                    <a:pt x="112856" y="104532"/>
                  </a:cubicBezTo>
                  <a:cubicBezTo>
                    <a:pt x="111955" y="98710"/>
                    <a:pt x="116321" y="101967"/>
                    <a:pt x="115767" y="98225"/>
                  </a:cubicBezTo>
                  <a:cubicBezTo>
                    <a:pt x="115282" y="94482"/>
                    <a:pt x="110707" y="97601"/>
                    <a:pt x="106202" y="96977"/>
                  </a:cubicBezTo>
                  <a:cubicBezTo>
                    <a:pt x="101697" y="96353"/>
                    <a:pt x="100865" y="91987"/>
                    <a:pt x="102043" y="89630"/>
                  </a:cubicBezTo>
                  <a:cubicBezTo>
                    <a:pt x="103222" y="87274"/>
                    <a:pt x="101697" y="88452"/>
                    <a:pt x="109321" y="85818"/>
                  </a:cubicBezTo>
                  <a:cubicBezTo>
                    <a:pt x="116876" y="83184"/>
                    <a:pt x="115420" y="78194"/>
                    <a:pt x="116806" y="69530"/>
                  </a:cubicBezTo>
                  <a:cubicBezTo>
                    <a:pt x="118193" y="60866"/>
                    <a:pt x="121312" y="44925"/>
                    <a:pt x="122074" y="40212"/>
                  </a:cubicBezTo>
                  <a:cubicBezTo>
                    <a:pt x="122837" y="35568"/>
                    <a:pt x="118470" y="32449"/>
                    <a:pt x="117846" y="28568"/>
                  </a:cubicBezTo>
                  <a:cubicBezTo>
                    <a:pt x="117222" y="24617"/>
                    <a:pt x="112648" y="19973"/>
                    <a:pt x="110707" y="17409"/>
                  </a:cubicBezTo>
                  <a:cubicBezTo>
                    <a:pt x="108836" y="14914"/>
                    <a:pt x="110014" y="13666"/>
                    <a:pt x="108073" y="8676"/>
                  </a:cubicBezTo>
                  <a:cubicBezTo>
                    <a:pt x="106063" y="3616"/>
                    <a:pt x="100727" y="-889"/>
                    <a:pt x="96429" y="151"/>
                  </a:cubicBezTo>
                  <a:cubicBezTo>
                    <a:pt x="92201" y="1190"/>
                    <a:pt x="93172" y="5834"/>
                    <a:pt x="88251" y="6596"/>
                  </a:cubicBezTo>
                  <a:cubicBezTo>
                    <a:pt x="83260" y="7290"/>
                    <a:pt x="79448" y="8884"/>
                    <a:pt x="79725" y="11864"/>
                  </a:cubicBezTo>
                  <a:cubicBezTo>
                    <a:pt x="80003" y="14844"/>
                    <a:pt x="78686" y="16716"/>
                    <a:pt x="82429" y="21775"/>
                  </a:cubicBezTo>
                  <a:cubicBezTo>
                    <a:pt x="86171" y="26835"/>
                    <a:pt x="88597" y="26211"/>
                    <a:pt x="87211" y="29885"/>
                  </a:cubicBezTo>
                  <a:cubicBezTo>
                    <a:pt x="85825" y="33558"/>
                    <a:pt x="82983" y="33905"/>
                    <a:pt x="82290" y="38341"/>
                  </a:cubicBezTo>
                  <a:cubicBezTo>
                    <a:pt x="81597" y="42776"/>
                    <a:pt x="79240" y="47489"/>
                    <a:pt x="82637" y="50193"/>
                  </a:cubicBezTo>
                  <a:cubicBezTo>
                    <a:pt x="86033" y="52896"/>
                    <a:pt x="84993" y="54351"/>
                    <a:pt x="88667" y="57124"/>
                  </a:cubicBezTo>
                  <a:cubicBezTo>
                    <a:pt x="92271" y="59896"/>
                    <a:pt x="92617" y="57886"/>
                    <a:pt x="91716" y="63431"/>
                  </a:cubicBezTo>
                  <a:cubicBezTo>
                    <a:pt x="90815" y="68976"/>
                    <a:pt x="92825" y="75629"/>
                    <a:pt x="87419" y="74243"/>
                  </a:cubicBezTo>
                  <a:cubicBezTo>
                    <a:pt x="82013" y="72857"/>
                    <a:pt x="80973" y="68421"/>
                    <a:pt x="79102" y="62738"/>
                  </a:cubicBezTo>
                  <a:cubicBezTo>
                    <a:pt x="77230" y="57054"/>
                    <a:pt x="76607" y="53104"/>
                    <a:pt x="72448" y="55945"/>
                  </a:cubicBezTo>
                  <a:cubicBezTo>
                    <a:pt x="68289" y="58787"/>
                    <a:pt x="67735" y="58718"/>
                    <a:pt x="66972" y="61837"/>
                  </a:cubicBezTo>
                  <a:cubicBezTo>
                    <a:pt x="66210" y="64886"/>
                    <a:pt x="62537" y="71956"/>
                    <a:pt x="60665" y="64401"/>
                  </a:cubicBezTo>
                  <a:cubicBezTo>
                    <a:pt x="58863" y="56916"/>
                    <a:pt x="61012" y="57401"/>
                    <a:pt x="55606" y="53104"/>
                  </a:cubicBezTo>
                  <a:cubicBezTo>
                    <a:pt x="50199" y="48737"/>
                    <a:pt x="54705" y="49153"/>
                    <a:pt x="49437" y="43885"/>
                  </a:cubicBezTo>
                  <a:cubicBezTo>
                    <a:pt x="44169" y="38687"/>
                    <a:pt x="37516" y="41875"/>
                    <a:pt x="38971" y="33004"/>
                  </a:cubicBezTo>
                  <a:cubicBezTo>
                    <a:pt x="40427" y="24132"/>
                    <a:pt x="39110" y="21221"/>
                    <a:pt x="36337" y="22676"/>
                  </a:cubicBezTo>
                  <a:cubicBezTo>
                    <a:pt x="33565" y="24132"/>
                    <a:pt x="30931" y="30855"/>
                    <a:pt x="32040" y="33489"/>
                  </a:cubicBezTo>
                  <a:cubicBezTo>
                    <a:pt x="33149" y="36123"/>
                    <a:pt x="35852" y="39657"/>
                    <a:pt x="40634" y="45064"/>
                  </a:cubicBezTo>
                  <a:cubicBezTo>
                    <a:pt x="45348" y="50470"/>
                    <a:pt x="49298" y="51163"/>
                    <a:pt x="45140" y="53381"/>
                  </a:cubicBezTo>
                  <a:cubicBezTo>
                    <a:pt x="40981" y="55599"/>
                    <a:pt x="38902" y="55737"/>
                    <a:pt x="33842" y="53727"/>
                  </a:cubicBezTo>
                  <a:cubicBezTo>
                    <a:pt x="28782" y="51717"/>
                    <a:pt x="27535" y="52203"/>
                    <a:pt x="27881" y="55460"/>
                  </a:cubicBezTo>
                  <a:cubicBezTo>
                    <a:pt x="28228" y="58718"/>
                    <a:pt x="35298" y="67104"/>
                    <a:pt x="36129" y="69461"/>
                  </a:cubicBezTo>
                  <a:cubicBezTo>
                    <a:pt x="37030" y="71817"/>
                    <a:pt x="41951" y="72718"/>
                    <a:pt x="36615" y="74520"/>
                  </a:cubicBezTo>
                  <a:cubicBezTo>
                    <a:pt x="31208" y="76323"/>
                    <a:pt x="29406" y="70431"/>
                    <a:pt x="23723" y="67382"/>
                  </a:cubicBezTo>
                  <a:cubicBezTo>
                    <a:pt x="18039" y="64332"/>
                    <a:pt x="16237" y="61837"/>
                    <a:pt x="14990" y="56916"/>
                  </a:cubicBezTo>
                  <a:cubicBezTo>
                    <a:pt x="13742" y="51995"/>
                    <a:pt x="12910" y="44856"/>
                    <a:pt x="10693" y="47282"/>
                  </a:cubicBezTo>
                  <a:cubicBezTo>
                    <a:pt x="8475" y="49707"/>
                    <a:pt x="7504" y="57332"/>
                    <a:pt x="8613" y="59965"/>
                  </a:cubicBezTo>
                  <a:cubicBezTo>
                    <a:pt x="9722" y="62599"/>
                    <a:pt x="12148" y="66342"/>
                    <a:pt x="9514" y="66896"/>
                  </a:cubicBezTo>
                  <a:cubicBezTo>
                    <a:pt x="6880" y="67451"/>
                    <a:pt x="365" y="63431"/>
                    <a:pt x="19" y="67243"/>
                  </a:cubicBezTo>
                  <a:cubicBezTo>
                    <a:pt x="-328" y="71055"/>
                    <a:pt x="4247" y="70986"/>
                    <a:pt x="4940" y="76045"/>
                  </a:cubicBezTo>
                  <a:cubicBezTo>
                    <a:pt x="5633" y="81105"/>
                    <a:pt x="3623" y="79303"/>
                    <a:pt x="6672" y="85610"/>
                  </a:cubicBezTo>
                  <a:cubicBezTo>
                    <a:pt x="9722" y="91917"/>
                    <a:pt x="6672" y="91709"/>
                    <a:pt x="15267" y="93858"/>
                  </a:cubicBezTo>
                  <a:cubicBezTo>
                    <a:pt x="23861" y="96007"/>
                    <a:pt x="21436" y="93442"/>
                    <a:pt x="25733" y="96977"/>
                  </a:cubicBezTo>
                  <a:cubicBezTo>
                    <a:pt x="30030" y="100512"/>
                    <a:pt x="32040" y="102245"/>
                    <a:pt x="31763" y="96007"/>
                  </a:cubicBezTo>
                  <a:cubicBezTo>
                    <a:pt x="31486" y="89769"/>
                    <a:pt x="26357" y="89977"/>
                    <a:pt x="32387" y="86026"/>
                  </a:cubicBezTo>
                  <a:cubicBezTo>
                    <a:pt x="38417" y="82006"/>
                    <a:pt x="39664" y="82006"/>
                    <a:pt x="44169" y="82560"/>
                  </a:cubicBezTo>
                  <a:cubicBezTo>
                    <a:pt x="48675" y="83115"/>
                    <a:pt x="52972" y="80065"/>
                    <a:pt x="52071" y="85818"/>
                  </a:cubicBezTo>
                  <a:cubicBezTo>
                    <a:pt x="51170" y="91571"/>
                    <a:pt x="49021" y="91987"/>
                    <a:pt x="52902" y="94759"/>
                  </a:cubicBezTo>
                  <a:cubicBezTo>
                    <a:pt x="56784" y="97531"/>
                    <a:pt x="52902" y="99472"/>
                    <a:pt x="61289" y="99819"/>
                  </a:cubicBezTo>
                  <a:cubicBezTo>
                    <a:pt x="69676" y="100165"/>
                    <a:pt x="66210" y="96076"/>
                    <a:pt x="67250" y="102314"/>
                  </a:cubicBezTo>
                  <a:cubicBezTo>
                    <a:pt x="68289" y="108552"/>
                    <a:pt x="63299" y="104740"/>
                    <a:pt x="70299" y="111809"/>
                  </a:cubicBezTo>
                  <a:cubicBezTo>
                    <a:pt x="77300" y="118879"/>
                    <a:pt x="77715" y="116384"/>
                    <a:pt x="79240" y="119572"/>
                  </a:cubicBezTo>
                  <a:cubicBezTo>
                    <a:pt x="80765" y="122691"/>
                    <a:pt x="79102" y="124978"/>
                    <a:pt x="75082" y="123315"/>
                  </a:cubicBezTo>
                  <a:cubicBezTo>
                    <a:pt x="70992" y="121651"/>
                    <a:pt x="67388" y="118671"/>
                    <a:pt x="64339" y="115552"/>
                  </a:cubicBezTo>
                  <a:cubicBezTo>
                    <a:pt x="61289" y="112433"/>
                    <a:pt x="62467" y="111463"/>
                    <a:pt x="57685" y="112433"/>
                  </a:cubicBezTo>
                  <a:cubicBezTo>
                    <a:pt x="52902" y="113404"/>
                    <a:pt x="48328" y="113473"/>
                    <a:pt x="49645" y="119572"/>
                  </a:cubicBezTo>
                  <a:cubicBezTo>
                    <a:pt x="50962" y="125671"/>
                    <a:pt x="52001" y="126919"/>
                    <a:pt x="54289" y="131771"/>
                  </a:cubicBezTo>
                  <a:cubicBezTo>
                    <a:pt x="56576" y="136622"/>
                    <a:pt x="51378" y="140019"/>
                    <a:pt x="59764" y="137454"/>
                  </a:cubicBezTo>
                  <a:cubicBezTo>
                    <a:pt x="68081" y="134890"/>
                    <a:pt x="69953" y="131286"/>
                    <a:pt x="71062" y="135513"/>
                  </a:cubicBezTo>
                  <a:cubicBezTo>
                    <a:pt x="72171" y="139741"/>
                    <a:pt x="75220" y="139880"/>
                    <a:pt x="71339" y="141682"/>
                  </a:cubicBezTo>
                  <a:cubicBezTo>
                    <a:pt x="67458" y="143484"/>
                    <a:pt x="65517" y="144593"/>
                    <a:pt x="65586" y="147296"/>
                  </a:cubicBezTo>
                  <a:cubicBezTo>
                    <a:pt x="65656" y="149999"/>
                    <a:pt x="59487" y="151940"/>
                    <a:pt x="67250" y="152702"/>
                  </a:cubicBezTo>
                  <a:cubicBezTo>
                    <a:pt x="75012" y="153465"/>
                    <a:pt x="75913" y="149722"/>
                    <a:pt x="78270" y="152287"/>
                  </a:cubicBezTo>
                  <a:cubicBezTo>
                    <a:pt x="80627" y="154851"/>
                    <a:pt x="71616" y="158663"/>
                    <a:pt x="80904" y="159633"/>
                  </a:cubicBezTo>
                  <a:cubicBezTo>
                    <a:pt x="90191" y="160604"/>
                    <a:pt x="91300" y="161643"/>
                    <a:pt x="98370" y="160327"/>
                  </a:cubicBezTo>
                  <a:cubicBezTo>
                    <a:pt x="105509" y="158940"/>
                    <a:pt x="98855" y="157208"/>
                    <a:pt x="105509" y="158940"/>
                  </a:cubicBezTo>
                  <a:cubicBezTo>
                    <a:pt x="112093" y="160673"/>
                    <a:pt x="114589" y="156445"/>
                    <a:pt x="113480" y="163376"/>
                  </a:cubicBezTo>
                  <a:cubicBezTo>
                    <a:pt x="112371" y="170307"/>
                    <a:pt x="110430" y="179110"/>
                    <a:pt x="113895" y="176614"/>
                  </a:cubicBezTo>
                  <a:cubicBezTo>
                    <a:pt x="117361" y="174119"/>
                    <a:pt x="117985" y="165525"/>
                    <a:pt x="121242" y="166010"/>
                  </a:cubicBezTo>
                  <a:cubicBezTo>
                    <a:pt x="124500" y="166426"/>
                    <a:pt x="127480" y="167050"/>
                    <a:pt x="126649" y="161020"/>
                  </a:cubicBezTo>
                  <a:cubicBezTo>
                    <a:pt x="125817" y="154990"/>
                    <a:pt x="124569" y="148682"/>
                    <a:pt x="126718" y="148059"/>
                  </a:cubicBezTo>
                  <a:cubicBezTo>
                    <a:pt x="128866" y="147435"/>
                    <a:pt x="132817" y="152702"/>
                    <a:pt x="133372" y="158663"/>
                  </a:cubicBezTo>
                  <a:cubicBezTo>
                    <a:pt x="133926" y="164624"/>
                    <a:pt x="129490" y="165456"/>
                    <a:pt x="137322" y="165525"/>
                  </a:cubicBezTo>
                  <a:cubicBezTo>
                    <a:pt x="145154" y="165594"/>
                    <a:pt x="149937" y="166495"/>
                    <a:pt x="155759" y="166772"/>
                  </a:cubicBezTo>
                  <a:cubicBezTo>
                    <a:pt x="161650" y="167188"/>
                    <a:pt x="170591" y="162544"/>
                    <a:pt x="162135" y="172109"/>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2" name="Freeform 99">
              <a:extLst>
                <a:ext uri="{FF2B5EF4-FFF2-40B4-BE49-F238E27FC236}">
                  <a16:creationId xmlns:a16="http://schemas.microsoft.com/office/drawing/2014/main" id="{87E0071E-F2AF-26D7-10A6-C6E5190200C5}"/>
                </a:ext>
              </a:extLst>
            </p:cNvPr>
            <p:cNvSpPr/>
            <p:nvPr/>
          </p:nvSpPr>
          <p:spPr>
            <a:xfrm>
              <a:off x="8575400" y="3647209"/>
              <a:ext cx="22917" cy="16621"/>
            </a:xfrm>
            <a:custGeom>
              <a:avLst/>
              <a:gdLst>
                <a:gd name="connsiteX0" fmla="*/ 8682 w 25094"/>
                <a:gd name="connsiteY0" fmla="*/ 10106 h 18200"/>
                <a:gd name="connsiteX1" fmla="*/ 13811 w 25094"/>
                <a:gd name="connsiteY1" fmla="*/ 2898 h 18200"/>
                <a:gd name="connsiteX2" fmla="*/ 17623 w 25094"/>
                <a:gd name="connsiteY2" fmla="*/ 125 h 18200"/>
                <a:gd name="connsiteX3" fmla="*/ 23791 w 25094"/>
                <a:gd name="connsiteY3" fmla="*/ 3383 h 18200"/>
                <a:gd name="connsiteX4" fmla="*/ 22752 w 25094"/>
                <a:gd name="connsiteY4" fmla="*/ 9759 h 18200"/>
                <a:gd name="connsiteX5" fmla="*/ 16583 w 25094"/>
                <a:gd name="connsiteY5" fmla="*/ 17661 h 18200"/>
                <a:gd name="connsiteX6" fmla="*/ 7642 w 25094"/>
                <a:gd name="connsiteY6" fmla="*/ 16483 h 18200"/>
                <a:gd name="connsiteX7" fmla="*/ 1404 w 25094"/>
                <a:gd name="connsiteY7" fmla="*/ 15651 h 18200"/>
                <a:gd name="connsiteX8" fmla="*/ 8682 w 25094"/>
                <a:gd name="connsiteY8" fmla="*/ 10106 h 1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94" h="18200">
                  <a:moveTo>
                    <a:pt x="8682" y="10106"/>
                  </a:moveTo>
                  <a:cubicBezTo>
                    <a:pt x="8682" y="10106"/>
                    <a:pt x="13325" y="5809"/>
                    <a:pt x="13811" y="2898"/>
                  </a:cubicBezTo>
                  <a:cubicBezTo>
                    <a:pt x="14296" y="-13"/>
                    <a:pt x="14642" y="-221"/>
                    <a:pt x="17623" y="125"/>
                  </a:cubicBezTo>
                  <a:cubicBezTo>
                    <a:pt x="20603" y="541"/>
                    <a:pt x="22197" y="2066"/>
                    <a:pt x="23791" y="3383"/>
                  </a:cubicBezTo>
                  <a:cubicBezTo>
                    <a:pt x="25385" y="4700"/>
                    <a:pt x="26009" y="4769"/>
                    <a:pt x="22752" y="9759"/>
                  </a:cubicBezTo>
                  <a:cubicBezTo>
                    <a:pt x="19494" y="14750"/>
                    <a:pt x="19563" y="18007"/>
                    <a:pt x="16583" y="17661"/>
                  </a:cubicBezTo>
                  <a:cubicBezTo>
                    <a:pt x="13603" y="17245"/>
                    <a:pt x="12494" y="14680"/>
                    <a:pt x="7642" y="16483"/>
                  </a:cubicBezTo>
                  <a:cubicBezTo>
                    <a:pt x="2790" y="18285"/>
                    <a:pt x="-2616" y="19532"/>
                    <a:pt x="1404" y="15651"/>
                  </a:cubicBezTo>
                  <a:cubicBezTo>
                    <a:pt x="5355" y="11839"/>
                    <a:pt x="10969" y="16344"/>
                    <a:pt x="8682" y="10106"/>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3" name="Freeform 100">
              <a:extLst>
                <a:ext uri="{FF2B5EF4-FFF2-40B4-BE49-F238E27FC236}">
                  <a16:creationId xmlns:a16="http://schemas.microsoft.com/office/drawing/2014/main" id="{2D1A4E51-3E66-22A6-3860-216DF6E3D2CF}"/>
                </a:ext>
              </a:extLst>
            </p:cNvPr>
            <p:cNvSpPr/>
            <p:nvPr/>
          </p:nvSpPr>
          <p:spPr>
            <a:xfrm>
              <a:off x="8609084" y="3538330"/>
              <a:ext cx="39304" cy="86584"/>
            </a:xfrm>
            <a:custGeom>
              <a:avLst/>
              <a:gdLst>
                <a:gd name="connsiteX0" fmla="*/ 27870 w 43037"/>
                <a:gd name="connsiteY0" fmla="*/ 94740 h 94808"/>
                <a:gd name="connsiteX1" fmla="*/ 22742 w 43037"/>
                <a:gd name="connsiteY1" fmla="*/ 91829 h 94808"/>
                <a:gd name="connsiteX2" fmla="*/ 15187 w 43037"/>
                <a:gd name="connsiteY2" fmla="*/ 88987 h 94808"/>
                <a:gd name="connsiteX3" fmla="*/ 13177 w 43037"/>
                <a:gd name="connsiteY3" fmla="*/ 91552 h 94808"/>
                <a:gd name="connsiteX4" fmla="*/ 2711 w 43037"/>
                <a:gd name="connsiteY4" fmla="*/ 88571 h 94808"/>
                <a:gd name="connsiteX5" fmla="*/ 2572 w 43037"/>
                <a:gd name="connsiteY5" fmla="*/ 83789 h 94808"/>
                <a:gd name="connsiteX6" fmla="*/ 2919 w 43037"/>
                <a:gd name="connsiteY6" fmla="*/ 68333 h 94808"/>
                <a:gd name="connsiteX7" fmla="*/ 8 w 43037"/>
                <a:gd name="connsiteY7" fmla="*/ 63689 h 94808"/>
                <a:gd name="connsiteX8" fmla="*/ 3404 w 43037"/>
                <a:gd name="connsiteY8" fmla="*/ 42827 h 94808"/>
                <a:gd name="connsiteX9" fmla="*/ 5830 w 43037"/>
                <a:gd name="connsiteY9" fmla="*/ 37767 h 94808"/>
                <a:gd name="connsiteX10" fmla="*/ 9919 w 43037"/>
                <a:gd name="connsiteY10" fmla="*/ 34925 h 94808"/>
                <a:gd name="connsiteX11" fmla="*/ 11583 w 43037"/>
                <a:gd name="connsiteY11" fmla="*/ 30351 h 94808"/>
                <a:gd name="connsiteX12" fmla="*/ 12761 w 43037"/>
                <a:gd name="connsiteY12" fmla="*/ 22449 h 94808"/>
                <a:gd name="connsiteX13" fmla="*/ 12137 w 43037"/>
                <a:gd name="connsiteY13" fmla="*/ 13647 h 94808"/>
                <a:gd name="connsiteX14" fmla="*/ 11929 w 43037"/>
                <a:gd name="connsiteY14" fmla="*/ 8726 h 94808"/>
                <a:gd name="connsiteX15" fmla="*/ 10682 w 43037"/>
                <a:gd name="connsiteY15" fmla="*/ 5815 h 94808"/>
                <a:gd name="connsiteX16" fmla="*/ 15810 w 43037"/>
                <a:gd name="connsiteY16" fmla="*/ 2627 h 94808"/>
                <a:gd name="connsiteX17" fmla="*/ 20870 w 43037"/>
                <a:gd name="connsiteY17" fmla="*/ 3250 h 94808"/>
                <a:gd name="connsiteX18" fmla="*/ 28564 w 43037"/>
                <a:gd name="connsiteY18" fmla="*/ 5884 h 94808"/>
                <a:gd name="connsiteX19" fmla="*/ 33415 w 43037"/>
                <a:gd name="connsiteY19" fmla="*/ 8310 h 94808"/>
                <a:gd name="connsiteX20" fmla="*/ 34663 w 43037"/>
                <a:gd name="connsiteY20" fmla="*/ 14756 h 94808"/>
                <a:gd name="connsiteX21" fmla="*/ 31197 w 43037"/>
                <a:gd name="connsiteY21" fmla="*/ 19261 h 94808"/>
                <a:gd name="connsiteX22" fmla="*/ 30851 w 43037"/>
                <a:gd name="connsiteY22" fmla="*/ 25014 h 94808"/>
                <a:gd name="connsiteX23" fmla="*/ 37089 w 43037"/>
                <a:gd name="connsiteY23" fmla="*/ 30281 h 94808"/>
                <a:gd name="connsiteX24" fmla="*/ 42911 w 43037"/>
                <a:gd name="connsiteY24" fmla="*/ 36034 h 94808"/>
                <a:gd name="connsiteX25" fmla="*/ 37920 w 43037"/>
                <a:gd name="connsiteY25" fmla="*/ 42272 h 94808"/>
                <a:gd name="connsiteX26" fmla="*/ 32861 w 43037"/>
                <a:gd name="connsiteY26" fmla="*/ 44698 h 94808"/>
                <a:gd name="connsiteX27" fmla="*/ 29534 w 43037"/>
                <a:gd name="connsiteY27" fmla="*/ 50867 h 94808"/>
                <a:gd name="connsiteX28" fmla="*/ 14979 w 43037"/>
                <a:gd name="connsiteY28" fmla="*/ 50381 h 94808"/>
                <a:gd name="connsiteX29" fmla="*/ 13177 w 43037"/>
                <a:gd name="connsiteY29" fmla="*/ 55025 h 94808"/>
                <a:gd name="connsiteX30" fmla="*/ 19831 w 43037"/>
                <a:gd name="connsiteY30" fmla="*/ 59322 h 94808"/>
                <a:gd name="connsiteX31" fmla="*/ 23019 w 43037"/>
                <a:gd name="connsiteY31" fmla="*/ 64036 h 94808"/>
                <a:gd name="connsiteX32" fmla="*/ 26831 w 43037"/>
                <a:gd name="connsiteY32" fmla="*/ 68194 h 94808"/>
                <a:gd name="connsiteX33" fmla="*/ 27732 w 43037"/>
                <a:gd name="connsiteY33" fmla="*/ 73739 h 94808"/>
                <a:gd name="connsiteX34" fmla="*/ 19276 w 43037"/>
                <a:gd name="connsiteY34" fmla="*/ 76442 h 94808"/>
                <a:gd name="connsiteX35" fmla="*/ 10682 w 43037"/>
                <a:gd name="connsiteY35" fmla="*/ 75957 h 94808"/>
                <a:gd name="connsiteX36" fmla="*/ 9295 w 43037"/>
                <a:gd name="connsiteY36" fmla="*/ 79422 h 94808"/>
                <a:gd name="connsiteX37" fmla="*/ 12414 w 43037"/>
                <a:gd name="connsiteY37" fmla="*/ 83304 h 94808"/>
                <a:gd name="connsiteX38" fmla="*/ 21841 w 43037"/>
                <a:gd name="connsiteY38" fmla="*/ 86492 h 94808"/>
                <a:gd name="connsiteX39" fmla="*/ 27108 w 43037"/>
                <a:gd name="connsiteY39" fmla="*/ 89126 h 94808"/>
                <a:gd name="connsiteX40" fmla="*/ 30088 w 43037"/>
                <a:gd name="connsiteY40" fmla="*/ 93284 h 94808"/>
                <a:gd name="connsiteX41" fmla="*/ 27870 w 43037"/>
                <a:gd name="connsiteY41" fmla="*/ 94740 h 94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3037" h="94808">
                  <a:moveTo>
                    <a:pt x="27870" y="94740"/>
                  </a:moveTo>
                  <a:cubicBezTo>
                    <a:pt x="27870" y="94740"/>
                    <a:pt x="25860" y="92314"/>
                    <a:pt x="22742" y="91829"/>
                  </a:cubicBezTo>
                  <a:cubicBezTo>
                    <a:pt x="19623" y="91344"/>
                    <a:pt x="16712" y="88086"/>
                    <a:pt x="15187" y="88987"/>
                  </a:cubicBezTo>
                  <a:cubicBezTo>
                    <a:pt x="13662" y="89888"/>
                    <a:pt x="15048" y="90512"/>
                    <a:pt x="13177" y="91552"/>
                  </a:cubicBezTo>
                  <a:cubicBezTo>
                    <a:pt x="11305" y="92661"/>
                    <a:pt x="2156" y="91760"/>
                    <a:pt x="2711" y="88571"/>
                  </a:cubicBezTo>
                  <a:cubicBezTo>
                    <a:pt x="3265" y="85383"/>
                    <a:pt x="4513" y="84551"/>
                    <a:pt x="2572" y="83789"/>
                  </a:cubicBezTo>
                  <a:cubicBezTo>
                    <a:pt x="632" y="83027"/>
                    <a:pt x="5553" y="70412"/>
                    <a:pt x="2919" y="68333"/>
                  </a:cubicBezTo>
                  <a:cubicBezTo>
                    <a:pt x="285" y="66253"/>
                    <a:pt x="-61" y="66808"/>
                    <a:pt x="8" y="63689"/>
                  </a:cubicBezTo>
                  <a:cubicBezTo>
                    <a:pt x="77" y="60570"/>
                    <a:pt x="2711" y="47055"/>
                    <a:pt x="3404" y="42827"/>
                  </a:cubicBezTo>
                  <a:cubicBezTo>
                    <a:pt x="4097" y="38668"/>
                    <a:pt x="4444" y="40817"/>
                    <a:pt x="5830" y="37767"/>
                  </a:cubicBezTo>
                  <a:cubicBezTo>
                    <a:pt x="7216" y="34717"/>
                    <a:pt x="9157" y="39015"/>
                    <a:pt x="9919" y="34925"/>
                  </a:cubicBezTo>
                  <a:cubicBezTo>
                    <a:pt x="10682" y="30836"/>
                    <a:pt x="10682" y="35965"/>
                    <a:pt x="11583" y="30351"/>
                  </a:cubicBezTo>
                  <a:cubicBezTo>
                    <a:pt x="12484" y="24737"/>
                    <a:pt x="14494" y="29519"/>
                    <a:pt x="12761" y="22449"/>
                  </a:cubicBezTo>
                  <a:cubicBezTo>
                    <a:pt x="11028" y="15380"/>
                    <a:pt x="12484" y="17667"/>
                    <a:pt x="12137" y="13647"/>
                  </a:cubicBezTo>
                  <a:cubicBezTo>
                    <a:pt x="11791" y="9627"/>
                    <a:pt x="13870" y="10112"/>
                    <a:pt x="11929" y="8726"/>
                  </a:cubicBezTo>
                  <a:cubicBezTo>
                    <a:pt x="9988" y="7340"/>
                    <a:pt x="9295" y="7478"/>
                    <a:pt x="10682" y="5815"/>
                  </a:cubicBezTo>
                  <a:cubicBezTo>
                    <a:pt x="12068" y="4151"/>
                    <a:pt x="13662" y="8518"/>
                    <a:pt x="15810" y="2627"/>
                  </a:cubicBezTo>
                  <a:cubicBezTo>
                    <a:pt x="17890" y="-3334"/>
                    <a:pt x="14910" y="2627"/>
                    <a:pt x="20870" y="3250"/>
                  </a:cubicBezTo>
                  <a:cubicBezTo>
                    <a:pt x="26831" y="3944"/>
                    <a:pt x="25653" y="5330"/>
                    <a:pt x="28564" y="5884"/>
                  </a:cubicBezTo>
                  <a:cubicBezTo>
                    <a:pt x="31475" y="6439"/>
                    <a:pt x="33346" y="6161"/>
                    <a:pt x="33415" y="8310"/>
                  </a:cubicBezTo>
                  <a:cubicBezTo>
                    <a:pt x="33554" y="10459"/>
                    <a:pt x="35910" y="12815"/>
                    <a:pt x="34663" y="14756"/>
                  </a:cubicBezTo>
                  <a:cubicBezTo>
                    <a:pt x="33415" y="16766"/>
                    <a:pt x="31613" y="16627"/>
                    <a:pt x="31197" y="19261"/>
                  </a:cubicBezTo>
                  <a:cubicBezTo>
                    <a:pt x="30782" y="21964"/>
                    <a:pt x="27039" y="23628"/>
                    <a:pt x="30851" y="25014"/>
                  </a:cubicBezTo>
                  <a:cubicBezTo>
                    <a:pt x="34594" y="26400"/>
                    <a:pt x="30851" y="29796"/>
                    <a:pt x="37089" y="30281"/>
                  </a:cubicBezTo>
                  <a:cubicBezTo>
                    <a:pt x="43327" y="30767"/>
                    <a:pt x="43257" y="33816"/>
                    <a:pt x="42911" y="36034"/>
                  </a:cubicBezTo>
                  <a:cubicBezTo>
                    <a:pt x="42564" y="38252"/>
                    <a:pt x="40970" y="41787"/>
                    <a:pt x="37920" y="42272"/>
                  </a:cubicBezTo>
                  <a:cubicBezTo>
                    <a:pt x="34871" y="42827"/>
                    <a:pt x="33207" y="42272"/>
                    <a:pt x="32861" y="44698"/>
                  </a:cubicBezTo>
                  <a:cubicBezTo>
                    <a:pt x="32445" y="47124"/>
                    <a:pt x="33485" y="51421"/>
                    <a:pt x="29534" y="50867"/>
                  </a:cubicBezTo>
                  <a:cubicBezTo>
                    <a:pt x="25583" y="50381"/>
                    <a:pt x="16920" y="48510"/>
                    <a:pt x="14979" y="50381"/>
                  </a:cubicBezTo>
                  <a:cubicBezTo>
                    <a:pt x="13038" y="52253"/>
                    <a:pt x="9087" y="54193"/>
                    <a:pt x="13177" y="55025"/>
                  </a:cubicBezTo>
                  <a:cubicBezTo>
                    <a:pt x="17266" y="55857"/>
                    <a:pt x="15672" y="58837"/>
                    <a:pt x="19831" y="59322"/>
                  </a:cubicBezTo>
                  <a:cubicBezTo>
                    <a:pt x="23989" y="59877"/>
                    <a:pt x="19969" y="63135"/>
                    <a:pt x="23019" y="64036"/>
                  </a:cubicBezTo>
                  <a:cubicBezTo>
                    <a:pt x="26068" y="64937"/>
                    <a:pt x="25791" y="65283"/>
                    <a:pt x="26831" y="68194"/>
                  </a:cubicBezTo>
                  <a:cubicBezTo>
                    <a:pt x="27870" y="71105"/>
                    <a:pt x="29326" y="71244"/>
                    <a:pt x="27732" y="73739"/>
                  </a:cubicBezTo>
                  <a:cubicBezTo>
                    <a:pt x="26207" y="76165"/>
                    <a:pt x="24474" y="77066"/>
                    <a:pt x="19276" y="76442"/>
                  </a:cubicBezTo>
                  <a:cubicBezTo>
                    <a:pt x="14078" y="75818"/>
                    <a:pt x="11721" y="74571"/>
                    <a:pt x="10682" y="75957"/>
                  </a:cubicBezTo>
                  <a:cubicBezTo>
                    <a:pt x="9642" y="77343"/>
                    <a:pt x="6870" y="77620"/>
                    <a:pt x="9295" y="79422"/>
                  </a:cubicBezTo>
                  <a:cubicBezTo>
                    <a:pt x="11721" y="81294"/>
                    <a:pt x="9157" y="82888"/>
                    <a:pt x="12414" y="83304"/>
                  </a:cubicBezTo>
                  <a:cubicBezTo>
                    <a:pt x="15672" y="83720"/>
                    <a:pt x="16920" y="86561"/>
                    <a:pt x="21841" y="86492"/>
                  </a:cubicBezTo>
                  <a:cubicBezTo>
                    <a:pt x="26762" y="86423"/>
                    <a:pt x="25306" y="86908"/>
                    <a:pt x="27108" y="89126"/>
                  </a:cubicBezTo>
                  <a:cubicBezTo>
                    <a:pt x="28910" y="91344"/>
                    <a:pt x="32237" y="91898"/>
                    <a:pt x="30088" y="93284"/>
                  </a:cubicBezTo>
                  <a:cubicBezTo>
                    <a:pt x="27870" y="94740"/>
                    <a:pt x="29395" y="94948"/>
                    <a:pt x="27870" y="9474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4" name="Freeform 101">
              <a:extLst>
                <a:ext uri="{FF2B5EF4-FFF2-40B4-BE49-F238E27FC236}">
                  <a16:creationId xmlns:a16="http://schemas.microsoft.com/office/drawing/2014/main" id="{86D624C2-3BE1-3B81-E282-B5BA8BA3D074}"/>
                </a:ext>
              </a:extLst>
            </p:cNvPr>
            <p:cNvSpPr/>
            <p:nvPr/>
          </p:nvSpPr>
          <p:spPr>
            <a:xfrm>
              <a:off x="8625166" y="3516109"/>
              <a:ext cx="30853" cy="22683"/>
            </a:xfrm>
            <a:custGeom>
              <a:avLst/>
              <a:gdLst>
                <a:gd name="connsiteX0" fmla="*/ 5408 w 33784"/>
                <a:gd name="connsiteY0" fmla="*/ 135 h 24837"/>
                <a:gd name="connsiteX1" fmla="*/ 12062 w 33784"/>
                <a:gd name="connsiteY1" fmla="*/ 205 h 24837"/>
                <a:gd name="connsiteX2" fmla="*/ 19478 w 33784"/>
                <a:gd name="connsiteY2" fmla="*/ 1175 h 24837"/>
                <a:gd name="connsiteX3" fmla="*/ 22112 w 33784"/>
                <a:gd name="connsiteY3" fmla="*/ 2977 h 24837"/>
                <a:gd name="connsiteX4" fmla="*/ 22181 w 33784"/>
                <a:gd name="connsiteY4" fmla="*/ 4987 h 24837"/>
                <a:gd name="connsiteX5" fmla="*/ 22320 w 33784"/>
                <a:gd name="connsiteY5" fmla="*/ 9770 h 24837"/>
                <a:gd name="connsiteX6" fmla="*/ 21627 w 33784"/>
                <a:gd name="connsiteY6" fmla="*/ 14275 h 24837"/>
                <a:gd name="connsiteX7" fmla="*/ 26617 w 33784"/>
                <a:gd name="connsiteY7" fmla="*/ 17255 h 24837"/>
                <a:gd name="connsiteX8" fmla="*/ 33410 w 33784"/>
                <a:gd name="connsiteY8" fmla="*/ 18988 h 24837"/>
                <a:gd name="connsiteX9" fmla="*/ 30221 w 33784"/>
                <a:gd name="connsiteY9" fmla="*/ 21691 h 24837"/>
                <a:gd name="connsiteX10" fmla="*/ 20449 w 33784"/>
                <a:gd name="connsiteY10" fmla="*/ 21275 h 24837"/>
                <a:gd name="connsiteX11" fmla="*/ 9636 w 33784"/>
                <a:gd name="connsiteY11" fmla="*/ 23008 h 24837"/>
                <a:gd name="connsiteX12" fmla="*/ 10329 w 33784"/>
                <a:gd name="connsiteY12" fmla="*/ 16631 h 24837"/>
                <a:gd name="connsiteX13" fmla="*/ 2151 w 33784"/>
                <a:gd name="connsiteY13" fmla="*/ 12265 h 24837"/>
                <a:gd name="connsiteX14" fmla="*/ 2 w 33784"/>
                <a:gd name="connsiteY14" fmla="*/ 7205 h 24837"/>
                <a:gd name="connsiteX15" fmla="*/ 5408 w 33784"/>
                <a:gd name="connsiteY15" fmla="*/ 135 h 24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784" h="24837">
                  <a:moveTo>
                    <a:pt x="5408" y="135"/>
                  </a:moveTo>
                  <a:cubicBezTo>
                    <a:pt x="5408" y="135"/>
                    <a:pt x="9012" y="-211"/>
                    <a:pt x="12062" y="205"/>
                  </a:cubicBezTo>
                  <a:cubicBezTo>
                    <a:pt x="15112" y="621"/>
                    <a:pt x="17538" y="759"/>
                    <a:pt x="19478" y="1175"/>
                  </a:cubicBezTo>
                  <a:cubicBezTo>
                    <a:pt x="21419" y="1591"/>
                    <a:pt x="22112" y="1036"/>
                    <a:pt x="22112" y="2977"/>
                  </a:cubicBezTo>
                  <a:cubicBezTo>
                    <a:pt x="22181" y="4987"/>
                    <a:pt x="21211" y="2838"/>
                    <a:pt x="22181" y="4987"/>
                  </a:cubicBezTo>
                  <a:cubicBezTo>
                    <a:pt x="23152" y="7066"/>
                    <a:pt x="22667" y="7829"/>
                    <a:pt x="22320" y="9770"/>
                  </a:cubicBezTo>
                  <a:cubicBezTo>
                    <a:pt x="21973" y="11710"/>
                    <a:pt x="19270" y="13166"/>
                    <a:pt x="21627" y="14275"/>
                  </a:cubicBezTo>
                  <a:cubicBezTo>
                    <a:pt x="23983" y="15384"/>
                    <a:pt x="22459" y="16701"/>
                    <a:pt x="26617" y="17255"/>
                  </a:cubicBezTo>
                  <a:cubicBezTo>
                    <a:pt x="30776" y="17809"/>
                    <a:pt x="33132" y="17116"/>
                    <a:pt x="33410" y="18988"/>
                  </a:cubicBezTo>
                  <a:cubicBezTo>
                    <a:pt x="33687" y="20859"/>
                    <a:pt x="35004" y="21829"/>
                    <a:pt x="30221" y="21691"/>
                  </a:cubicBezTo>
                  <a:cubicBezTo>
                    <a:pt x="25439" y="21552"/>
                    <a:pt x="26340" y="21552"/>
                    <a:pt x="20449" y="21275"/>
                  </a:cubicBezTo>
                  <a:cubicBezTo>
                    <a:pt x="14557" y="20998"/>
                    <a:pt x="11716" y="28067"/>
                    <a:pt x="9636" y="23008"/>
                  </a:cubicBezTo>
                  <a:cubicBezTo>
                    <a:pt x="7488" y="17948"/>
                    <a:pt x="13726" y="17463"/>
                    <a:pt x="10329" y="16631"/>
                  </a:cubicBezTo>
                  <a:cubicBezTo>
                    <a:pt x="6933" y="15869"/>
                    <a:pt x="2012" y="15522"/>
                    <a:pt x="2151" y="12265"/>
                  </a:cubicBezTo>
                  <a:cubicBezTo>
                    <a:pt x="2289" y="9007"/>
                    <a:pt x="71" y="11156"/>
                    <a:pt x="2" y="7205"/>
                  </a:cubicBezTo>
                  <a:cubicBezTo>
                    <a:pt x="-137" y="3254"/>
                    <a:pt x="6448" y="3878"/>
                    <a:pt x="5408" y="135"/>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5" name="Freeform 102">
              <a:extLst>
                <a:ext uri="{FF2B5EF4-FFF2-40B4-BE49-F238E27FC236}">
                  <a16:creationId xmlns:a16="http://schemas.microsoft.com/office/drawing/2014/main" id="{18B7359B-9B21-95EC-6C37-19DDC0BB264C}"/>
                </a:ext>
              </a:extLst>
            </p:cNvPr>
            <p:cNvSpPr/>
            <p:nvPr/>
          </p:nvSpPr>
          <p:spPr>
            <a:xfrm>
              <a:off x="8612673" y="3461298"/>
              <a:ext cx="65369" cy="47299"/>
            </a:xfrm>
            <a:custGeom>
              <a:avLst/>
              <a:gdLst>
                <a:gd name="connsiteX0" fmla="*/ 7305 w 71578"/>
                <a:gd name="connsiteY0" fmla="*/ 1724 h 51792"/>
                <a:gd name="connsiteX1" fmla="*/ 14237 w 71578"/>
                <a:gd name="connsiteY1" fmla="*/ 2625 h 51792"/>
                <a:gd name="connsiteX2" fmla="*/ 17425 w 71578"/>
                <a:gd name="connsiteY2" fmla="*/ 6853 h 51792"/>
                <a:gd name="connsiteX3" fmla="*/ 24633 w 71578"/>
                <a:gd name="connsiteY3" fmla="*/ 13299 h 51792"/>
                <a:gd name="connsiteX4" fmla="*/ 28237 w 71578"/>
                <a:gd name="connsiteY4" fmla="*/ 6922 h 51792"/>
                <a:gd name="connsiteX5" fmla="*/ 38010 w 71578"/>
                <a:gd name="connsiteY5" fmla="*/ 4982 h 51792"/>
                <a:gd name="connsiteX6" fmla="*/ 41753 w 71578"/>
                <a:gd name="connsiteY6" fmla="*/ 10388 h 51792"/>
                <a:gd name="connsiteX7" fmla="*/ 50001 w 71578"/>
                <a:gd name="connsiteY7" fmla="*/ 9140 h 51792"/>
                <a:gd name="connsiteX8" fmla="*/ 54575 w 71578"/>
                <a:gd name="connsiteY8" fmla="*/ 4011 h 51792"/>
                <a:gd name="connsiteX9" fmla="*/ 61575 w 71578"/>
                <a:gd name="connsiteY9" fmla="*/ 60 h 51792"/>
                <a:gd name="connsiteX10" fmla="*/ 66635 w 71578"/>
                <a:gd name="connsiteY10" fmla="*/ 4635 h 51792"/>
                <a:gd name="connsiteX11" fmla="*/ 64486 w 71578"/>
                <a:gd name="connsiteY11" fmla="*/ 7407 h 51792"/>
                <a:gd name="connsiteX12" fmla="*/ 67813 w 71578"/>
                <a:gd name="connsiteY12" fmla="*/ 15309 h 51792"/>
                <a:gd name="connsiteX13" fmla="*/ 62061 w 71578"/>
                <a:gd name="connsiteY13" fmla="*/ 18358 h 51792"/>
                <a:gd name="connsiteX14" fmla="*/ 63793 w 71578"/>
                <a:gd name="connsiteY14" fmla="*/ 25567 h 51792"/>
                <a:gd name="connsiteX15" fmla="*/ 65457 w 71578"/>
                <a:gd name="connsiteY15" fmla="*/ 31250 h 51792"/>
                <a:gd name="connsiteX16" fmla="*/ 70863 w 71578"/>
                <a:gd name="connsiteY16" fmla="*/ 34161 h 51792"/>
                <a:gd name="connsiteX17" fmla="*/ 53466 w 71578"/>
                <a:gd name="connsiteY17" fmla="*/ 34369 h 51792"/>
                <a:gd name="connsiteX18" fmla="*/ 45842 w 71578"/>
                <a:gd name="connsiteY18" fmla="*/ 33745 h 51792"/>
                <a:gd name="connsiteX19" fmla="*/ 44594 w 71578"/>
                <a:gd name="connsiteY19" fmla="*/ 40052 h 51792"/>
                <a:gd name="connsiteX20" fmla="*/ 59565 w 71578"/>
                <a:gd name="connsiteY20" fmla="*/ 44280 h 51792"/>
                <a:gd name="connsiteX21" fmla="*/ 64694 w 71578"/>
                <a:gd name="connsiteY21" fmla="*/ 48786 h 51792"/>
                <a:gd name="connsiteX22" fmla="*/ 53882 w 71578"/>
                <a:gd name="connsiteY22" fmla="*/ 50518 h 51792"/>
                <a:gd name="connsiteX23" fmla="*/ 39050 w 71578"/>
                <a:gd name="connsiteY23" fmla="*/ 50102 h 51792"/>
                <a:gd name="connsiteX24" fmla="*/ 31703 w 71578"/>
                <a:gd name="connsiteY24" fmla="*/ 40468 h 51792"/>
                <a:gd name="connsiteX25" fmla="*/ 23663 w 71578"/>
                <a:gd name="connsiteY25" fmla="*/ 29795 h 51792"/>
                <a:gd name="connsiteX26" fmla="*/ 15415 w 71578"/>
                <a:gd name="connsiteY26" fmla="*/ 21685 h 51792"/>
                <a:gd name="connsiteX27" fmla="*/ 8622 w 71578"/>
                <a:gd name="connsiteY27" fmla="*/ 25359 h 51792"/>
                <a:gd name="connsiteX28" fmla="*/ 721 w 71578"/>
                <a:gd name="connsiteY28" fmla="*/ 19051 h 51792"/>
                <a:gd name="connsiteX29" fmla="*/ 1761 w 71578"/>
                <a:gd name="connsiteY29" fmla="*/ 8794 h 51792"/>
                <a:gd name="connsiteX30" fmla="*/ 6127 w 71578"/>
                <a:gd name="connsiteY30" fmla="*/ 7477 h 51792"/>
                <a:gd name="connsiteX31" fmla="*/ 7305 w 71578"/>
                <a:gd name="connsiteY31" fmla="*/ 1724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578" h="51792">
                  <a:moveTo>
                    <a:pt x="7305" y="1724"/>
                  </a:moveTo>
                  <a:cubicBezTo>
                    <a:pt x="7305" y="1724"/>
                    <a:pt x="12365" y="754"/>
                    <a:pt x="14237" y="2625"/>
                  </a:cubicBezTo>
                  <a:cubicBezTo>
                    <a:pt x="16108" y="4496"/>
                    <a:pt x="14860" y="5397"/>
                    <a:pt x="17425" y="6853"/>
                  </a:cubicBezTo>
                  <a:cubicBezTo>
                    <a:pt x="19989" y="8308"/>
                    <a:pt x="22138" y="15933"/>
                    <a:pt x="24633" y="13299"/>
                  </a:cubicBezTo>
                  <a:cubicBezTo>
                    <a:pt x="27128" y="10665"/>
                    <a:pt x="27683" y="10388"/>
                    <a:pt x="28237" y="6922"/>
                  </a:cubicBezTo>
                  <a:cubicBezTo>
                    <a:pt x="28792" y="3457"/>
                    <a:pt x="33851" y="4496"/>
                    <a:pt x="38010" y="4982"/>
                  </a:cubicBezTo>
                  <a:cubicBezTo>
                    <a:pt x="42169" y="5467"/>
                    <a:pt x="38426" y="9695"/>
                    <a:pt x="41753" y="10388"/>
                  </a:cubicBezTo>
                  <a:cubicBezTo>
                    <a:pt x="45080" y="11081"/>
                    <a:pt x="47090" y="13021"/>
                    <a:pt x="50001" y="9140"/>
                  </a:cubicBezTo>
                  <a:cubicBezTo>
                    <a:pt x="52842" y="5328"/>
                    <a:pt x="53813" y="8794"/>
                    <a:pt x="54575" y="4011"/>
                  </a:cubicBezTo>
                  <a:cubicBezTo>
                    <a:pt x="55338" y="-771"/>
                    <a:pt x="57694" y="615"/>
                    <a:pt x="61575" y="60"/>
                  </a:cubicBezTo>
                  <a:cubicBezTo>
                    <a:pt x="65388" y="-494"/>
                    <a:pt x="68160" y="2902"/>
                    <a:pt x="66635" y="4635"/>
                  </a:cubicBezTo>
                  <a:cubicBezTo>
                    <a:pt x="65110" y="6368"/>
                    <a:pt x="64972" y="4219"/>
                    <a:pt x="64486" y="7407"/>
                  </a:cubicBezTo>
                  <a:cubicBezTo>
                    <a:pt x="64001" y="10596"/>
                    <a:pt x="69754" y="11843"/>
                    <a:pt x="67813" y="15309"/>
                  </a:cubicBezTo>
                  <a:cubicBezTo>
                    <a:pt x="65873" y="18774"/>
                    <a:pt x="62754" y="14754"/>
                    <a:pt x="62061" y="18358"/>
                  </a:cubicBezTo>
                  <a:cubicBezTo>
                    <a:pt x="61367" y="21963"/>
                    <a:pt x="63793" y="20992"/>
                    <a:pt x="63793" y="25567"/>
                  </a:cubicBezTo>
                  <a:cubicBezTo>
                    <a:pt x="63793" y="30141"/>
                    <a:pt x="60397" y="31250"/>
                    <a:pt x="65457" y="31250"/>
                  </a:cubicBezTo>
                  <a:cubicBezTo>
                    <a:pt x="70516" y="31250"/>
                    <a:pt x="72873" y="31805"/>
                    <a:pt x="70863" y="34161"/>
                  </a:cubicBezTo>
                  <a:cubicBezTo>
                    <a:pt x="68853" y="36448"/>
                    <a:pt x="61090" y="34993"/>
                    <a:pt x="53466" y="34369"/>
                  </a:cubicBezTo>
                  <a:cubicBezTo>
                    <a:pt x="45842" y="33745"/>
                    <a:pt x="46743" y="29795"/>
                    <a:pt x="45842" y="33745"/>
                  </a:cubicBezTo>
                  <a:cubicBezTo>
                    <a:pt x="45010" y="37765"/>
                    <a:pt x="34336" y="38666"/>
                    <a:pt x="44594" y="40052"/>
                  </a:cubicBezTo>
                  <a:cubicBezTo>
                    <a:pt x="54852" y="41508"/>
                    <a:pt x="54506" y="43657"/>
                    <a:pt x="59565" y="44280"/>
                  </a:cubicBezTo>
                  <a:cubicBezTo>
                    <a:pt x="64625" y="44904"/>
                    <a:pt x="66219" y="46290"/>
                    <a:pt x="64694" y="48786"/>
                  </a:cubicBezTo>
                  <a:cubicBezTo>
                    <a:pt x="63239" y="51281"/>
                    <a:pt x="56516" y="49063"/>
                    <a:pt x="53882" y="50518"/>
                  </a:cubicBezTo>
                  <a:cubicBezTo>
                    <a:pt x="51318" y="51974"/>
                    <a:pt x="40574" y="52598"/>
                    <a:pt x="39050" y="50102"/>
                  </a:cubicBezTo>
                  <a:cubicBezTo>
                    <a:pt x="37525" y="47607"/>
                    <a:pt x="33990" y="44835"/>
                    <a:pt x="31703" y="40468"/>
                  </a:cubicBezTo>
                  <a:cubicBezTo>
                    <a:pt x="29415" y="36102"/>
                    <a:pt x="29346" y="33191"/>
                    <a:pt x="23663" y="29795"/>
                  </a:cubicBezTo>
                  <a:cubicBezTo>
                    <a:pt x="17979" y="26398"/>
                    <a:pt x="20613" y="21755"/>
                    <a:pt x="15415" y="21685"/>
                  </a:cubicBezTo>
                  <a:cubicBezTo>
                    <a:pt x="10286" y="21616"/>
                    <a:pt x="11464" y="25567"/>
                    <a:pt x="8622" y="25359"/>
                  </a:cubicBezTo>
                  <a:cubicBezTo>
                    <a:pt x="5781" y="25151"/>
                    <a:pt x="28" y="27438"/>
                    <a:pt x="721" y="19051"/>
                  </a:cubicBezTo>
                  <a:cubicBezTo>
                    <a:pt x="1414" y="10665"/>
                    <a:pt x="-1913" y="8724"/>
                    <a:pt x="1761" y="8794"/>
                  </a:cubicBezTo>
                  <a:cubicBezTo>
                    <a:pt x="5365" y="8863"/>
                    <a:pt x="5711" y="10249"/>
                    <a:pt x="6127" y="7477"/>
                  </a:cubicBezTo>
                  <a:cubicBezTo>
                    <a:pt x="6612" y="4704"/>
                    <a:pt x="7305" y="1724"/>
                    <a:pt x="7305" y="1724"/>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6" name="Freeform 103">
              <a:extLst>
                <a:ext uri="{FF2B5EF4-FFF2-40B4-BE49-F238E27FC236}">
                  <a16:creationId xmlns:a16="http://schemas.microsoft.com/office/drawing/2014/main" id="{E4A20DA7-003C-5D89-3055-229FEDFC4675}"/>
                </a:ext>
              </a:extLst>
            </p:cNvPr>
            <p:cNvSpPr/>
            <p:nvPr/>
          </p:nvSpPr>
          <p:spPr>
            <a:xfrm>
              <a:off x="8698659" y="3402338"/>
              <a:ext cx="53272" cy="44198"/>
            </a:xfrm>
            <a:custGeom>
              <a:avLst/>
              <a:gdLst>
                <a:gd name="connsiteX0" fmla="*/ 5197 w 58332"/>
                <a:gd name="connsiteY0" fmla="*/ 23798 h 48396"/>
                <a:gd name="connsiteX1" fmla="*/ 12474 w 58332"/>
                <a:gd name="connsiteY1" fmla="*/ 21441 h 48396"/>
                <a:gd name="connsiteX2" fmla="*/ 16078 w 58332"/>
                <a:gd name="connsiteY2" fmla="*/ 17213 h 48396"/>
                <a:gd name="connsiteX3" fmla="*/ 18019 w 58332"/>
                <a:gd name="connsiteY3" fmla="*/ 13471 h 48396"/>
                <a:gd name="connsiteX4" fmla="*/ 21970 w 58332"/>
                <a:gd name="connsiteY4" fmla="*/ 13956 h 48396"/>
                <a:gd name="connsiteX5" fmla="*/ 27030 w 58332"/>
                <a:gd name="connsiteY5" fmla="*/ 13748 h 48396"/>
                <a:gd name="connsiteX6" fmla="*/ 32297 w 58332"/>
                <a:gd name="connsiteY6" fmla="*/ 15203 h 48396"/>
                <a:gd name="connsiteX7" fmla="*/ 35416 w 58332"/>
                <a:gd name="connsiteY7" fmla="*/ 10837 h 48396"/>
                <a:gd name="connsiteX8" fmla="*/ 32228 w 58332"/>
                <a:gd name="connsiteY8" fmla="*/ 5015 h 48396"/>
                <a:gd name="connsiteX9" fmla="*/ 32297 w 58332"/>
                <a:gd name="connsiteY9" fmla="*/ 856 h 48396"/>
                <a:gd name="connsiteX10" fmla="*/ 38535 w 58332"/>
                <a:gd name="connsiteY10" fmla="*/ 1688 h 48396"/>
                <a:gd name="connsiteX11" fmla="*/ 40892 w 58332"/>
                <a:gd name="connsiteY11" fmla="*/ 5292 h 48396"/>
                <a:gd name="connsiteX12" fmla="*/ 47823 w 58332"/>
                <a:gd name="connsiteY12" fmla="*/ 7302 h 48396"/>
                <a:gd name="connsiteX13" fmla="*/ 50526 w 58332"/>
                <a:gd name="connsiteY13" fmla="*/ 10421 h 48396"/>
                <a:gd name="connsiteX14" fmla="*/ 51149 w 58332"/>
                <a:gd name="connsiteY14" fmla="*/ 13540 h 48396"/>
                <a:gd name="connsiteX15" fmla="*/ 53506 w 58332"/>
                <a:gd name="connsiteY15" fmla="*/ 17006 h 48396"/>
                <a:gd name="connsiteX16" fmla="*/ 58150 w 58332"/>
                <a:gd name="connsiteY16" fmla="*/ 19570 h 48396"/>
                <a:gd name="connsiteX17" fmla="*/ 57526 w 58332"/>
                <a:gd name="connsiteY17" fmla="*/ 23313 h 48396"/>
                <a:gd name="connsiteX18" fmla="*/ 54754 w 58332"/>
                <a:gd name="connsiteY18" fmla="*/ 25947 h 48396"/>
                <a:gd name="connsiteX19" fmla="*/ 51565 w 58332"/>
                <a:gd name="connsiteY19" fmla="*/ 27887 h 48396"/>
                <a:gd name="connsiteX20" fmla="*/ 47060 w 58332"/>
                <a:gd name="connsiteY20" fmla="*/ 22689 h 48396"/>
                <a:gd name="connsiteX21" fmla="*/ 41793 w 58332"/>
                <a:gd name="connsiteY21" fmla="*/ 22065 h 48396"/>
                <a:gd name="connsiteX22" fmla="*/ 39644 w 58332"/>
                <a:gd name="connsiteY22" fmla="*/ 29412 h 48396"/>
                <a:gd name="connsiteX23" fmla="*/ 37357 w 58332"/>
                <a:gd name="connsiteY23" fmla="*/ 29135 h 48396"/>
                <a:gd name="connsiteX24" fmla="*/ 35277 w 58332"/>
                <a:gd name="connsiteY24" fmla="*/ 31214 h 48396"/>
                <a:gd name="connsiteX25" fmla="*/ 34723 w 58332"/>
                <a:gd name="connsiteY25" fmla="*/ 33432 h 48396"/>
                <a:gd name="connsiteX26" fmla="*/ 30495 w 58332"/>
                <a:gd name="connsiteY26" fmla="*/ 35373 h 48396"/>
                <a:gd name="connsiteX27" fmla="*/ 28762 w 58332"/>
                <a:gd name="connsiteY27" fmla="*/ 38076 h 48396"/>
                <a:gd name="connsiteX28" fmla="*/ 24881 w 58332"/>
                <a:gd name="connsiteY28" fmla="*/ 39601 h 48396"/>
                <a:gd name="connsiteX29" fmla="*/ 23217 w 58332"/>
                <a:gd name="connsiteY29" fmla="*/ 43274 h 48396"/>
                <a:gd name="connsiteX30" fmla="*/ 20098 w 58332"/>
                <a:gd name="connsiteY30" fmla="*/ 46462 h 48396"/>
                <a:gd name="connsiteX31" fmla="*/ 17603 w 58332"/>
                <a:gd name="connsiteY31" fmla="*/ 48264 h 48396"/>
                <a:gd name="connsiteX32" fmla="*/ 14276 w 58332"/>
                <a:gd name="connsiteY32" fmla="*/ 44799 h 48396"/>
                <a:gd name="connsiteX33" fmla="*/ 9771 w 58332"/>
                <a:gd name="connsiteY33" fmla="*/ 41957 h 48396"/>
                <a:gd name="connsiteX34" fmla="*/ 8454 w 58332"/>
                <a:gd name="connsiteY34" fmla="*/ 38977 h 48396"/>
                <a:gd name="connsiteX35" fmla="*/ 4365 w 58332"/>
                <a:gd name="connsiteY35" fmla="*/ 33917 h 48396"/>
                <a:gd name="connsiteX36" fmla="*/ 1523 w 58332"/>
                <a:gd name="connsiteY36" fmla="*/ 31283 h 48396"/>
                <a:gd name="connsiteX37" fmla="*/ 830 w 58332"/>
                <a:gd name="connsiteY37" fmla="*/ 26501 h 48396"/>
                <a:gd name="connsiteX38" fmla="*/ 5197 w 58332"/>
                <a:gd name="connsiteY38" fmla="*/ 23798 h 4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8332" h="48396">
                  <a:moveTo>
                    <a:pt x="5197" y="23798"/>
                  </a:moveTo>
                  <a:cubicBezTo>
                    <a:pt x="5197" y="23798"/>
                    <a:pt x="11435" y="22966"/>
                    <a:pt x="12474" y="21441"/>
                  </a:cubicBezTo>
                  <a:cubicBezTo>
                    <a:pt x="13514" y="19917"/>
                    <a:pt x="15940" y="19778"/>
                    <a:pt x="16078" y="17213"/>
                  </a:cubicBezTo>
                  <a:cubicBezTo>
                    <a:pt x="16217" y="14649"/>
                    <a:pt x="15663" y="13124"/>
                    <a:pt x="18019" y="13471"/>
                  </a:cubicBezTo>
                  <a:cubicBezTo>
                    <a:pt x="20376" y="13748"/>
                    <a:pt x="19336" y="13956"/>
                    <a:pt x="21970" y="13956"/>
                  </a:cubicBezTo>
                  <a:cubicBezTo>
                    <a:pt x="24673" y="13956"/>
                    <a:pt x="22524" y="12708"/>
                    <a:pt x="27030" y="13748"/>
                  </a:cubicBezTo>
                  <a:cubicBezTo>
                    <a:pt x="31535" y="14788"/>
                    <a:pt x="30079" y="16728"/>
                    <a:pt x="32297" y="15203"/>
                  </a:cubicBezTo>
                  <a:cubicBezTo>
                    <a:pt x="34515" y="13679"/>
                    <a:pt x="36594" y="12708"/>
                    <a:pt x="35416" y="10837"/>
                  </a:cubicBezTo>
                  <a:cubicBezTo>
                    <a:pt x="34238" y="8896"/>
                    <a:pt x="33753" y="7233"/>
                    <a:pt x="32228" y="5015"/>
                  </a:cubicBezTo>
                  <a:cubicBezTo>
                    <a:pt x="30703" y="2797"/>
                    <a:pt x="30426" y="1203"/>
                    <a:pt x="32297" y="856"/>
                  </a:cubicBezTo>
                  <a:cubicBezTo>
                    <a:pt x="34168" y="510"/>
                    <a:pt x="37495" y="-1292"/>
                    <a:pt x="38535" y="1688"/>
                  </a:cubicBezTo>
                  <a:cubicBezTo>
                    <a:pt x="39575" y="4668"/>
                    <a:pt x="34584" y="4668"/>
                    <a:pt x="40892" y="5292"/>
                  </a:cubicBezTo>
                  <a:cubicBezTo>
                    <a:pt x="47199" y="5847"/>
                    <a:pt x="46159" y="4530"/>
                    <a:pt x="47823" y="7302"/>
                  </a:cubicBezTo>
                  <a:cubicBezTo>
                    <a:pt x="49486" y="10075"/>
                    <a:pt x="48793" y="8688"/>
                    <a:pt x="50526" y="10421"/>
                  </a:cubicBezTo>
                  <a:cubicBezTo>
                    <a:pt x="52328" y="12154"/>
                    <a:pt x="50456" y="11738"/>
                    <a:pt x="51149" y="13540"/>
                  </a:cubicBezTo>
                  <a:cubicBezTo>
                    <a:pt x="51773" y="15342"/>
                    <a:pt x="51219" y="16312"/>
                    <a:pt x="53506" y="17006"/>
                  </a:cubicBezTo>
                  <a:cubicBezTo>
                    <a:pt x="55793" y="17699"/>
                    <a:pt x="58080" y="18114"/>
                    <a:pt x="58150" y="19570"/>
                  </a:cubicBezTo>
                  <a:cubicBezTo>
                    <a:pt x="58219" y="21026"/>
                    <a:pt x="58774" y="22897"/>
                    <a:pt x="57526" y="23313"/>
                  </a:cubicBezTo>
                  <a:cubicBezTo>
                    <a:pt x="56278" y="23729"/>
                    <a:pt x="55239" y="24283"/>
                    <a:pt x="54754" y="25947"/>
                  </a:cubicBezTo>
                  <a:cubicBezTo>
                    <a:pt x="54338" y="27610"/>
                    <a:pt x="52397" y="28234"/>
                    <a:pt x="51565" y="27887"/>
                  </a:cubicBezTo>
                  <a:cubicBezTo>
                    <a:pt x="50734" y="27610"/>
                    <a:pt x="49486" y="23035"/>
                    <a:pt x="47060" y="22689"/>
                  </a:cubicBezTo>
                  <a:cubicBezTo>
                    <a:pt x="44634" y="22412"/>
                    <a:pt x="42208" y="20402"/>
                    <a:pt x="41793" y="22065"/>
                  </a:cubicBezTo>
                  <a:cubicBezTo>
                    <a:pt x="41377" y="23729"/>
                    <a:pt x="40476" y="28650"/>
                    <a:pt x="39644" y="29412"/>
                  </a:cubicBezTo>
                  <a:cubicBezTo>
                    <a:pt x="38812" y="30174"/>
                    <a:pt x="38674" y="28511"/>
                    <a:pt x="37357" y="29135"/>
                  </a:cubicBezTo>
                  <a:cubicBezTo>
                    <a:pt x="36040" y="29689"/>
                    <a:pt x="35555" y="30174"/>
                    <a:pt x="35277" y="31214"/>
                  </a:cubicBezTo>
                  <a:cubicBezTo>
                    <a:pt x="35000" y="32184"/>
                    <a:pt x="35832" y="32531"/>
                    <a:pt x="34723" y="33432"/>
                  </a:cubicBezTo>
                  <a:cubicBezTo>
                    <a:pt x="33614" y="34333"/>
                    <a:pt x="31812" y="34402"/>
                    <a:pt x="30495" y="35373"/>
                  </a:cubicBezTo>
                  <a:cubicBezTo>
                    <a:pt x="29178" y="36343"/>
                    <a:pt x="30356" y="37868"/>
                    <a:pt x="28762" y="38076"/>
                  </a:cubicBezTo>
                  <a:cubicBezTo>
                    <a:pt x="27168" y="38284"/>
                    <a:pt x="25227" y="37660"/>
                    <a:pt x="24881" y="39601"/>
                  </a:cubicBezTo>
                  <a:cubicBezTo>
                    <a:pt x="24534" y="41541"/>
                    <a:pt x="23841" y="42512"/>
                    <a:pt x="23217" y="43274"/>
                  </a:cubicBezTo>
                  <a:cubicBezTo>
                    <a:pt x="22594" y="44037"/>
                    <a:pt x="20445" y="44730"/>
                    <a:pt x="20098" y="46462"/>
                  </a:cubicBezTo>
                  <a:cubicBezTo>
                    <a:pt x="19752" y="48126"/>
                    <a:pt x="19613" y="48680"/>
                    <a:pt x="17603" y="48264"/>
                  </a:cubicBezTo>
                  <a:cubicBezTo>
                    <a:pt x="15593" y="47849"/>
                    <a:pt x="15940" y="45007"/>
                    <a:pt x="14276" y="44799"/>
                  </a:cubicBezTo>
                  <a:cubicBezTo>
                    <a:pt x="12613" y="44591"/>
                    <a:pt x="9979" y="44037"/>
                    <a:pt x="9771" y="41957"/>
                  </a:cubicBezTo>
                  <a:cubicBezTo>
                    <a:pt x="9563" y="39878"/>
                    <a:pt x="11019" y="41333"/>
                    <a:pt x="8454" y="38977"/>
                  </a:cubicBezTo>
                  <a:cubicBezTo>
                    <a:pt x="5890" y="36620"/>
                    <a:pt x="6375" y="35234"/>
                    <a:pt x="4365" y="33917"/>
                  </a:cubicBezTo>
                  <a:cubicBezTo>
                    <a:pt x="2355" y="32600"/>
                    <a:pt x="3533" y="33085"/>
                    <a:pt x="1523" y="31283"/>
                  </a:cubicBezTo>
                  <a:cubicBezTo>
                    <a:pt x="-487" y="29481"/>
                    <a:pt x="-279" y="28788"/>
                    <a:pt x="830" y="26501"/>
                  </a:cubicBezTo>
                  <a:cubicBezTo>
                    <a:pt x="2216" y="24006"/>
                    <a:pt x="4781" y="23867"/>
                    <a:pt x="5197" y="23798"/>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7" name="Freeform 104">
              <a:extLst>
                <a:ext uri="{FF2B5EF4-FFF2-40B4-BE49-F238E27FC236}">
                  <a16:creationId xmlns:a16="http://schemas.microsoft.com/office/drawing/2014/main" id="{45822821-7DAC-A1CB-E1CF-63B4A641C9B8}"/>
                </a:ext>
              </a:extLst>
            </p:cNvPr>
            <p:cNvSpPr/>
            <p:nvPr/>
          </p:nvSpPr>
          <p:spPr>
            <a:xfrm>
              <a:off x="8705508" y="3243924"/>
              <a:ext cx="176509" cy="166894"/>
            </a:xfrm>
            <a:custGeom>
              <a:avLst/>
              <a:gdLst>
                <a:gd name="connsiteX0" fmla="*/ 67354 w 193274"/>
                <a:gd name="connsiteY0" fmla="*/ 178406 h 182746"/>
                <a:gd name="connsiteX1" fmla="*/ 69849 w 193274"/>
                <a:gd name="connsiteY1" fmla="*/ 181109 h 182746"/>
                <a:gd name="connsiteX2" fmla="*/ 67146 w 193274"/>
                <a:gd name="connsiteY2" fmla="*/ 182634 h 182746"/>
                <a:gd name="connsiteX3" fmla="*/ 63126 w 193274"/>
                <a:gd name="connsiteY3" fmla="*/ 181040 h 182746"/>
                <a:gd name="connsiteX4" fmla="*/ 60215 w 193274"/>
                <a:gd name="connsiteY4" fmla="*/ 177851 h 182746"/>
                <a:gd name="connsiteX5" fmla="*/ 52730 w 193274"/>
                <a:gd name="connsiteY5" fmla="*/ 176950 h 182746"/>
                <a:gd name="connsiteX6" fmla="*/ 48502 w 193274"/>
                <a:gd name="connsiteY6" fmla="*/ 174594 h 182746"/>
                <a:gd name="connsiteX7" fmla="*/ 44690 w 193274"/>
                <a:gd name="connsiteY7" fmla="*/ 171683 h 182746"/>
                <a:gd name="connsiteX8" fmla="*/ 44274 w 193274"/>
                <a:gd name="connsiteY8" fmla="*/ 167455 h 182746"/>
                <a:gd name="connsiteX9" fmla="*/ 39561 w 193274"/>
                <a:gd name="connsiteY9" fmla="*/ 163989 h 182746"/>
                <a:gd name="connsiteX10" fmla="*/ 34917 w 193274"/>
                <a:gd name="connsiteY10" fmla="*/ 162256 h 182746"/>
                <a:gd name="connsiteX11" fmla="*/ 30827 w 193274"/>
                <a:gd name="connsiteY11" fmla="*/ 157058 h 182746"/>
                <a:gd name="connsiteX12" fmla="*/ 20985 w 193274"/>
                <a:gd name="connsiteY12" fmla="*/ 155741 h 182746"/>
                <a:gd name="connsiteX13" fmla="*/ 10104 w 193274"/>
                <a:gd name="connsiteY13" fmla="*/ 150543 h 182746"/>
                <a:gd name="connsiteX14" fmla="*/ 5391 w 193274"/>
                <a:gd name="connsiteY14" fmla="*/ 147285 h 182746"/>
                <a:gd name="connsiteX15" fmla="*/ 2757 w 193274"/>
                <a:gd name="connsiteY15" fmla="*/ 144028 h 182746"/>
                <a:gd name="connsiteX16" fmla="*/ 1509 w 193274"/>
                <a:gd name="connsiteY16" fmla="*/ 139523 h 182746"/>
                <a:gd name="connsiteX17" fmla="*/ 1509 w 193274"/>
                <a:gd name="connsiteY17" fmla="*/ 136127 h 182746"/>
                <a:gd name="connsiteX18" fmla="*/ 7886 w 193274"/>
                <a:gd name="connsiteY18" fmla="*/ 136958 h 182746"/>
                <a:gd name="connsiteX19" fmla="*/ 11421 w 193274"/>
                <a:gd name="connsiteY19" fmla="*/ 131899 h 182746"/>
                <a:gd name="connsiteX20" fmla="*/ 15649 w 193274"/>
                <a:gd name="connsiteY20" fmla="*/ 129889 h 182746"/>
                <a:gd name="connsiteX21" fmla="*/ 22372 w 193274"/>
                <a:gd name="connsiteY21" fmla="*/ 129958 h 182746"/>
                <a:gd name="connsiteX22" fmla="*/ 27015 w 193274"/>
                <a:gd name="connsiteY22" fmla="*/ 128641 h 182746"/>
                <a:gd name="connsiteX23" fmla="*/ 34709 w 193274"/>
                <a:gd name="connsiteY23" fmla="*/ 128918 h 182746"/>
                <a:gd name="connsiteX24" fmla="*/ 38590 w 193274"/>
                <a:gd name="connsiteY24" fmla="*/ 128156 h 182746"/>
                <a:gd name="connsiteX25" fmla="*/ 34709 w 193274"/>
                <a:gd name="connsiteY25" fmla="*/ 123165 h 182746"/>
                <a:gd name="connsiteX26" fmla="*/ 26114 w 193274"/>
                <a:gd name="connsiteY26" fmla="*/ 124482 h 182746"/>
                <a:gd name="connsiteX27" fmla="*/ 17381 w 193274"/>
                <a:gd name="connsiteY27" fmla="*/ 122126 h 182746"/>
                <a:gd name="connsiteX28" fmla="*/ 16134 w 193274"/>
                <a:gd name="connsiteY28" fmla="*/ 114918 h 182746"/>
                <a:gd name="connsiteX29" fmla="*/ 12599 w 193274"/>
                <a:gd name="connsiteY29" fmla="*/ 112630 h 182746"/>
                <a:gd name="connsiteX30" fmla="*/ 5183 w 193274"/>
                <a:gd name="connsiteY30" fmla="*/ 113947 h 182746"/>
                <a:gd name="connsiteX31" fmla="*/ 4906 w 193274"/>
                <a:gd name="connsiteY31" fmla="*/ 106808 h 182746"/>
                <a:gd name="connsiteX32" fmla="*/ 2965 w 193274"/>
                <a:gd name="connsiteY32" fmla="*/ 99184 h 182746"/>
                <a:gd name="connsiteX33" fmla="*/ 1856 w 193274"/>
                <a:gd name="connsiteY33" fmla="*/ 94818 h 182746"/>
                <a:gd name="connsiteX34" fmla="*/ 6430 w 193274"/>
                <a:gd name="connsiteY34" fmla="*/ 91629 h 182746"/>
                <a:gd name="connsiteX35" fmla="*/ 9272 w 193274"/>
                <a:gd name="connsiteY35" fmla="*/ 86639 h 182746"/>
                <a:gd name="connsiteX36" fmla="*/ 13569 w 193274"/>
                <a:gd name="connsiteY36" fmla="*/ 84490 h 182746"/>
                <a:gd name="connsiteX37" fmla="*/ 22926 w 193274"/>
                <a:gd name="connsiteY37" fmla="*/ 85461 h 182746"/>
                <a:gd name="connsiteX38" fmla="*/ 26530 w 193274"/>
                <a:gd name="connsiteY38" fmla="*/ 79084 h 182746"/>
                <a:gd name="connsiteX39" fmla="*/ 24798 w 193274"/>
                <a:gd name="connsiteY39" fmla="*/ 75480 h 182746"/>
                <a:gd name="connsiteX40" fmla="*/ 20292 w 193274"/>
                <a:gd name="connsiteY40" fmla="*/ 73539 h 182746"/>
                <a:gd name="connsiteX41" fmla="*/ 19253 w 193274"/>
                <a:gd name="connsiteY41" fmla="*/ 70351 h 182746"/>
                <a:gd name="connsiteX42" fmla="*/ 21193 w 193274"/>
                <a:gd name="connsiteY42" fmla="*/ 66262 h 182746"/>
                <a:gd name="connsiteX43" fmla="*/ 26322 w 193274"/>
                <a:gd name="connsiteY43" fmla="*/ 66955 h 182746"/>
                <a:gd name="connsiteX44" fmla="*/ 29719 w 193274"/>
                <a:gd name="connsiteY44" fmla="*/ 70836 h 182746"/>
                <a:gd name="connsiteX45" fmla="*/ 31313 w 193274"/>
                <a:gd name="connsiteY45" fmla="*/ 75203 h 182746"/>
                <a:gd name="connsiteX46" fmla="*/ 32144 w 193274"/>
                <a:gd name="connsiteY46" fmla="*/ 79153 h 182746"/>
                <a:gd name="connsiteX47" fmla="*/ 35679 w 193274"/>
                <a:gd name="connsiteY47" fmla="*/ 82203 h 182746"/>
                <a:gd name="connsiteX48" fmla="*/ 41987 w 193274"/>
                <a:gd name="connsiteY48" fmla="*/ 84282 h 182746"/>
                <a:gd name="connsiteX49" fmla="*/ 43165 w 193274"/>
                <a:gd name="connsiteY49" fmla="*/ 89203 h 182746"/>
                <a:gd name="connsiteX50" fmla="*/ 41016 w 193274"/>
                <a:gd name="connsiteY50" fmla="*/ 93085 h 182746"/>
                <a:gd name="connsiteX51" fmla="*/ 43373 w 193274"/>
                <a:gd name="connsiteY51" fmla="*/ 97036 h 182746"/>
                <a:gd name="connsiteX52" fmla="*/ 43996 w 193274"/>
                <a:gd name="connsiteY52" fmla="*/ 103759 h 182746"/>
                <a:gd name="connsiteX53" fmla="*/ 45799 w 193274"/>
                <a:gd name="connsiteY53" fmla="*/ 107224 h 182746"/>
                <a:gd name="connsiteX54" fmla="*/ 51274 w 193274"/>
                <a:gd name="connsiteY54" fmla="*/ 107432 h 182746"/>
                <a:gd name="connsiteX55" fmla="*/ 52383 w 193274"/>
                <a:gd name="connsiteY55" fmla="*/ 100501 h 182746"/>
                <a:gd name="connsiteX56" fmla="*/ 49819 w 193274"/>
                <a:gd name="connsiteY56" fmla="*/ 96550 h 182746"/>
                <a:gd name="connsiteX57" fmla="*/ 50789 w 193274"/>
                <a:gd name="connsiteY57" fmla="*/ 90451 h 182746"/>
                <a:gd name="connsiteX58" fmla="*/ 53353 w 193274"/>
                <a:gd name="connsiteY58" fmla="*/ 88025 h 182746"/>
                <a:gd name="connsiteX59" fmla="*/ 56056 w 193274"/>
                <a:gd name="connsiteY59" fmla="*/ 82966 h 182746"/>
                <a:gd name="connsiteX60" fmla="*/ 60770 w 193274"/>
                <a:gd name="connsiteY60" fmla="*/ 82966 h 182746"/>
                <a:gd name="connsiteX61" fmla="*/ 64859 w 193274"/>
                <a:gd name="connsiteY61" fmla="*/ 86431 h 182746"/>
                <a:gd name="connsiteX62" fmla="*/ 71582 w 193274"/>
                <a:gd name="connsiteY62" fmla="*/ 87609 h 182746"/>
                <a:gd name="connsiteX63" fmla="*/ 71651 w 193274"/>
                <a:gd name="connsiteY63" fmla="*/ 91699 h 182746"/>
                <a:gd name="connsiteX64" fmla="*/ 76087 w 193274"/>
                <a:gd name="connsiteY64" fmla="*/ 95372 h 182746"/>
                <a:gd name="connsiteX65" fmla="*/ 81355 w 193274"/>
                <a:gd name="connsiteY65" fmla="*/ 95580 h 182746"/>
                <a:gd name="connsiteX66" fmla="*/ 84127 w 193274"/>
                <a:gd name="connsiteY66" fmla="*/ 89897 h 182746"/>
                <a:gd name="connsiteX67" fmla="*/ 81632 w 193274"/>
                <a:gd name="connsiteY67" fmla="*/ 85183 h 182746"/>
                <a:gd name="connsiteX68" fmla="*/ 79206 w 193274"/>
                <a:gd name="connsiteY68" fmla="*/ 79015 h 182746"/>
                <a:gd name="connsiteX69" fmla="*/ 76711 w 193274"/>
                <a:gd name="connsiteY69" fmla="*/ 74440 h 182746"/>
                <a:gd name="connsiteX70" fmla="*/ 72206 w 193274"/>
                <a:gd name="connsiteY70" fmla="*/ 69242 h 182746"/>
                <a:gd name="connsiteX71" fmla="*/ 70126 w 193274"/>
                <a:gd name="connsiteY71" fmla="*/ 64806 h 182746"/>
                <a:gd name="connsiteX72" fmla="*/ 67908 w 193274"/>
                <a:gd name="connsiteY72" fmla="*/ 60301 h 182746"/>
                <a:gd name="connsiteX73" fmla="*/ 72136 w 193274"/>
                <a:gd name="connsiteY73" fmla="*/ 57737 h 182746"/>
                <a:gd name="connsiteX74" fmla="*/ 70820 w 193274"/>
                <a:gd name="connsiteY74" fmla="*/ 53578 h 182746"/>
                <a:gd name="connsiteX75" fmla="*/ 71305 w 193274"/>
                <a:gd name="connsiteY75" fmla="*/ 50806 h 182746"/>
                <a:gd name="connsiteX76" fmla="*/ 82741 w 193274"/>
                <a:gd name="connsiteY76" fmla="*/ 47548 h 182746"/>
                <a:gd name="connsiteX77" fmla="*/ 87593 w 193274"/>
                <a:gd name="connsiteY77" fmla="*/ 44706 h 182746"/>
                <a:gd name="connsiteX78" fmla="*/ 95355 w 193274"/>
                <a:gd name="connsiteY78" fmla="*/ 42627 h 182746"/>
                <a:gd name="connsiteX79" fmla="*/ 101455 w 193274"/>
                <a:gd name="connsiteY79" fmla="*/ 39785 h 182746"/>
                <a:gd name="connsiteX80" fmla="*/ 109495 w 193274"/>
                <a:gd name="connsiteY80" fmla="*/ 39023 h 182746"/>
                <a:gd name="connsiteX81" fmla="*/ 113584 w 193274"/>
                <a:gd name="connsiteY81" fmla="*/ 37845 h 182746"/>
                <a:gd name="connsiteX82" fmla="*/ 120792 w 193274"/>
                <a:gd name="connsiteY82" fmla="*/ 35349 h 182746"/>
                <a:gd name="connsiteX83" fmla="*/ 126892 w 193274"/>
                <a:gd name="connsiteY83" fmla="*/ 31052 h 182746"/>
                <a:gd name="connsiteX84" fmla="*/ 131743 w 193274"/>
                <a:gd name="connsiteY84" fmla="*/ 25022 h 182746"/>
                <a:gd name="connsiteX85" fmla="*/ 136387 w 193274"/>
                <a:gd name="connsiteY85" fmla="*/ 25230 h 182746"/>
                <a:gd name="connsiteX86" fmla="*/ 141169 w 193274"/>
                <a:gd name="connsiteY86" fmla="*/ 22042 h 182746"/>
                <a:gd name="connsiteX87" fmla="*/ 145467 w 193274"/>
                <a:gd name="connsiteY87" fmla="*/ 18438 h 182746"/>
                <a:gd name="connsiteX88" fmla="*/ 151566 w 193274"/>
                <a:gd name="connsiteY88" fmla="*/ 14903 h 182746"/>
                <a:gd name="connsiteX89" fmla="*/ 157943 w 193274"/>
                <a:gd name="connsiteY89" fmla="*/ 12200 h 182746"/>
                <a:gd name="connsiteX90" fmla="*/ 164527 w 193274"/>
                <a:gd name="connsiteY90" fmla="*/ 10259 h 182746"/>
                <a:gd name="connsiteX91" fmla="*/ 169864 w 193274"/>
                <a:gd name="connsiteY91" fmla="*/ 5269 h 182746"/>
                <a:gd name="connsiteX92" fmla="*/ 178320 w 193274"/>
                <a:gd name="connsiteY92" fmla="*/ 3328 h 182746"/>
                <a:gd name="connsiteX93" fmla="*/ 183518 w 193274"/>
                <a:gd name="connsiteY93" fmla="*/ 209 h 182746"/>
                <a:gd name="connsiteX94" fmla="*/ 188647 w 193274"/>
                <a:gd name="connsiteY94" fmla="*/ 2704 h 182746"/>
                <a:gd name="connsiteX95" fmla="*/ 191281 w 193274"/>
                <a:gd name="connsiteY95" fmla="*/ 7417 h 182746"/>
                <a:gd name="connsiteX96" fmla="*/ 192944 w 193274"/>
                <a:gd name="connsiteY96" fmla="*/ 17953 h 182746"/>
                <a:gd name="connsiteX97" fmla="*/ 188370 w 193274"/>
                <a:gd name="connsiteY97" fmla="*/ 31052 h 182746"/>
                <a:gd name="connsiteX98" fmla="*/ 184488 w 193274"/>
                <a:gd name="connsiteY98" fmla="*/ 34379 h 182746"/>
                <a:gd name="connsiteX99" fmla="*/ 183657 w 193274"/>
                <a:gd name="connsiteY99" fmla="*/ 43389 h 182746"/>
                <a:gd name="connsiteX100" fmla="*/ 182756 w 193274"/>
                <a:gd name="connsiteY100" fmla="*/ 50043 h 182746"/>
                <a:gd name="connsiteX101" fmla="*/ 177557 w 193274"/>
                <a:gd name="connsiteY101" fmla="*/ 56558 h 182746"/>
                <a:gd name="connsiteX102" fmla="*/ 172082 w 193274"/>
                <a:gd name="connsiteY102" fmla="*/ 62034 h 182746"/>
                <a:gd name="connsiteX103" fmla="*/ 168062 w 193274"/>
                <a:gd name="connsiteY103" fmla="*/ 64182 h 182746"/>
                <a:gd name="connsiteX104" fmla="*/ 163765 w 193274"/>
                <a:gd name="connsiteY104" fmla="*/ 69242 h 182746"/>
                <a:gd name="connsiteX105" fmla="*/ 156834 w 193274"/>
                <a:gd name="connsiteY105" fmla="*/ 70767 h 182746"/>
                <a:gd name="connsiteX106" fmla="*/ 154269 w 193274"/>
                <a:gd name="connsiteY106" fmla="*/ 76312 h 182746"/>
                <a:gd name="connsiteX107" fmla="*/ 152051 w 193274"/>
                <a:gd name="connsiteY107" fmla="*/ 84075 h 182746"/>
                <a:gd name="connsiteX108" fmla="*/ 153368 w 193274"/>
                <a:gd name="connsiteY108" fmla="*/ 88095 h 182746"/>
                <a:gd name="connsiteX109" fmla="*/ 149071 w 193274"/>
                <a:gd name="connsiteY109" fmla="*/ 90104 h 182746"/>
                <a:gd name="connsiteX110" fmla="*/ 144496 w 193274"/>
                <a:gd name="connsiteY110" fmla="*/ 86500 h 182746"/>
                <a:gd name="connsiteX111" fmla="*/ 139991 w 193274"/>
                <a:gd name="connsiteY111" fmla="*/ 88164 h 182746"/>
                <a:gd name="connsiteX112" fmla="*/ 140546 w 193274"/>
                <a:gd name="connsiteY112" fmla="*/ 93501 h 182746"/>
                <a:gd name="connsiteX113" fmla="*/ 142348 w 193274"/>
                <a:gd name="connsiteY113" fmla="*/ 98491 h 182746"/>
                <a:gd name="connsiteX114" fmla="*/ 140199 w 193274"/>
                <a:gd name="connsiteY114" fmla="*/ 105699 h 182746"/>
                <a:gd name="connsiteX115" fmla="*/ 129317 w 193274"/>
                <a:gd name="connsiteY115" fmla="*/ 107501 h 182746"/>
                <a:gd name="connsiteX116" fmla="*/ 118990 w 193274"/>
                <a:gd name="connsiteY116" fmla="*/ 106531 h 182746"/>
                <a:gd name="connsiteX117" fmla="*/ 119961 w 193274"/>
                <a:gd name="connsiteY117" fmla="*/ 111383 h 182746"/>
                <a:gd name="connsiteX118" fmla="*/ 122941 w 193274"/>
                <a:gd name="connsiteY118" fmla="*/ 114918 h 182746"/>
                <a:gd name="connsiteX119" fmla="*/ 115663 w 193274"/>
                <a:gd name="connsiteY119" fmla="*/ 118175 h 182746"/>
                <a:gd name="connsiteX120" fmla="*/ 107346 w 193274"/>
                <a:gd name="connsiteY120" fmla="*/ 117621 h 182746"/>
                <a:gd name="connsiteX121" fmla="*/ 101247 w 193274"/>
                <a:gd name="connsiteY121" fmla="*/ 119215 h 182746"/>
                <a:gd name="connsiteX122" fmla="*/ 87593 w 193274"/>
                <a:gd name="connsiteY122" fmla="*/ 118452 h 182746"/>
                <a:gd name="connsiteX123" fmla="*/ 87801 w 193274"/>
                <a:gd name="connsiteY123" fmla="*/ 123443 h 182746"/>
                <a:gd name="connsiteX124" fmla="*/ 99306 w 193274"/>
                <a:gd name="connsiteY124" fmla="*/ 126077 h 182746"/>
                <a:gd name="connsiteX125" fmla="*/ 110257 w 193274"/>
                <a:gd name="connsiteY125" fmla="*/ 127740 h 182746"/>
                <a:gd name="connsiteX126" fmla="*/ 117881 w 193274"/>
                <a:gd name="connsiteY126" fmla="*/ 125037 h 182746"/>
                <a:gd name="connsiteX127" fmla="*/ 125713 w 193274"/>
                <a:gd name="connsiteY127" fmla="*/ 127116 h 182746"/>
                <a:gd name="connsiteX128" fmla="*/ 135625 w 193274"/>
                <a:gd name="connsiteY128" fmla="*/ 131067 h 182746"/>
                <a:gd name="connsiteX129" fmla="*/ 135070 w 193274"/>
                <a:gd name="connsiteY129" fmla="*/ 138344 h 182746"/>
                <a:gd name="connsiteX130" fmla="*/ 124604 w 193274"/>
                <a:gd name="connsiteY130" fmla="*/ 137097 h 182746"/>
                <a:gd name="connsiteX131" fmla="*/ 124188 w 193274"/>
                <a:gd name="connsiteY131" fmla="*/ 140285 h 182746"/>
                <a:gd name="connsiteX132" fmla="*/ 130357 w 193274"/>
                <a:gd name="connsiteY132" fmla="*/ 142018 h 182746"/>
                <a:gd name="connsiteX133" fmla="*/ 133060 w 193274"/>
                <a:gd name="connsiteY133" fmla="*/ 145068 h 182746"/>
                <a:gd name="connsiteX134" fmla="*/ 127931 w 193274"/>
                <a:gd name="connsiteY134" fmla="*/ 149157 h 182746"/>
                <a:gd name="connsiteX135" fmla="*/ 111643 w 193274"/>
                <a:gd name="connsiteY135" fmla="*/ 147285 h 182746"/>
                <a:gd name="connsiteX136" fmla="*/ 97296 w 193274"/>
                <a:gd name="connsiteY136" fmla="*/ 146939 h 182746"/>
                <a:gd name="connsiteX137" fmla="*/ 97227 w 193274"/>
                <a:gd name="connsiteY137" fmla="*/ 152206 h 182746"/>
                <a:gd name="connsiteX138" fmla="*/ 109495 w 193274"/>
                <a:gd name="connsiteY138" fmla="*/ 153870 h 182746"/>
                <a:gd name="connsiteX139" fmla="*/ 118366 w 193274"/>
                <a:gd name="connsiteY139" fmla="*/ 156088 h 182746"/>
                <a:gd name="connsiteX140" fmla="*/ 115871 w 193274"/>
                <a:gd name="connsiteY140" fmla="*/ 167385 h 182746"/>
                <a:gd name="connsiteX141" fmla="*/ 107554 w 193274"/>
                <a:gd name="connsiteY141" fmla="*/ 169603 h 182746"/>
                <a:gd name="connsiteX142" fmla="*/ 101247 w 193274"/>
                <a:gd name="connsiteY142" fmla="*/ 162672 h 182746"/>
                <a:gd name="connsiteX143" fmla="*/ 95771 w 193274"/>
                <a:gd name="connsiteY143" fmla="*/ 170574 h 182746"/>
                <a:gd name="connsiteX144" fmla="*/ 88771 w 193274"/>
                <a:gd name="connsiteY144" fmla="*/ 169465 h 182746"/>
                <a:gd name="connsiteX145" fmla="*/ 84612 w 193274"/>
                <a:gd name="connsiteY145" fmla="*/ 159138 h 182746"/>
                <a:gd name="connsiteX146" fmla="*/ 78929 w 193274"/>
                <a:gd name="connsiteY146" fmla="*/ 167871 h 182746"/>
                <a:gd name="connsiteX147" fmla="*/ 76018 w 193274"/>
                <a:gd name="connsiteY147" fmla="*/ 164890 h 182746"/>
                <a:gd name="connsiteX148" fmla="*/ 73384 w 193274"/>
                <a:gd name="connsiteY148" fmla="*/ 159761 h 182746"/>
                <a:gd name="connsiteX149" fmla="*/ 75741 w 193274"/>
                <a:gd name="connsiteY149" fmla="*/ 148949 h 182746"/>
                <a:gd name="connsiteX150" fmla="*/ 79067 w 193274"/>
                <a:gd name="connsiteY150" fmla="*/ 141810 h 182746"/>
                <a:gd name="connsiteX151" fmla="*/ 87177 w 193274"/>
                <a:gd name="connsiteY151" fmla="*/ 137651 h 182746"/>
                <a:gd name="connsiteX152" fmla="*/ 97573 w 193274"/>
                <a:gd name="connsiteY152" fmla="*/ 135295 h 182746"/>
                <a:gd name="connsiteX153" fmla="*/ 90989 w 193274"/>
                <a:gd name="connsiteY153" fmla="*/ 128988 h 182746"/>
                <a:gd name="connsiteX154" fmla="*/ 77473 w 193274"/>
                <a:gd name="connsiteY154" fmla="*/ 127740 h 182746"/>
                <a:gd name="connsiteX155" fmla="*/ 71443 w 193274"/>
                <a:gd name="connsiteY155" fmla="*/ 136127 h 182746"/>
                <a:gd name="connsiteX156" fmla="*/ 68463 w 193274"/>
                <a:gd name="connsiteY156" fmla="*/ 140562 h 182746"/>
                <a:gd name="connsiteX157" fmla="*/ 61393 w 193274"/>
                <a:gd name="connsiteY157" fmla="*/ 142780 h 182746"/>
                <a:gd name="connsiteX158" fmla="*/ 59661 w 193274"/>
                <a:gd name="connsiteY158" fmla="*/ 150127 h 182746"/>
                <a:gd name="connsiteX159" fmla="*/ 62641 w 193274"/>
                <a:gd name="connsiteY159" fmla="*/ 152830 h 182746"/>
                <a:gd name="connsiteX160" fmla="*/ 61671 w 193274"/>
                <a:gd name="connsiteY160" fmla="*/ 161009 h 182746"/>
                <a:gd name="connsiteX161" fmla="*/ 67007 w 193274"/>
                <a:gd name="connsiteY161" fmla="*/ 166554 h 182746"/>
                <a:gd name="connsiteX162" fmla="*/ 68810 w 193274"/>
                <a:gd name="connsiteY162" fmla="*/ 171267 h 182746"/>
                <a:gd name="connsiteX163" fmla="*/ 63473 w 193274"/>
                <a:gd name="connsiteY163" fmla="*/ 175356 h 182746"/>
                <a:gd name="connsiteX164" fmla="*/ 67354 w 193274"/>
                <a:gd name="connsiteY164" fmla="*/ 178406 h 182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193274" h="182746">
                  <a:moveTo>
                    <a:pt x="67354" y="178406"/>
                  </a:moveTo>
                  <a:cubicBezTo>
                    <a:pt x="67354" y="178406"/>
                    <a:pt x="70334" y="179515"/>
                    <a:pt x="69849" y="181109"/>
                  </a:cubicBezTo>
                  <a:cubicBezTo>
                    <a:pt x="69295" y="182772"/>
                    <a:pt x="69225" y="182911"/>
                    <a:pt x="67146" y="182634"/>
                  </a:cubicBezTo>
                  <a:cubicBezTo>
                    <a:pt x="65067" y="182356"/>
                    <a:pt x="64928" y="182079"/>
                    <a:pt x="63126" y="181040"/>
                  </a:cubicBezTo>
                  <a:cubicBezTo>
                    <a:pt x="61324" y="180000"/>
                    <a:pt x="62849" y="178198"/>
                    <a:pt x="60215" y="177851"/>
                  </a:cubicBezTo>
                  <a:cubicBezTo>
                    <a:pt x="57512" y="177505"/>
                    <a:pt x="55502" y="177227"/>
                    <a:pt x="52730" y="176950"/>
                  </a:cubicBezTo>
                  <a:cubicBezTo>
                    <a:pt x="49957" y="176673"/>
                    <a:pt x="49680" y="176257"/>
                    <a:pt x="48502" y="174594"/>
                  </a:cubicBezTo>
                  <a:cubicBezTo>
                    <a:pt x="47323" y="173000"/>
                    <a:pt x="45660" y="172930"/>
                    <a:pt x="44690" y="171683"/>
                  </a:cubicBezTo>
                  <a:cubicBezTo>
                    <a:pt x="43719" y="170435"/>
                    <a:pt x="46284" y="169881"/>
                    <a:pt x="44274" y="167455"/>
                  </a:cubicBezTo>
                  <a:cubicBezTo>
                    <a:pt x="42333" y="165029"/>
                    <a:pt x="41779" y="164405"/>
                    <a:pt x="39561" y="163989"/>
                  </a:cubicBezTo>
                  <a:cubicBezTo>
                    <a:pt x="37343" y="163643"/>
                    <a:pt x="35541" y="164752"/>
                    <a:pt x="34917" y="162256"/>
                  </a:cubicBezTo>
                  <a:cubicBezTo>
                    <a:pt x="34293" y="159761"/>
                    <a:pt x="34432" y="157335"/>
                    <a:pt x="30827" y="157058"/>
                  </a:cubicBezTo>
                  <a:cubicBezTo>
                    <a:pt x="27223" y="156781"/>
                    <a:pt x="23827" y="157266"/>
                    <a:pt x="20985" y="155741"/>
                  </a:cubicBezTo>
                  <a:cubicBezTo>
                    <a:pt x="18144" y="154216"/>
                    <a:pt x="12322" y="150335"/>
                    <a:pt x="10104" y="150543"/>
                  </a:cubicBezTo>
                  <a:cubicBezTo>
                    <a:pt x="7886" y="150751"/>
                    <a:pt x="7401" y="149295"/>
                    <a:pt x="5391" y="147285"/>
                  </a:cubicBezTo>
                  <a:cubicBezTo>
                    <a:pt x="3381" y="145275"/>
                    <a:pt x="2965" y="147078"/>
                    <a:pt x="2757" y="144028"/>
                  </a:cubicBezTo>
                  <a:cubicBezTo>
                    <a:pt x="2549" y="140978"/>
                    <a:pt x="3381" y="140354"/>
                    <a:pt x="1509" y="139523"/>
                  </a:cubicBezTo>
                  <a:cubicBezTo>
                    <a:pt x="-362" y="138622"/>
                    <a:pt x="-639" y="135849"/>
                    <a:pt x="1509" y="136127"/>
                  </a:cubicBezTo>
                  <a:cubicBezTo>
                    <a:pt x="3658" y="136404"/>
                    <a:pt x="7470" y="139176"/>
                    <a:pt x="7886" y="136958"/>
                  </a:cubicBezTo>
                  <a:cubicBezTo>
                    <a:pt x="8371" y="134740"/>
                    <a:pt x="9272" y="131691"/>
                    <a:pt x="11421" y="131899"/>
                  </a:cubicBezTo>
                  <a:cubicBezTo>
                    <a:pt x="13569" y="132107"/>
                    <a:pt x="14956" y="130790"/>
                    <a:pt x="15649" y="129889"/>
                  </a:cubicBezTo>
                  <a:cubicBezTo>
                    <a:pt x="16342" y="128918"/>
                    <a:pt x="18074" y="129403"/>
                    <a:pt x="22372" y="129958"/>
                  </a:cubicBezTo>
                  <a:cubicBezTo>
                    <a:pt x="26669" y="130512"/>
                    <a:pt x="25629" y="129473"/>
                    <a:pt x="27015" y="128641"/>
                  </a:cubicBezTo>
                  <a:cubicBezTo>
                    <a:pt x="28402" y="127740"/>
                    <a:pt x="32352" y="128780"/>
                    <a:pt x="34709" y="128918"/>
                  </a:cubicBezTo>
                  <a:cubicBezTo>
                    <a:pt x="37065" y="129057"/>
                    <a:pt x="37897" y="132314"/>
                    <a:pt x="38590" y="128156"/>
                  </a:cubicBezTo>
                  <a:cubicBezTo>
                    <a:pt x="39283" y="123928"/>
                    <a:pt x="38660" y="123373"/>
                    <a:pt x="34709" y="123165"/>
                  </a:cubicBezTo>
                  <a:cubicBezTo>
                    <a:pt x="30758" y="122958"/>
                    <a:pt x="30689" y="125037"/>
                    <a:pt x="26114" y="124482"/>
                  </a:cubicBezTo>
                  <a:cubicBezTo>
                    <a:pt x="21540" y="123928"/>
                    <a:pt x="18421" y="124344"/>
                    <a:pt x="17381" y="122126"/>
                  </a:cubicBezTo>
                  <a:cubicBezTo>
                    <a:pt x="16411" y="119908"/>
                    <a:pt x="16411" y="117898"/>
                    <a:pt x="16134" y="114918"/>
                  </a:cubicBezTo>
                  <a:cubicBezTo>
                    <a:pt x="15787" y="111937"/>
                    <a:pt x="16619" y="111521"/>
                    <a:pt x="12599" y="112630"/>
                  </a:cubicBezTo>
                  <a:cubicBezTo>
                    <a:pt x="8579" y="113739"/>
                    <a:pt x="7817" y="114571"/>
                    <a:pt x="5183" y="113947"/>
                  </a:cubicBezTo>
                  <a:cubicBezTo>
                    <a:pt x="2549" y="113254"/>
                    <a:pt x="5460" y="110135"/>
                    <a:pt x="4906" y="106808"/>
                  </a:cubicBezTo>
                  <a:cubicBezTo>
                    <a:pt x="4351" y="103481"/>
                    <a:pt x="4559" y="100501"/>
                    <a:pt x="2965" y="99184"/>
                  </a:cubicBezTo>
                  <a:cubicBezTo>
                    <a:pt x="1371" y="97867"/>
                    <a:pt x="192" y="96689"/>
                    <a:pt x="1856" y="94818"/>
                  </a:cubicBezTo>
                  <a:cubicBezTo>
                    <a:pt x="3519" y="93016"/>
                    <a:pt x="5113" y="94263"/>
                    <a:pt x="6430" y="91629"/>
                  </a:cubicBezTo>
                  <a:cubicBezTo>
                    <a:pt x="7678" y="88996"/>
                    <a:pt x="6292" y="87471"/>
                    <a:pt x="9272" y="86639"/>
                  </a:cubicBezTo>
                  <a:cubicBezTo>
                    <a:pt x="12252" y="85807"/>
                    <a:pt x="11490" y="85530"/>
                    <a:pt x="13569" y="84490"/>
                  </a:cubicBezTo>
                  <a:cubicBezTo>
                    <a:pt x="15579" y="83451"/>
                    <a:pt x="20084" y="86570"/>
                    <a:pt x="22926" y="85461"/>
                  </a:cubicBezTo>
                  <a:cubicBezTo>
                    <a:pt x="25768" y="84352"/>
                    <a:pt x="27085" y="80886"/>
                    <a:pt x="26530" y="79084"/>
                  </a:cubicBezTo>
                  <a:cubicBezTo>
                    <a:pt x="25976" y="77282"/>
                    <a:pt x="27778" y="76312"/>
                    <a:pt x="24798" y="75480"/>
                  </a:cubicBezTo>
                  <a:cubicBezTo>
                    <a:pt x="21817" y="74648"/>
                    <a:pt x="22441" y="74579"/>
                    <a:pt x="20292" y="73539"/>
                  </a:cubicBezTo>
                  <a:cubicBezTo>
                    <a:pt x="18144" y="72500"/>
                    <a:pt x="19045" y="72708"/>
                    <a:pt x="19253" y="70351"/>
                  </a:cubicBezTo>
                  <a:cubicBezTo>
                    <a:pt x="19461" y="67995"/>
                    <a:pt x="19946" y="66123"/>
                    <a:pt x="21193" y="66262"/>
                  </a:cubicBezTo>
                  <a:cubicBezTo>
                    <a:pt x="22441" y="66400"/>
                    <a:pt x="25144" y="65499"/>
                    <a:pt x="26322" y="66955"/>
                  </a:cubicBezTo>
                  <a:cubicBezTo>
                    <a:pt x="27570" y="68410"/>
                    <a:pt x="28332" y="70420"/>
                    <a:pt x="29719" y="70836"/>
                  </a:cubicBezTo>
                  <a:cubicBezTo>
                    <a:pt x="31105" y="71252"/>
                    <a:pt x="31521" y="73401"/>
                    <a:pt x="31313" y="75203"/>
                  </a:cubicBezTo>
                  <a:cubicBezTo>
                    <a:pt x="31105" y="77074"/>
                    <a:pt x="28610" y="78114"/>
                    <a:pt x="32144" y="79153"/>
                  </a:cubicBezTo>
                  <a:cubicBezTo>
                    <a:pt x="35679" y="80124"/>
                    <a:pt x="34293" y="80609"/>
                    <a:pt x="35679" y="82203"/>
                  </a:cubicBezTo>
                  <a:cubicBezTo>
                    <a:pt x="37135" y="83797"/>
                    <a:pt x="41571" y="83936"/>
                    <a:pt x="41987" y="84282"/>
                  </a:cubicBezTo>
                  <a:cubicBezTo>
                    <a:pt x="42402" y="84629"/>
                    <a:pt x="44066" y="87956"/>
                    <a:pt x="43165" y="89203"/>
                  </a:cubicBezTo>
                  <a:cubicBezTo>
                    <a:pt x="42264" y="90520"/>
                    <a:pt x="41363" y="91144"/>
                    <a:pt x="41016" y="93085"/>
                  </a:cubicBezTo>
                  <a:cubicBezTo>
                    <a:pt x="40739" y="94956"/>
                    <a:pt x="41640" y="95441"/>
                    <a:pt x="43373" y="97036"/>
                  </a:cubicBezTo>
                  <a:cubicBezTo>
                    <a:pt x="45105" y="98630"/>
                    <a:pt x="44066" y="101125"/>
                    <a:pt x="43996" y="103759"/>
                  </a:cubicBezTo>
                  <a:cubicBezTo>
                    <a:pt x="43927" y="106462"/>
                    <a:pt x="42610" y="107432"/>
                    <a:pt x="45799" y="107224"/>
                  </a:cubicBezTo>
                  <a:cubicBezTo>
                    <a:pt x="48987" y="107016"/>
                    <a:pt x="50789" y="110204"/>
                    <a:pt x="51274" y="107432"/>
                  </a:cubicBezTo>
                  <a:cubicBezTo>
                    <a:pt x="51759" y="104660"/>
                    <a:pt x="53353" y="102996"/>
                    <a:pt x="52383" y="100501"/>
                  </a:cubicBezTo>
                  <a:cubicBezTo>
                    <a:pt x="51482" y="98006"/>
                    <a:pt x="50858" y="100016"/>
                    <a:pt x="49819" y="96550"/>
                  </a:cubicBezTo>
                  <a:cubicBezTo>
                    <a:pt x="48779" y="93085"/>
                    <a:pt x="50026" y="92877"/>
                    <a:pt x="50789" y="90451"/>
                  </a:cubicBezTo>
                  <a:cubicBezTo>
                    <a:pt x="51551" y="88025"/>
                    <a:pt x="52383" y="90590"/>
                    <a:pt x="53353" y="88025"/>
                  </a:cubicBezTo>
                  <a:cubicBezTo>
                    <a:pt x="54324" y="85461"/>
                    <a:pt x="55225" y="85738"/>
                    <a:pt x="56056" y="82966"/>
                  </a:cubicBezTo>
                  <a:cubicBezTo>
                    <a:pt x="56888" y="80193"/>
                    <a:pt x="57789" y="82480"/>
                    <a:pt x="60770" y="82966"/>
                  </a:cubicBezTo>
                  <a:cubicBezTo>
                    <a:pt x="63750" y="83451"/>
                    <a:pt x="62918" y="86015"/>
                    <a:pt x="64859" y="86431"/>
                  </a:cubicBezTo>
                  <a:cubicBezTo>
                    <a:pt x="66800" y="86778"/>
                    <a:pt x="70612" y="86708"/>
                    <a:pt x="71582" y="87609"/>
                  </a:cubicBezTo>
                  <a:cubicBezTo>
                    <a:pt x="72552" y="88580"/>
                    <a:pt x="71235" y="89966"/>
                    <a:pt x="71651" y="91699"/>
                  </a:cubicBezTo>
                  <a:cubicBezTo>
                    <a:pt x="71998" y="93501"/>
                    <a:pt x="74632" y="95372"/>
                    <a:pt x="76087" y="95372"/>
                  </a:cubicBezTo>
                  <a:cubicBezTo>
                    <a:pt x="77543" y="95372"/>
                    <a:pt x="80592" y="96966"/>
                    <a:pt x="81355" y="95580"/>
                  </a:cubicBezTo>
                  <a:cubicBezTo>
                    <a:pt x="82117" y="94194"/>
                    <a:pt x="84335" y="93639"/>
                    <a:pt x="84127" y="89897"/>
                  </a:cubicBezTo>
                  <a:cubicBezTo>
                    <a:pt x="83988" y="86085"/>
                    <a:pt x="83919" y="86085"/>
                    <a:pt x="81632" y="85183"/>
                  </a:cubicBezTo>
                  <a:cubicBezTo>
                    <a:pt x="79345" y="84282"/>
                    <a:pt x="81701" y="80678"/>
                    <a:pt x="79206" y="79015"/>
                  </a:cubicBezTo>
                  <a:cubicBezTo>
                    <a:pt x="76711" y="77351"/>
                    <a:pt x="78236" y="77005"/>
                    <a:pt x="76711" y="74440"/>
                  </a:cubicBezTo>
                  <a:cubicBezTo>
                    <a:pt x="75117" y="71876"/>
                    <a:pt x="74354" y="70698"/>
                    <a:pt x="72206" y="69242"/>
                  </a:cubicBezTo>
                  <a:cubicBezTo>
                    <a:pt x="70057" y="67787"/>
                    <a:pt x="71859" y="65985"/>
                    <a:pt x="70126" y="64806"/>
                  </a:cubicBezTo>
                  <a:cubicBezTo>
                    <a:pt x="68324" y="63628"/>
                    <a:pt x="67354" y="63351"/>
                    <a:pt x="67908" y="60301"/>
                  </a:cubicBezTo>
                  <a:cubicBezTo>
                    <a:pt x="68463" y="57321"/>
                    <a:pt x="71374" y="61133"/>
                    <a:pt x="72136" y="57737"/>
                  </a:cubicBezTo>
                  <a:cubicBezTo>
                    <a:pt x="72899" y="54340"/>
                    <a:pt x="73384" y="54340"/>
                    <a:pt x="70820" y="53578"/>
                  </a:cubicBezTo>
                  <a:cubicBezTo>
                    <a:pt x="68255" y="52816"/>
                    <a:pt x="69087" y="53024"/>
                    <a:pt x="71305" y="50806"/>
                  </a:cubicBezTo>
                  <a:cubicBezTo>
                    <a:pt x="73453" y="48588"/>
                    <a:pt x="78305" y="49489"/>
                    <a:pt x="82741" y="47548"/>
                  </a:cubicBezTo>
                  <a:cubicBezTo>
                    <a:pt x="87177" y="45607"/>
                    <a:pt x="84404" y="45538"/>
                    <a:pt x="87593" y="44706"/>
                  </a:cubicBezTo>
                  <a:cubicBezTo>
                    <a:pt x="90781" y="43875"/>
                    <a:pt x="93068" y="42488"/>
                    <a:pt x="95355" y="42627"/>
                  </a:cubicBezTo>
                  <a:cubicBezTo>
                    <a:pt x="97643" y="42766"/>
                    <a:pt x="98058" y="40409"/>
                    <a:pt x="101455" y="39785"/>
                  </a:cubicBezTo>
                  <a:cubicBezTo>
                    <a:pt x="104851" y="39161"/>
                    <a:pt x="106722" y="38815"/>
                    <a:pt x="109495" y="39023"/>
                  </a:cubicBezTo>
                  <a:cubicBezTo>
                    <a:pt x="112267" y="39231"/>
                    <a:pt x="112752" y="40270"/>
                    <a:pt x="113584" y="37845"/>
                  </a:cubicBezTo>
                  <a:cubicBezTo>
                    <a:pt x="114416" y="35419"/>
                    <a:pt x="117812" y="36320"/>
                    <a:pt x="120792" y="35349"/>
                  </a:cubicBezTo>
                  <a:cubicBezTo>
                    <a:pt x="123703" y="34310"/>
                    <a:pt x="125367" y="33617"/>
                    <a:pt x="126892" y="31052"/>
                  </a:cubicBezTo>
                  <a:cubicBezTo>
                    <a:pt x="128416" y="28488"/>
                    <a:pt x="128901" y="24884"/>
                    <a:pt x="131743" y="25022"/>
                  </a:cubicBezTo>
                  <a:cubicBezTo>
                    <a:pt x="134585" y="25161"/>
                    <a:pt x="134446" y="26755"/>
                    <a:pt x="136387" y="25230"/>
                  </a:cubicBezTo>
                  <a:cubicBezTo>
                    <a:pt x="138328" y="23705"/>
                    <a:pt x="137704" y="25369"/>
                    <a:pt x="141169" y="22042"/>
                  </a:cubicBezTo>
                  <a:cubicBezTo>
                    <a:pt x="144704" y="18715"/>
                    <a:pt x="141724" y="21695"/>
                    <a:pt x="145467" y="18438"/>
                  </a:cubicBezTo>
                  <a:cubicBezTo>
                    <a:pt x="149209" y="15180"/>
                    <a:pt x="149001" y="15457"/>
                    <a:pt x="151566" y="14903"/>
                  </a:cubicBezTo>
                  <a:cubicBezTo>
                    <a:pt x="154130" y="14348"/>
                    <a:pt x="157943" y="12200"/>
                    <a:pt x="157943" y="12200"/>
                  </a:cubicBezTo>
                  <a:cubicBezTo>
                    <a:pt x="157943" y="12200"/>
                    <a:pt x="162586" y="12824"/>
                    <a:pt x="164527" y="10259"/>
                  </a:cubicBezTo>
                  <a:cubicBezTo>
                    <a:pt x="166537" y="7695"/>
                    <a:pt x="167369" y="5546"/>
                    <a:pt x="169864" y="5269"/>
                  </a:cubicBezTo>
                  <a:cubicBezTo>
                    <a:pt x="172359" y="4922"/>
                    <a:pt x="175547" y="5823"/>
                    <a:pt x="178320" y="3328"/>
                  </a:cubicBezTo>
                  <a:cubicBezTo>
                    <a:pt x="181092" y="833"/>
                    <a:pt x="179775" y="-553"/>
                    <a:pt x="183518" y="209"/>
                  </a:cubicBezTo>
                  <a:cubicBezTo>
                    <a:pt x="187191" y="972"/>
                    <a:pt x="187954" y="1179"/>
                    <a:pt x="188647" y="2704"/>
                  </a:cubicBezTo>
                  <a:cubicBezTo>
                    <a:pt x="189340" y="4229"/>
                    <a:pt x="191281" y="5685"/>
                    <a:pt x="191281" y="7417"/>
                  </a:cubicBezTo>
                  <a:cubicBezTo>
                    <a:pt x="191211" y="9150"/>
                    <a:pt x="194261" y="14210"/>
                    <a:pt x="192944" y="17953"/>
                  </a:cubicBezTo>
                  <a:cubicBezTo>
                    <a:pt x="191627" y="21695"/>
                    <a:pt x="191142" y="28904"/>
                    <a:pt x="188370" y="31052"/>
                  </a:cubicBezTo>
                  <a:cubicBezTo>
                    <a:pt x="185597" y="33201"/>
                    <a:pt x="184904" y="31815"/>
                    <a:pt x="184488" y="34379"/>
                  </a:cubicBezTo>
                  <a:cubicBezTo>
                    <a:pt x="184073" y="36944"/>
                    <a:pt x="183379" y="40478"/>
                    <a:pt x="183657" y="43389"/>
                  </a:cubicBezTo>
                  <a:cubicBezTo>
                    <a:pt x="184003" y="46300"/>
                    <a:pt x="183726" y="48380"/>
                    <a:pt x="182756" y="50043"/>
                  </a:cubicBezTo>
                  <a:cubicBezTo>
                    <a:pt x="181785" y="51776"/>
                    <a:pt x="180676" y="55034"/>
                    <a:pt x="177557" y="56558"/>
                  </a:cubicBezTo>
                  <a:cubicBezTo>
                    <a:pt x="174438" y="58083"/>
                    <a:pt x="173884" y="59469"/>
                    <a:pt x="172082" y="62034"/>
                  </a:cubicBezTo>
                  <a:cubicBezTo>
                    <a:pt x="170280" y="64598"/>
                    <a:pt x="168686" y="61618"/>
                    <a:pt x="168062" y="64182"/>
                  </a:cubicBezTo>
                  <a:cubicBezTo>
                    <a:pt x="167369" y="66816"/>
                    <a:pt x="165289" y="68757"/>
                    <a:pt x="163765" y="69242"/>
                  </a:cubicBezTo>
                  <a:cubicBezTo>
                    <a:pt x="162309" y="69727"/>
                    <a:pt x="157042" y="69450"/>
                    <a:pt x="156834" y="70767"/>
                  </a:cubicBezTo>
                  <a:cubicBezTo>
                    <a:pt x="156626" y="72084"/>
                    <a:pt x="155239" y="73539"/>
                    <a:pt x="154269" y="76312"/>
                  </a:cubicBezTo>
                  <a:cubicBezTo>
                    <a:pt x="153299" y="79084"/>
                    <a:pt x="152536" y="81441"/>
                    <a:pt x="152051" y="84075"/>
                  </a:cubicBezTo>
                  <a:cubicBezTo>
                    <a:pt x="151566" y="86708"/>
                    <a:pt x="153784" y="84698"/>
                    <a:pt x="153368" y="88095"/>
                  </a:cubicBezTo>
                  <a:cubicBezTo>
                    <a:pt x="152883" y="91491"/>
                    <a:pt x="149903" y="91144"/>
                    <a:pt x="149071" y="90104"/>
                  </a:cubicBezTo>
                  <a:cubicBezTo>
                    <a:pt x="148239" y="89065"/>
                    <a:pt x="147546" y="86223"/>
                    <a:pt x="144496" y="86500"/>
                  </a:cubicBezTo>
                  <a:cubicBezTo>
                    <a:pt x="141377" y="86708"/>
                    <a:pt x="139991" y="86708"/>
                    <a:pt x="139991" y="88164"/>
                  </a:cubicBezTo>
                  <a:cubicBezTo>
                    <a:pt x="139991" y="89619"/>
                    <a:pt x="138882" y="91837"/>
                    <a:pt x="140546" y="93501"/>
                  </a:cubicBezTo>
                  <a:cubicBezTo>
                    <a:pt x="142209" y="95164"/>
                    <a:pt x="142764" y="95095"/>
                    <a:pt x="142348" y="98491"/>
                  </a:cubicBezTo>
                  <a:cubicBezTo>
                    <a:pt x="141863" y="101887"/>
                    <a:pt x="140961" y="104868"/>
                    <a:pt x="140199" y="105699"/>
                  </a:cubicBezTo>
                  <a:cubicBezTo>
                    <a:pt x="139437" y="106531"/>
                    <a:pt x="133337" y="107640"/>
                    <a:pt x="129317" y="107501"/>
                  </a:cubicBezTo>
                  <a:cubicBezTo>
                    <a:pt x="125297" y="107363"/>
                    <a:pt x="119822" y="105076"/>
                    <a:pt x="118990" y="106531"/>
                  </a:cubicBezTo>
                  <a:cubicBezTo>
                    <a:pt x="118089" y="107987"/>
                    <a:pt x="116218" y="109927"/>
                    <a:pt x="119961" y="111383"/>
                  </a:cubicBezTo>
                  <a:cubicBezTo>
                    <a:pt x="123703" y="112838"/>
                    <a:pt x="122941" y="111799"/>
                    <a:pt x="122941" y="114918"/>
                  </a:cubicBezTo>
                  <a:cubicBezTo>
                    <a:pt x="122941" y="118037"/>
                    <a:pt x="118713" y="118314"/>
                    <a:pt x="115663" y="118175"/>
                  </a:cubicBezTo>
                  <a:cubicBezTo>
                    <a:pt x="112614" y="118106"/>
                    <a:pt x="109287" y="116789"/>
                    <a:pt x="107346" y="117621"/>
                  </a:cubicBezTo>
                  <a:cubicBezTo>
                    <a:pt x="105405" y="118452"/>
                    <a:pt x="110118" y="120393"/>
                    <a:pt x="101247" y="119215"/>
                  </a:cubicBezTo>
                  <a:cubicBezTo>
                    <a:pt x="92375" y="118037"/>
                    <a:pt x="88216" y="114432"/>
                    <a:pt x="87593" y="118452"/>
                  </a:cubicBezTo>
                  <a:cubicBezTo>
                    <a:pt x="86899" y="122542"/>
                    <a:pt x="83365" y="122542"/>
                    <a:pt x="87801" y="123443"/>
                  </a:cubicBezTo>
                  <a:cubicBezTo>
                    <a:pt x="92236" y="124344"/>
                    <a:pt x="93900" y="124482"/>
                    <a:pt x="99306" y="126077"/>
                  </a:cubicBezTo>
                  <a:cubicBezTo>
                    <a:pt x="104712" y="127671"/>
                    <a:pt x="103811" y="130512"/>
                    <a:pt x="110257" y="127740"/>
                  </a:cubicBezTo>
                  <a:cubicBezTo>
                    <a:pt x="116703" y="124968"/>
                    <a:pt x="113307" y="123997"/>
                    <a:pt x="117881" y="125037"/>
                  </a:cubicBezTo>
                  <a:cubicBezTo>
                    <a:pt x="122456" y="126077"/>
                    <a:pt x="118574" y="126146"/>
                    <a:pt x="125713" y="127116"/>
                  </a:cubicBezTo>
                  <a:cubicBezTo>
                    <a:pt x="132852" y="128017"/>
                    <a:pt x="135209" y="128364"/>
                    <a:pt x="135625" y="131067"/>
                  </a:cubicBezTo>
                  <a:cubicBezTo>
                    <a:pt x="136040" y="133770"/>
                    <a:pt x="138120" y="138760"/>
                    <a:pt x="135070" y="138344"/>
                  </a:cubicBezTo>
                  <a:cubicBezTo>
                    <a:pt x="132020" y="137929"/>
                    <a:pt x="125783" y="135572"/>
                    <a:pt x="124604" y="137097"/>
                  </a:cubicBezTo>
                  <a:cubicBezTo>
                    <a:pt x="123426" y="138622"/>
                    <a:pt x="120515" y="139107"/>
                    <a:pt x="124188" y="140285"/>
                  </a:cubicBezTo>
                  <a:cubicBezTo>
                    <a:pt x="127862" y="141463"/>
                    <a:pt x="128971" y="140285"/>
                    <a:pt x="130357" y="142018"/>
                  </a:cubicBezTo>
                  <a:cubicBezTo>
                    <a:pt x="131743" y="143820"/>
                    <a:pt x="134724" y="141810"/>
                    <a:pt x="133060" y="145068"/>
                  </a:cubicBezTo>
                  <a:cubicBezTo>
                    <a:pt x="131397" y="148325"/>
                    <a:pt x="133337" y="150543"/>
                    <a:pt x="127931" y="149157"/>
                  </a:cubicBezTo>
                  <a:cubicBezTo>
                    <a:pt x="122525" y="147840"/>
                    <a:pt x="115802" y="147840"/>
                    <a:pt x="111643" y="147285"/>
                  </a:cubicBezTo>
                  <a:cubicBezTo>
                    <a:pt x="107485" y="146731"/>
                    <a:pt x="99514" y="143127"/>
                    <a:pt x="97296" y="146939"/>
                  </a:cubicBezTo>
                  <a:cubicBezTo>
                    <a:pt x="95078" y="150751"/>
                    <a:pt x="91613" y="151444"/>
                    <a:pt x="97227" y="152206"/>
                  </a:cubicBezTo>
                  <a:cubicBezTo>
                    <a:pt x="102841" y="152900"/>
                    <a:pt x="102841" y="152068"/>
                    <a:pt x="109495" y="153870"/>
                  </a:cubicBezTo>
                  <a:cubicBezTo>
                    <a:pt x="116218" y="155672"/>
                    <a:pt x="118782" y="153385"/>
                    <a:pt x="118366" y="156088"/>
                  </a:cubicBezTo>
                  <a:cubicBezTo>
                    <a:pt x="117951" y="158722"/>
                    <a:pt x="118020" y="165861"/>
                    <a:pt x="115871" y="167385"/>
                  </a:cubicBezTo>
                  <a:cubicBezTo>
                    <a:pt x="113723" y="168910"/>
                    <a:pt x="112336" y="169326"/>
                    <a:pt x="107554" y="169603"/>
                  </a:cubicBezTo>
                  <a:cubicBezTo>
                    <a:pt x="102772" y="169881"/>
                    <a:pt x="105821" y="160385"/>
                    <a:pt x="101247" y="162672"/>
                  </a:cubicBezTo>
                  <a:cubicBezTo>
                    <a:pt x="96672" y="164960"/>
                    <a:pt x="96395" y="168564"/>
                    <a:pt x="95771" y="170574"/>
                  </a:cubicBezTo>
                  <a:cubicBezTo>
                    <a:pt x="95078" y="172584"/>
                    <a:pt x="91266" y="173277"/>
                    <a:pt x="88771" y="169465"/>
                  </a:cubicBezTo>
                  <a:cubicBezTo>
                    <a:pt x="86276" y="165653"/>
                    <a:pt x="87593" y="157821"/>
                    <a:pt x="84612" y="159138"/>
                  </a:cubicBezTo>
                  <a:cubicBezTo>
                    <a:pt x="81632" y="160454"/>
                    <a:pt x="78998" y="165445"/>
                    <a:pt x="78929" y="167871"/>
                  </a:cubicBezTo>
                  <a:cubicBezTo>
                    <a:pt x="78860" y="170366"/>
                    <a:pt x="78097" y="168286"/>
                    <a:pt x="76018" y="164890"/>
                  </a:cubicBezTo>
                  <a:cubicBezTo>
                    <a:pt x="74008" y="161425"/>
                    <a:pt x="73176" y="165306"/>
                    <a:pt x="73384" y="159761"/>
                  </a:cubicBezTo>
                  <a:cubicBezTo>
                    <a:pt x="73592" y="154216"/>
                    <a:pt x="75047" y="153246"/>
                    <a:pt x="75741" y="148949"/>
                  </a:cubicBezTo>
                  <a:cubicBezTo>
                    <a:pt x="76434" y="144652"/>
                    <a:pt x="74632" y="145483"/>
                    <a:pt x="79067" y="141810"/>
                  </a:cubicBezTo>
                  <a:cubicBezTo>
                    <a:pt x="83503" y="138137"/>
                    <a:pt x="83434" y="137166"/>
                    <a:pt x="87177" y="137651"/>
                  </a:cubicBezTo>
                  <a:cubicBezTo>
                    <a:pt x="90920" y="138137"/>
                    <a:pt x="95217" y="138344"/>
                    <a:pt x="97573" y="135295"/>
                  </a:cubicBezTo>
                  <a:cubicBezTo>
                    <a:pt x="99930" y="132245"/>
                    <a:pt x="98474" y="129403"/>
                    <a:pt x="90989" y="128988"/>
                  </a:cubicBezTo>
                  <a:cubicBezTo>
                    <a:pt x="83503" y="128572"/>
                    <a:pt x="80246" y="124968"/>
                    <a:pt x="77473" y="127740"/>
                  </a:cubicBezTo>
                  <a:cubicBezTo>
                    <a:pt x="74701" y="130512"/>
                    <a:pt x="74839" y="133839"/>
                    <a:pt x="71443" y="136127"/>
                  </a:cubicBezTo>
                  <a:cubicBezTo>
                    <a:pt x="68047" y="138414"/>
                    <a:pt x="71235" y="138414"/>
                    <a:pt x="68463" y="140562"/>
                  </a:cubicBezTo>
                  <a:cubicBezTo>
                    <a:pt x="65691" y="142711"/>
                    <a:pt x="62294" y="139384"/>
                    <a:pt x="61393" y="142780"/>
                  </a:cubicBezTo>
                  <a:cubicBezTo>
                    <a:pt x="60492" y="146176"/>
                    <a:pt x="58552" y="149226"/>
                    <a:pt x="59661" y="150127"/>
                  </a:cubicBezTo>
                  <a:cubicBezTo>
                    <a:pt x="60770" y="151098"/>
                    <a:pt x="62780" y="150058"/>
                    <a:pt x="62641" y="152830"/>
                  </a:cubicBezTo>
                  <a:cubicBezTo>
                    <a:pt x="62502" y="155603"/>
                    <a:pt x="60700" y="158722"/>
                    <a:pt x="61671" y="161009"/>
                  </a:cubicBezTo>
                  <a:cubicBezTo>
                    <a:pt x="62641" y="163296"/>
                    <a:pt x="64304" y="164613"/>
                    <a:pt x="67007" y="166554"/>
                  </a:cubicBezTo>
                  <a:cubicBezTo>
                    <a:pt x="69711" y="168494"/>
                    <a:pt x="71027" y="169465"/>
                    <a:pt x="68810" y="171267"/>
                  </a:cubicBezTo>
                  <a:cubicBezTo>
                    <a:pt x="66661" y="173069"/>
                    <a:pt x="63195" y="172930"/>
                    <a:pt x="63473" y="175356"/>
                  </a:cubicBezTo>
                  <a:cubicBezTo>
                    <a:pt x="64027" y="177713"/>
                    <a:pt x="67354" y="178406"/>
                    <a:pt x="67354" y="178406"/>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8" name="Freeform 105">
              <a:extLst>
                <a:ext uri="{FF2B5EF4-FFF2-40B4-BE49-F238E27FC236}">
                  <a16:creationId xmlns:a16="http://schemas.microsoft.com/office/drawing/2014/main" id="{BB3A365C-DA18-CDBB-C269-353EF2FEF765}"/>
                </a:ext>
              </a:extLst>
            </p:cNvPr>
            <p:cNvSpPr/>
            <p:nvPr/>
          </p:nvSpPr>
          <p:spPr>
            <a:xfrm>
              <a:off x="8283882" y="4188351"/>
              <a:ext cx="503465" cy="392491"/>
            </a:xfrm>
            <a:custGeom>
              <a:avLst/>
              <a:gdLst>
                <a:gd name="connsiteX0" fmla="*/ 298849 w 551286"/>
                <a:gd name="connsiteY0" fmla="*/ 392205 h 429771"/>
                <a:gd name="connsiteX1" fmla="*/ 304394 w 551286"/>
                <a:gd name="connsiteY1" fmla="*/ 393660 h 429771"/>
                <a:gd name="connsiteX2" fmla="*/ 310839 w 551286"/>
                <a:gd name="connsiteY2" fmla="*/ 402601 h 429771"/>
                <a:gd name="connsiteX3" fmla="*/ 321097 w 551286"/>
                <a:gd name="connsiteY3" fmla="*/ 394908 h 429771"/>
                <a:gd name="connsiteX4" fmla="*/ 327058 w 551286"/>
                <a:gd name="connsiteY4" fmla="*/ 384373 h 429771"/>
                <a:gd name="connsiteX5" fmla="*/ 336207 w 551286"/>
                <a:gd name="connsiteY5" fmla="*/ 378412 h 429771"/>
                <a:gd name="connsiteX6" fmla="*/ 347297 w 551286"/>
                <a:gd name="connsiteY6" fmla="*/ 381392 h 429771"/>
                <a:gd name="connsiteX7" fmla="*/ 347089 w 551286"/>
                <a:gd name="connsiteY7" fmla="*/ 391512 h 429771"/>
                <a:gd name="connsiteX8" fmla="*/ 354782 w 551286"/>
                <a:gd name="connsiteY8" fmla="*/ 398096 h 429771"/>
                <a:gd name="connsiteX9" fmla="*/ 364694 w 551286"/>
                <a:gd name="connsiteY9" fmla="*/ 405166 h 429771"/>
                <a:gd name="connsiteX10" fmla="*/ 366426 w 551286"/>
                <a:gd name="connsiteY10" fmla="*/ 411681 h 429771"/>
                <a:gd name="connsiteX11" fmla="*/ 377308 w 551286"/>
                <a:gd name="connsiteY11" fmla="*/ 418612 h 429771"/>
                <a:gd name="connsiteX12" fmla="*/ 382506 w 551286"/>
                <a:gd name="connsiteY12" fmla="*/ 427553 h 429771"/>
                <a:gd name="connsiteX13" fmla="*/ 392071 w 551286"/>
                <a:gd name="connsiteY13" fmla="*/ 428662 h 429771"/>
                <a:gd name="connsiteX14" fmla="*/ 406072 w 551286"/>
                <a:gd name="connsiteY14" fmla="*/ 424573 h 429771"/>
                <a:gd name="connsiteX15" fmla="*/ 417785 w 551286"/>
                <a:gd name="connsiteY15" fmla="*/ 414939 h 429771"/>
                <a:gd name="connsiteX16" fmla="*/ 421667 w 551286"/>
                <a:gd name="connsiteY16" fmla="*/ 401215 h 429771"/>
                <a:gd name="connsiteX17" fmla="*/ 425409 w 551286"/>
                <a:gd name="connsiteY17" fmla="*/ 388046 h 429771"/>
                <a:gd name="connsiteX18" fmla="*/ 432756 w 551286"/>
                <a:gd name="connsiteY18" fmla="*/ 376957 h 429771"/>
                <a:gd name="connsiteX19" fmla="*/ 442598 w 551286"/>
                <a:gd name="connsiteY19" fmla="*/ 368570 h 429771"/>
                <a:gd name="connsiteX20" fmla="*/ 451609 w 551286"/>
                <a:gd name="connsiteY20" fmla="*/ 361154 h 429771"/>
                <a:gd name="connsiteX21" fmla="*/ 459787 w 551286"/>
                <a:gd name="connsiteY21" fmla="*/ 370303 h 429771"/>
                <a:gd name="connsiteX22" fmla="*/ 467134 w 551286"/>
                <a:gd name="connsiteY22" fmla="*/ 376056 h 429771"/>
                <a:gd name="connsiteX23" fmla="*/ 481620 w 551286"/>
                <a:gd name="connsiteY23" fmla="*/ 377580 h 429771"/>
                <a:gd name="connsiteX24" fmla="*/ 497076 w 551286"/>
                <a:gd name="connsiteY24" fmla="*/ 375640 h 429771"/>
                <a:gd name="connsiteX25" fmla="*/ 507403 w 551286"/>
                <a:gd name="connsiteY25" fmla="*/ 364481 h 429771"/>
                <a:gd name="connsiteX26" fmla="*/ 508374 w 551286"/>
                <a:gd name="connsiteY26" fmla="*/ 350549 h 429771"/>
                <a:gd name="connsiteX27" fmla="*/ 492710 w 551286"/>
                <a:gd name="connsiteY27" fmla="*/ 349856 h 429771"/>
                <a:gd name="connsiteX28" fmla="*/ 484947 w 551286"/>
                <a:gd name="connsiteY28" fmla="*/ 338212 h 429771"/>
                <a:gd name="connsiteX29" fmla="*/ 495690 w 551286"/>
                <a:gd name="connsiteY29" fmla="*/ 332945 h 429771"/>
                <a:gd name="connsiteX30" fmla="*/ 503245 w 551286"/>
                <a:gd name="connsiteY30" fmla="*/ 319914 h 429771"/>
                <a:gd name="connsiteX31" fmla="*/ 503591 w 551286"/>
                <a:gd name="connsiteY31" fmla="*/ 304943 h 429771"/>
                <a:gd name="connsiteX32" fmla="*/ 501443 w 551286"/>
                <a:gd name="connsiteY32" fmla="*/ 287269 h 429771"/>
                <a:gd name="connsiteX33" fmla="*/ 499294 w 551286"/>
                <a:gd name="connsiteY33" fmla="*/ 277982 h 429771"/>
                <a:gd name="connsiteX34" fmla="*/ 511631 w 551286"/>
                <a:gd name="connsiteY34" fmla="*/ 265090 h 429771"/>
                <a:gd name="connsiteX35" fmla="*/ 520711 w 551286"/>
                <a:gd name="connsiteY35" fmla="*/ 274169 h 429771"/>
                <a:gd name="connsiteX36" fmla="*/ 530553 w 551286"/>
                <a:gd name="connsiteY36" fmla="*/ 286091 h 429771"/>
                <a:gd name="connsiteX37" fmla="*/ 536098 w 551286"/>
                <a:gd name="connsiteY37" fmla="*/ 294824 h 429771"/>
                <a:gd name="connsiteX38" fmla="*/ 535405 w 551286"/>
                <a:gd name="connsiteY38" fmla="*/ 306815 h 429771"/>
                <a:gd name="connsiteX39" fmla="*/ 533811 w 551286"/>
                <a:gd name="connsiteY39" fmla="*/ 317696 h 429771"/>
                <a:gd name="connsiteX40" fmla="*/ 528890 w 551286"/>
                <a:gd name="connsiteY40" fmla="*/ 327677 h 429771"/>
                <a:gd name="connsiteX41" fmla="*/ 522236 w 551286"/>
                <a:gd name="connsiteY41" fmla="*/ 331142 h 429771"/>
                <a:gd name="connsiteX42" fmla="*/ 520711 w 551286"/>
                <a:gd name="connsiteY42" fmla="*/ 341747 h 429771"/>
                <a:gd name="connsiteX43" fmla="*/ 525840 w 551286"/>
                <a:gd name="connsiteY43" fmla="*/ 348054 h 429771"/>
                <a:gd name="connsiteX44" fmla="*/ 530830 w 551286"/>
                <a:gd name="connsiteY44" fmla="*/ 346183 h 429771"/>
                <a:gd name="connsiteX45" fmla="*/ 538593 w 551286"/>
                <a:gd name="connsiteY45" fmla="*/ 340985 h 429771"/>
                <a:gd name="connsiteX46" fmla="*/ 538524 w 551286"/>
                <a:gd name="connsiteY46" fmla="*/ 330796 h 429771"/>
                <a:gd name="connsiteX47" fmla="*/ 546564 w 551286"/>
                <a:gd name="connsiteY47" fmla="*/ 324558 h 429771"/>
                <a:gd name="connsiteX48" fmla="*/ 549821 w 551286"/>
                <a:gd name="connsiteY48" fmla="*/ 312983 h 429771"/>
                <a:gd name="connsiteX49" fmla="*/ 547187 w 551286"/>
                <a:gd name="connsiteY49" fmla="*/ 301270 h 429771"/>
                <a:gd name="connsiteX50" fmla="*/ 546494 w 551286"/>
                <a:gd name="connsiteY50" fmla="*/ 282556 h 429771"/>
                <a:gd name="connsiteX51" fmla="*/ 543999 w 551286"/>
                <a:gd name="connsiteY51" fmla="*/ 265090 h 429771"/>
                <a:gd name="connsiteX52" fmla="*/ 543861 w 551286"/>
                <a:gd name="connsiteY52" fmla="*/ 248525 h 429771"/>
                <a:gd name="connsiteX53" fmla="*/ 483214 w 551286"/>
                <a:gd name="connsiteY53" fmla="*/ 233623 h 429771"/>
                <a:gd name="connsiteX54" fmla="*/ 489521 w 551286"/>
                <a:gd name="connsiteY54" fmla="*/ 216919 h 429771"/>
                <a:gd name="connsiteX55" fmla="*/ 508928 w 551286"/>
                <a:gd name="connsiteY55" fmla="*/ 211513 h 429771"/>
                <a:gd name="connsiteX56" fmla="*/ 521196 w 551286"/>
                <a:gd name="connsiteY56" fmla="*/ 204443 h 429771"/>
                <a:gd name="connsiteX57" fmla="*/ 508166 w 551286"/>
                <a:gd name="connsiteY57" fmla="*/ 177482 h 429771"/>
                <a:gd name="connsiteX58" fmla="*/ 499017 w 551286"/>
                <a:gd name="connsiteY58" fmla="*/ 136797 h 429771"/>
                <a:gd name="connsiteX59" fmla="*/ 484254 w 551286"/>
                <a:gd name="connsiteY59" fmla="*/ 98884 h 429771"/>
                <a:gd name="connsiteX60" fmla="*/ 479679 w 551286"/>
                <a:gd name="connsiteY60" fmla="*/ 82042 h 429771"/>
                <a:gd name="connsiteX61" fmla="*/ 490769 w 551286"/>
                <a:gd name="connsiteY61" fmla="*/ 57506 h 429771"/>
                <a:gd name="connsiteX62" fmla="*/ 494650 w 551286"/>
                <a:gd name="connsiteY62" fmla="*/ 48426 h 429771"/>
                <a:gd name="connsiteX63" fmla="*/ 476422 w 551286"/>
                <a:gd name="connsiteY63" fmla="*/ 22019 h 429771"/>
                <a:gd name="connsiteX64" fmla="*/ 456530 w 551286"/>
                <a:gd name="connsiteY64" fmla="*/ 24514 h 429771"/>
                <a:gd name="connsiteX65" fmla="*/ 448004 w 551286"/>
                <a:gd name="connsiteY65" fmla="*/ 11692 h 429771"/>
                <a:gd name="connsiteX66" fmla="*/ 415290 w 551286"/>
                <a:gd name="connsiteY66" fmla="*/ 186 h 429771"/>
                <a:gd name="connsiteX67" fmla="*/ 396646 w 551286"/>
                <a:gd name="connsiteY67" fmla="*/ 6840 h 429771"/>
                <a:gd name="connsiteX68" fmla="*/ 376753 w 551286"/>
                <a:gd name="connsiteY68" fmla="*/ 7880 h 429771"/>
                <a:gd name="connsiteX69" fmla="*/ 357277 w 551286"/>
                <a:gd name="connsiteY69" fmla="*/ 11137 h 429771"/>
                <a:gd name="connsiteX70" fmla="*/ 344039 w 551286"/>
                <a:gd name="connsiteY70" fmla="*/ 11622 h 429771"/>
                <a:gd name="connsiteX71" fmla="*/ 309245 w 551286"/>
                <a:gd name="connsiteY71" fmla="*/ 2959 h 429771"/>
                <a:gd name="connsiteX72" fmla="*/ 299403 w 551286"/>
                <a:gd name="connsiteY72" fmla="*/ 16197 h 429771"/>
                <a:gd name="connsiteX73" fmla="*/ 288868 w 551286"/>
                <a:gd name="connsiteY73" fmla="*/ 26455 h 429771"/>
                <a:gd name="connsiteX74" fmla="*/ 277848 w 551286"/>
                <a:gd name="connsiteY74" fmla="*/ 36851 h 429771"/>
                <a:gd name="connsiteX75" fmla="*/ 255253 w 551286"/>
                <a:gd name="connsiteY75" fmla="*/ 32762 h 429771"/>
                <a:gd name="connsiteX76" fmla="*/ 218795 w 551286"/>
                <a:gd name="connsiteY76" fmla="*/ 21534 h 429771"/>
                <a:gd name="connsiteX77" fmla="*/ 208538 w 551286"/>
                <a:gd name="connsiteY77" fmla="*/ 26801 h 429771"/>
                <a:gd name="connsiteX78" fmla="*/ 198488 w 551286"/>
                <a:gd name="connsiteY78" fmla="*/ 51406 h 429771"/>
                <a:gd name="connsiteX79" fmla="*/ 182893 w 551286"/>
                <a:gd name="connsiteY79" fmla="*/ 64159 h 429771"/>
                <a:gd name="connsiteX80" fmla="*/ 176031 w 551286"/>
                <a:gd name="connsiteY80" fmla="*/ 82180 h 429771"/>
                <a:gd name="connsiteX81" fmla="*/ 164733 w 551286"/>
                <a:gd name="connsiteY81" fmla="*/ 89735 h 429771"/>
                <a:gd name="connsiteX82" fmla="*/ 152673 w 551286"/>
                <a:gd name="connsiteY82" fmla="*/ 104706 h 429771"/>
                <a:gd name="connsiteX83" fmla="*/ 145465 w 551286"/>
                <a:gd name="connsiteY83" fmla="*/ 115449 h 429771"/>
                <a:gd name="connsiteX84" fmla="*/ 125157 w 551286"/>
                <a:gd name="connsiteY84" fmla="*/ 111082 h 429771"/>
                <a:gd name="connsiteX85" fmla="*/ 105127 w 551286"/>
                <a:gd name="connsiteY85" fmla="*/ 117182 h 429771"/>
                <a:gd name="connsiteX86" fmla="*/ 92651 w 551286"/>
                <a:gd name="connsiteY86" fmla="*/ 117459 h 429771"/>
                <a:gd name="connsiteX87" fmla="*/ 83502 w 551286"/>
                <a:gd name="connsiteY87" fmla="*/ 110597 h 429771"/>
                <a:gd name="connsiteX88" fmla="*/ 73798 w 551286"/>
                <a:gd name="connsiteY88" fmla="*/ 115588 h 429771"/>
                <a:gd name="connsiteX89" fmla="*/ 79828 w 551286"/>
                <a:gd name="connsiteY89" fmla="*/ 126677 h 429771"/>
                <a:gd name="connsiteX90" fmla="*/ 91680 w 551286"/>
                <a:gd name="connsiteY90" fmla="*/ 134925 h 429771"/>
                <a:gd name="connsiteX91" fmla="*/ 101730 w 551286"/>
                <a:gd name="connsiteY91" fmla="*/ 134856 h 429771"/>
                <a:gd name="connsiteX92" fmla="*/ 107067 w 551286"/>
                <a:gd name="connsiteY92" fmla="*/ 147470 h 429771"/>
                <a:gd name="connsiteX93" fmla="*/ 99235 w 551286"/>
                <a:gd name="connsiteY93" fmla="*/ 157451 h 429771"/>
                <a:gd name="connsiteX94" fmla="*/ 81700 w 551286"/>
                <a:gd name="connsiteY94" fmla="*/ 161679 h 429771"/>
                <a:gd name="connsiteX95" fmla="*/ 67353 w 551286"/>
                <a:gd name="connsiteY95" fmla="*/ 170759 h 429771"/>
                <a:gd name="connsiteX96" fmla="*/ 37549 w 551286"/>
                <a:gd name="connsiteY96" fmla="*/ 165144 h 429771"/>
                <a:gd name="connsiteX97" fmla="*/ 25558 w 551286"/>
                <a:gd name="connsiteY97" fmla="*/ 164313 h 429771"/>
                <a:gd name="connsiteX98" fmla="*/ 19598 w 551286"/>
                <a:gd name="connsiteY98" fmla="*/ 173739 h 429771"/>
                <a:gd name="connsiteX99" fmla="*/ 6082 w 551286"/>
                <a:gd name="connsiteY99" fmla="*/ 178383 h 429771"/>
                <a:gd name="connsiteX100" fmla="*/ 191 w 551286"/>
                <a:gd name="connsiteY100" fmla="*/ 184621 h 429771"/>
                <a:gd name="connsiteX101" fmla="*/ 8300 w 551286"/>
                <a:gd name="connsiteY101" fmla="*/ 200493 h 429771"/>
                <a:gd name="connsiteX102" fmla="*/ 12667 w 551286"/>
                <a:gd name="connsiteY102" fmla="*/ 209711 h 429771"/>
                <a:gd name="connsiteX103" fmla="*/ 21677 w 551286"/>
                <a:gd name="connsiteY103" fmla="*/ 213384 h 429771"/>
                <a:gd name="connsiteX104" fmla="*/ 24588 w 551286"/>
                <a:gd name="connsiteY104" fmla="*/ 227039 h 429771"/>
                <a:gd name="connsiteX105" fmla="*/ 31311 w 551286"/>
                <a:gd name="connsiteY105" fmla="*/ 240207 h 429771"/>
                <a:gd name="connsiteX106" fmla="*/ 36509 w 551286"/>
                <a:gd name="connsiteY106" fmla="*/ 250257 h 429771"/>
                <a:gd name="connsiteX107" fmla="*/ 33529 w 551286"/>
                <a:gd name="connsiteY107" fmla="*/ 269318 h 429771"/>
                <a:gd name="connsiteX108" fmla="*/ 45658 w 551286"/>
                <a:gd name="connsiteY108" fmla="*/ 274863 h 429771"/>
                <a:gd name="connsiteX109" fmla="*/ 60144 w 551286"/>
                <a:gd name="connsiteY109" fmla="*/ 282279 h 429771"/>
                <a:gd name="connsiteX110" fmla="*/ 72620 w 551286"/>
                <a:gd name="connsiteY110" fmla="*/ 293646 h 429771"/>
                <a:gd name="connsiteX111" fmla="*/ 79413 w 551286"/>
                <a:gd name="connsiteY111" fmla="*/ 307300 h 429771"/>
                <a:gd name="connsiteX112" fmla="*/ 97156 w 551286"/>
                <a:gd name="connsiteY112" fmla="*/ 313954 h 429771"/>
                <a:gd name="connsiteX113" fmla="*/ 114553 w 551286"/>
                <a:gd name="connsiteY113" fmla="*/ 313330 h 429771"/>
                <a:gd name="connsiteX114" fmla="*/ 122177 w 551286"/>
                <a:gd name="connsiteY114" fmla="*/ 318736 h 429771"/>
                <a:gd name="connsiteX115" fmla="*/ 142069 w 551286"/>
                <a:gd name="connsiteY115" fmla="*/ 315409 h 429771"/>
                <a:gd name="connsiteX116" fmla="*/ 161060 w 551286"/>
                <a:gd name="connsiteY116" fmla="*/ 303765 h 429771"/>
                <a:gd name="connsiteX117" fmla="*/ 172150 w 551286"/>
                <a:gd name="connsiteY117" fmla="*/ 299953 h 429771"/>
                <a:gd name="connsiteX118" fmla="*/ 168961 w 551286"/>
                <a:gd name="connsiteY118" fmla="*/ 281170 h 429771"/>
                <a:gd name="connsiteX119" fmla="*/ 192250 w 551286"/>
                <a:gd name="connsiteY119" fmla="*/ 264327 h 429771"/>
                <a:gd name="connsiteX120" fmla="*/ 212072 w 551286"/>
                <a:gd name="connsiteY120" fmla="*/ 251228 h 429771"/>
                <a:gd name="connsiteX121" fmla="*/ 225657 w 551286"/>
                <a:gd name="connsiteY121" fmla="*/ 254832 h 429771"/>
                <a:gd name="connsiteX122" fmla="*/ 247351 w 551286"/>
                <a:gd name="connsiteY122" fmla="*/ 279853 h 429771"/>
                <a:gd name="connsiteX123" fmla="*/ 248391 w 551286"/>
                <a:gd name="connsiteY123" fmla="*/ 300022 h 429771"/>
                <a:gd name="connsiteX124" fmla="*/ 247421 w 551286"/>
                <a:gd name="connsiteY124" fmla="*/ 317974 h 429771"/>
                <a:gd name="connsiteX125" fmla="*/ 255253 w 551286"/>
                <a:gd name="connsiteY125" fmla="*/ 340985 h 429771"/>
                <a:gd name="connsiteX126" fmla="*/ 268144 w 551286"/>
                <a:gd name="connsiteY126" fmla="*/ 345490 h 429771"/>
                <a:gd name="connsiteX127" fmla="*/ 280620 w 551286"/>
                <a:gd name="connsiteY127" fmla="*/ 360669 h 429771"/>
                <a:gd name="connsiteX128" fmla="*/ 270224 w 551286"/>
                <a:gd name="connsiteY128" fmla="*/ 376471 h 429771"/>
                <a:gd name="connsiteX129" fmla="*/ 269946 w 551286"/>
                <a:gd name="connsiteY129" fmla="*/ 395809 h 429771"/>
                <a:gd name="connsiteX130" fmla="*/ 289700 w 551286"/>
                <a:gd name="connsiteY130" fmla="*/ 396849 h 429771"/>
                <a:gd name="connsiteX131" fmla="*/ 298849 w 551286"/>
                <a:gd name="connsiteY131" fmla="*/ 392205 h 429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551286" h="429771">
                  <a:moveTo>
                    <a:pt x="298849" y="392205"/>
                  </a:moveTo>
                  <a:cubicBezTo>
                    <a:pt x="298849" y="392205"/>
                    <a:pt x="304394" y="386452"/>
                    <a:pt x="304394" y="393660"/>
                  </a:cubicBezTo>
                  <a:cubicBezTo>
                    <a:pt x="304394" y="400938"/>
                    <a:pt x="308067" y="401839"/>
                    <a:pt x="310839" y="402601"/>
                  </a:cubicBezTo>
                  <a:cubicBezTo>
                    <a:pt x="313612" y="403364"/>
                    <a:pt x="319711" y="399690"/>
                    <a:pt x="321097" y="394908"/>
                  </a:cubicBezTo>
                  <a:cubicBezTo>
                    <a:pt x="322484" y="390126"/>
                    <a:pt x="323662" y="386937"/>
                    <a:pt x="327058" y="384373"/>
                  </a:cubicBezTo>
                  <a:cubicBezTo>
                    <a:pt x="330454" y="381808"/>
                    <a:pt x="333365" y="377927"/>
                    <a:pt x="336207" y="378412"/>
                  </a:cubicBezTo>
                  <a:cubicBezTo>
                    <a:pt x="339049" y="378897"/>
                    <a:pt x="347643" y="377996"/>
                    <a:pt x="347297" y="381392"/>
                  </a:cubicBezTo>
                  <a:cubicBezTo>
                    <a:pt x="346950" y="384789"/>
                    <a:pt x="345564" y="390749"/>
                    <a:pt x="347089" y="391512"/>
                  </a:cubicBezTo>
                  <a:cubicBezTo>
                    <a:pt x="348683" y="392205"/>
                    <a:pt x="348960" y="397611"/>
                    <a:pt x="354782" y="398096"/>
                  </a:cubicBezTo>
                  <a:cubicBezTo>
                    <a:pt x="360604" y="398581"/>
                    <a:pt x="362822" y="400314"/>
                    <a:pt x="364694" y="405166"/>
                  </a:cubicBezTo>
                  <a:cubicBezTo>
                    <a:pt x="366634" y="410018"/>
                    <a:pt x="362822" y="410711"/>
                    <a:pt x="366426" y="411681"/>
                  </a:cubicBezTo>
                  <a:cubicBezTo>
                    <a:pt x="370030" y="412651"/>
                    <a:pt x="375367" y="413760"/>
                    <a:pt x="377308" y="418612"/>
                  </a:cubicBezTo>
                  <a:cubicBezTo>
                    <a:pt x="379249" y="423464"/>
                    <a:pt x="377377" y="426721"/>
                    <a:pt x="382506" y="427553"/>
                  </a:cubicBezTo>
                  <a:cubicBezTo>
                    <a:pt x="387635" y="428385"/>
                    <a:pt x="387081" y="431365"/>
                    <a:pt x="392071" y="428662"/>
                  </a:cubicBezTo>
                  <a:cubicBezTo>
                    <a:pt x="397061" y="425959"/>
                    <a:pt x="400943" y="426999"/>
                    <a:pt x="406072" y="424573"/>
                  </a:cubicBezTo>
                  <a:cubicBezTo>
                    <a:pt x="411201" y="422216"/>
                    <a:pt x="416191" y="420622"/>
                    <a:pt x="417785" y="414939"/>
                  </a:cubicBezTo>
                  <a:cubicBezTo>
                    <a:pt x="419379" y="409255"/>
                    <a:pt x="415567" y="408008"/>
                    <a:pt x="421667" y="401215"/>
                  </a:cubicBezTo>
                  <a:cubicBezTo>
                    <a:pt x="427766" y="394423"/>
                    <a:pt x="423677" y="398304"/>
                    <a:pt x="425409" y="388046"/>
                  </a:cubicBezTo>
                  <a:cubicBezTo>
                    <a:pt x="427142" y="377788"/>
                    <a:pt x="428944" y="379729"/>
                    <a:pt x="432756" y="376957"/>
                  </a:cubicBezTo>
                  <a:cubicBezTo>
                    <a:pt x="436499" y="374184"/>
                    <a:pt x="439826" y="377373"/>
                    <a:pt x="442598" y="368570"/>
                  </a:cubicBezTo>
                  <a:cubicBezTo>
                    <a:pt x="445371" y="359768"/>
                    <a:pt x="444331" y="359213"/>
                    <a:pt x="451609" y="361154"/>
                  </a:cubicBezTo>
                  <a:cubicBezTo>
                    <a:pt x="458817" y="363095"/>
                    <a:pt x="456738" y="365104"/>
                    <a:pt x="459787" y="370303"/>
                  </a:cubicBezTo>
                  <a:cubicBezTo>
                    <a:pt x="462837" y="375432"/>
                    <a:pt x="457361" y="373699"/>
                    <a:pt x="467134" y="376056"/>
                  </a:cubicBezTo>
                  <a:cubicBezTo>
                    <a:pt x="476907" y="378412"/>
                    <a:pt x="478432" y="375293"/>
                    <a:pt x="481620" y="377580"/>
                  </a:cubicBezTo>
                  <a:cubicBezTo>
                    <a:pt x="484877" y="379868"/>
                    <a:pt x="491670" y="374739"/>
                    <a:pt x="497076" y="375640"/>
                  </a:cubicBezTo>
                  <a:cubicBezTo>
                    <a:pt x="502482" y="376541"/>
                    <a:pt x="505948" y="369610"/>
                    <a:pt x="507403" y="364481"/>
                  </a:cubicBezTo>
                  <a:cubicBezTo>
                    <a:pt x="508859" y="359352"/>
                    <a:pt x="515374" y="348955"/>
                    <a:pt x="508374" y="350549"/>
                  </a:cubicBezTo>
                  <a:cubicBezTo>
                    <a:pt x="501373" y="352144"/>
                    <a:pt x="497908" y="351520"/>
                    <a:pt x="492710" y="349856"/>
                  </a:cubicBezTo>
                  <a:cubicBezTo>
                    <a:pt x="487511" y="348193"/>
                    <a:pt x="483006" y="345212"/>
                    <a:pt x="484947" y="338212"/>
                  </a:cubicBezTo>
                  <a:cubicBezTo>
                    <a:pt x="486957" y="331212"/>
                    <a:pt x="490630" y="338281"/>
                    <a:pt x="495690" y="332945"/>
                  </a:cubicBezTo>
                  <a:cubicBezTo>
                    <a:pt x="500750" y="327677"/>
                    <a:pt x="502066" y="326222"/>
                    <a:pt x="503245" y="319914"/>
                  </a:cubicBezTo>
                  <a:cubicBezTo>
                    <a:pt x="504423" y="313607"/>
                    <a:pt x="505324" y="311528"/>
                    <a:pt x="503591" y="304943"/>
                  </a:cubicBezTo>
                  <a:cubicBezTo>
                    <a:pt x="501858" y="298428"/>
                    <a:pt x="504076" y="292606"/>
                    <a:pt x="501443" y="287269"/>
                  </a:cubicBezTo>
                  <a:cubicBezTo>
                    <a:pt x="498809" y="281932"/>
                    <a:pt x="497492" y="284497"/>
                    <a:pt x="499294" y="277982"/>
                  </a:cubicBezTo>
                  <a:cubicBezTo>
                    <a:pt x="501096" y="271536"/>
                    <a:pt x="504076" y="264189"/>
                    <a:pt x="511631" y="265090"/>
                  </a:cubicBezTo>
                  <a:cubicBezTo>
                    <a:pt x="519186" y="265922"/>
                    <a:pt x="517315" y="258783"/>
                    <a:pt x="520711" y="274169"/>
                  </a:cubicBezTo>
                  <a:cubicBezTo>
                    <a:pt x="524107" y="289556"/>
                    <a:pt x="525979" y="280477"/>
                    <a:pt x="530553" y="286091"/>
                  </a:cubicBezTo>
                  <a:cubicBezTo>
                    <a:pt x="535197" y="291636"/>
                    <a:pt x="535682" y="287754"/>
                    <a:pt x="536098" y="294824"/>
                  </a:cubicBezTo>
                  <a:cubicBezTo>
                    <a:pt x="536514" y="301894"/>
                    <a:pt x="537137" y="297388"/>
                    <a:pt x="535405" y="306815"/>
                  </a:cubicBezTo>
                  <a:cubicBezTo>
                    <a:pt x="533672" y="316172"/>
                    <a:pt x="536167" y="309310"/>
                    <a:pt x="533811" y="317696"/>
                  </a:cubicBezTo>
                  <a:cubicBezTo>
                    <a:pt x="531454" y="326014"/>
                    <a:pt x="533949" y="325528"/>
                    <a:pt x="528890" y="327677"/>
                  </a:cubicBezTo>
                  <a:cubicBezTo>
                    <a:pt x="523830" y="329826"/>
                    <a:pt x="523275" y="326499"/>
                    <a:pt x="522236" y="331142"/>
                  </a:cubicBezTo>
                  <a:cubicBezTo>
                    <a:pt x="521196" y="335786"/>
                    <a:pt x="518840" y="340084"/>
                    <a:pt x="520711" y="341747"/>
                  </a:cubicBezTo>
                  <a:cubicBezTo>
                    <a:pt x="522582" y="343411"/>
                    <a:pt x="524176" y="343549"/>
                    <a:pt x="525840" y="348054"/>
                  </a:cubicBezTo>
                  <a:cubicBezTo>
                    <a:pt x="527503" y="352559"/>
                    <a:pt x="526394" y="345906"/>
                    <a:pt x="530830" y="346183"/>
                  </a:cubicBezTo>
                  <a:cubicBezTo>
                    <a:pt x="535197" y="346460"/>
                    <a:pt x="537137" y="346114"/>
                    <a:pt x="538593" y="340985"/>
                  </a:cubicBezTo>
                  <a:cubicBezTo>
                    <a:pt x="540049" y="335856"/>
                    <a:pt x="533672" y="338212"/>
                    <a:pt x="538524" y="330796"/>
                  </a:cubicBezTo>
                  <a:cubicBezTo>
                    <a:pt x="543375" y="323380"/>
                    <a:pt x="545177" y="329410"/>
                    <a:pt x="546564" y="324558"/>
                  </a:cubicBezTo>
                  <a:cubicBezTo>
                    <a:pt x="547950" y="319706"/>
                    <a:pt x="553010" y="321924"/>
                    <a:pt x="549821" y="312983"/>
                  </a:cubicBezTo>
                  <a:cubicBezTo>
                    <a:pt x="546702" y="304042"/>
                    <a:pt x="545801" y="313399"/>
                    <a:pt x="547187" y="301270"/>
                  </a:cubicBezTo>
                  <a:cubicBezTo>
                    <a:pt x="548504" y="289210"/>
                    <a:pt x="546702" y="292467"/>
                    <a:pt x="546494" y="282556"/>
                  </a:cubicBezTo>
                  <a:cubicBezTo>
                    <a:pt x="546286" y="272645"/>
                    <a:pt x="541920" y="275556"/>
                    <a:pt x="543999" y="265090"/>
                  </a:cubicBezTo>
                  <a:cubicBezTo>
                    <a:pt x="546078" y="254624"/>
                    <a:pt x="559386" y="255594"/>
                    <a:pt x="543861" y="248525"/>
                  </a:cubicBezTo>
                  <a:cubicBezTo>
                    <a:pt x="528335" y="241455"/>
                    <a:pt x="492987" y="233138"/>
                    <a:pt x="483214" y="233623"/>
                  </a:cubicBezTo>
                  <a:cubicBezTo>
                    <a:pt x="473441" y="234108"/>
                    <a:pt x="456807" y="241524"/>
                    <a:pt x="489521" y="216919"/>
                  </a:cubicBezTo>
                  <a:cubicBezTo>
                    <a:pt x="489521" y="216919"/>
                    <a:pt x="501165" y="210543"/>
                    <a:pt x="508928" y="211513"/>
                  </a:cubicBezTo>
                  <a:cubicBezTo>
                    <a:pt x="516691" y="212483"/>
                    <a:pt x="519117" y="215533"/>
                    <a:pt x="521196" y="204443"/>
                  </a:cubicBezTo>
                  <a:cubicBezTo>
                    <a:pt x="523275" y="193354"/>
                    <a:pt x="507126" y="192661"/>
                    <a:pt x="508166" y="177482"/>
                  </a:cubicBezTo>
                  <a:cubicBezTo>
                    <a:pt x="509205" y="162303"/>
                    <a:pt x="501581" y="147609"/>
                    <a:pt x="499017" y="136797"/>
                  </a:cubicBezTo>
                  <a:cubicBezTo>
                    <a:pt x="496452" y="125984"/>
                    <a:pt x="488690" y="107201"/>
                    <a:pt x="484254" y="98884"/>
                  </a:cubicBezTo>
                  <a:cubicBezTo>
                    <a:pt x="479818" y="90567"/>
                    <a:pt x="476283" y="94032"/>
                    <a:pt x="479679" y="82042"/>
                  </a:cubicBezTo>
                  <a:cubicBezTo>
                    <a:pt x="483075" y="70051"/>
                    <a:pt x="484947" y="62704"/>
                    <a:pt x="490769" y="57506"/>
                  </a:cubicBezTo>
                  <a:cubicBezTo>
                    <a:pt x="496591" y="52308"/>
                    <a:pt x="500819" y="65061"/>
                    <a:pt x="494650" y="48426"/>
                  </a:cubicBezTo>
                  <a:cubicBezTo>
                    <a:pt x="488482" y="31792"/>
                    <a:pt x="482452" y="20841"/>
                    <a:pt x="476422" y="22019"/>
                  </a:cubicBezTo>
                  <a:cubicBezTo>
                    <a:pt x="470461" y="23197"/>
                    <a:pt x="464223" y="29712"/>
                    <a:pt x="456530" y="24514"/>
                  </a:cubicBezTo>
                  <a:cubicBezTo>
                    <a:pt x="448836" y="19316"/>
                    <a:pt x="458609" y="15573"/>
                    <a:pt x="448004" y="11692"/>
                  </a:cubicBezTo>
                  <a:cubicBezTo>
                    <a:pt x="437331" y="7810"/>
                    <a:pt x="423053" y="1226"/>
                    <a:pt x="415290" y="186"/>
                  </a:cubicBezTo>
                  <a:cubicBezTo>
                    <a:pt x="407527" y="-854"/>
                    <a:pt x="403715" y="2612"/>
                    <a:pt x="396646" y="6840"/>
                  </a:cubicBezTo>
                  <a:cubicBezTo>
                    <a:pt x="389576" y="11068"/>
                    <a:pt x="386526" y="7117"/>
                    <a:pt x="376753" y="7880"/>
                  </a:cubicBezTo>
                  <a:cubicBezTo>
                    <a:pt x="366911" y="8642"/>
                    <a:pt x="359980" y="6979"/>
                    <a:pt x="357277" y="11137"/>
                  </a:cubicBezTo>
                  <a:cubicBezTo>
                    <a:pt x="354574" y="15296"/>
                    <a:pt x="356238" y="15504"/>
                    <a:pt x="344039" y="11622"/>
                  </a:cubicBezTo>
                  <a:cubicBezTo>
                    <a:pt x="331841" y="7741"/>
                    <a:pt x="314028" y="-854"/>
                    <a:pt x="309245" y="2959"/>
                  </a:cubicBezTo>
                  <a:cubicBezTo>
                    <a:pt x="304463" y="6771"/>
                    <a:pt x="301760" y="12385"/>
                    <a:pt x="299403" y="16197"/>
                  </a:cubicBezTo>
                  <a:cubicBezTo>
                    <a:pt x="297047" y="20009"/>
                    <a:pt x="292472" y="22989"/>
                    <a:pt x="288868" y="26455"/>
                  </a:cubicBezTo>
                  <a:cubicBezTo>
                    <a:pt x="285264" y="29920"/>
                    <a:pt x="284086" y="36366"/>
                    <a:pt x="277848" y="36851"/>
                  </a:cubicBezTo>
                  <a:cubicBezTo>
                    <a:pt x="271610" y="37336"/>
                    <a:pt x="265164" y="35396"/>
                    <a:pt x="255253" y="32762"/>
                  </a:cubicBezTo>
                  <a:cubicBezTo>
                    <a:pt x="245341" y="30128"/>
                    <a:pt x="225241" y="23266"/>
                    <a:pt x="218795" y="21534"/>
                  </a:cubicBezTo>
                  <a:cubicBezTo>
                    <a:pt x="212280" y="19801"/>
                    <a:pt x="210340" y="20563"/>
                    <a:pt x="208538" y="26801"/>
                  </a:cubicBezTo>
                  <a:cubicBezTo>
                    <a:pt x="206735" y="33108"/>
                    <a:pt x="205349" y="47941"/>
                    <a:pt x="198488" y="51406"/>
                  </a:cubicBezTo>
                  <a:cubicBezTo>
                    <a:pt x="191626" y="54872"/>
                    <a:pt x="185249" y="55912"/>
                    <a:pt x="182893" y="64159"/>
                  </a:cubicBezTo>
                  <a:cubicBezTo>
                    <a:pt x="180536" y="72407"/>
                    <a:pt x="179150" y="78784"/>
                    <a:pt x="176031" y="82180"/>
                  </a:cubicBezTo>
                  <a:cubicBezTo>
                    <a:pt x="172912" y="85576"/>
                    <a:pt x="168823" y="86200"/>
                    <a:pt x="164733" y="89735"/>
                  </a:cubicBezTo>
                  <a:cubicBezTo>
                    <a:pt x="160644" y="93270"/>
                    <a:pt x="154406" y="98607"/>
                    <a:pt x="152673" y="104706"/>
                  </a:cubicBezTo>
                  <a:cubicBezTo>
                    <a:pt x="150941" y="110805"/>
                    <a:pt x="151079" y="116558"/>
                    <a:pt x="145465" y="115449"/>
                  </a:cubicBezTo>
                  <a:cubicBezTo>
                    <a:pt x="139851" y="114409"/>
                    <a:pt x="130425" y="111637"/>
                    <a:pt x="125157" y="111082"/>
                  </a:cubicBezTo>
                  <a:cubicBezTo>
                    <a:pt x="119890" y="110528"/>
                    <a:pt x="109563" y="116004"/>
                    <a:pt x="105127" y="117182"/>
                  </a:cubicBezTo>
                  <a:cubicBezTo>
                    <a:pt x="100691" y="118291"/>
                    <a:pt x="96671" y="120855"/>
                    <a:pt x="92651" y="117459"/>
                  </a:cubicBezTo>
                  <a:cubicBezTo>
                    <a:pt x="88631" y="114063"/>
                    <a:pt x="89532" y="109211"/>
                    <a:pt x="83502" y="110597"/>
                  </a:cubicBezTo>
                  <a:cubicBezTo>
                    <a:pt x="77472" y="111914"/>
                    <a:pt x="72482" y="110182"/>
                    <a:pt x="73798" y="115588"/>
                  </a:cubicBezTo>
                  <a:cubicBezTo>
                    <a:pt x="75115" y="120994"/>
                    <a:pt x="72482" y="124737"/>
                    <a:pt x="79828" y="126677"/>
                  </a:cubicBezTo>
                  <a:cubicBezTo>
                    <a:pt x="87106" y="128618"/>
                    <a:pt x="88284" y="132915"/>
                    <a:pt x="91680" y="134925"/>
                  </a:cubicBezTo>
                  <a:cubicBezTo>
                    <a:pt x="95077" y="136866"/>
                    <a:pt x="97503" y="132014"/>
                    <a:pt x="101730" y="134856"/>
                  </a:cubicBezTo>
                  <a:cubicBezTo>
                    <a:pt x="105958" y="137698"/>
                    <a:pt x="109701" y="138252"/>
                    <a:pt x="107067" y="147470"/>
                  </a:cubicBezTo>
                  <a:cubicBezTo>
                    <a:pt x="104434" y="156689"/>
                    <a:pt x="104988" y="157867"/>
                    <a:pt x="99235" y="157451"/>
                  </a:cubicBezTo>
                  <a:cubicBezTo>
                    <a:pt x="93483" y="156966"/>
                    <a:pt x="86829" y="158144"/>
                    <a:pt x="81700" y="161679"/>
                  </a:cubicBezTo>
                  <a:cubicBezTo>
                    <a:pt x="76571" y="165144"/>
                    <a:pt x="72967" y="168679"/>
                    <a:pt x="67353" y="170759"/>
                  </a:cubicBezTo>
                  <a:cubicBezTo>
                    <a:pt x="61738" y="172838"/>
                    <a:pt x="43648" y="166739"/>
                    <a:pt x="37549" y="165144"/>
                  </a:cubicBezTo>
                  <a:cubicBezTo>
                    <a:pt x="31450" y="163550"/>
                    <a:pt x="28054" y="161748"/>
                    <a:pt x="25558" y="164313"/>
                  </a:cubicBezTo>
                  <a:cubicBezTo>
                    <a:pt x="23133" y="166808"/>
                    <a:pt x="24380" y="172214"/>
                    <a:pt x="19598" y="173739"/>
                  </a:cubicBezTo>
                  <a:cubicBezTo>
                    <a:pt x="14815" y="175194"/>
                    <a:pt x="10934" y="175888"/>
                    <a:pt x="6082" y="178383"/>
                  </a:cubicBezTo>
                  <a:cubicBezTo>
                    <a:pt x="1231" y="180878"/>
                    <a:pt x="-641" y="182957"/>
                    <a:pt x="191" y="184621"/>
                  </a:cubicBezTo>
                  <a:cubicBezTo>
                    <a:pt x="1023" y="186353"/>
                    <a:pt x="9617" y="195987"/>
                    <a:pt x="8300" y="200493"/>
                  </a:cubicBezTo>
                  <a:cubicBezTo>
                    <a:pt x="6983" y="204998"/>
                    <a:pt x="6290" y="206939"/>
                    <a:pt x="12667" y="209711"/>
                  </a:cubicBezTo>
                  <a:cubicBezTo>
                    <a:pt x="19043" y="212483"/>
                    <a:pt x="23063" y="208463"/>
                    <a:pt x="21677" y="213384"/>
                  </a:cubicBezTo>
                  <a:cubicBezTo>
                    <a:pt x="20291" y="218306"/>
                    <a:pt x="21677" y="223296"/>
                    <a:pt x="24588" y="227039"/>
                  </a:cubicBezTo>
                  <a:cubicBezTo>
                    <a:pt x="27430" y="230781"/>
                    <a:pt x="28539" y="235287"/>
                    <a:pt x="31311" y="240207"/>
                  </a:cubicBezTo>
                  <a:cubicBezTo>
                    <a:pt x="34014" y="245129"/>
                    <a:pt x="37826" y="245752"/>
                    <a:pt x="36509" y="250257"/>
                  </a:cubicBezTo>
                  <a:cubicBezTo>
                    <a:pt x="35193" y="254763"/>
                    <a:pt x="32143" y="264120"/>
                    <a:pt x="33529" y="269318"/>
                  </a:cubicBezTo>
                  <a:cubicBezTo>
                    <a:pt x="34915" y="274516"/>
                    <a:pt x="39906" y="272922"/>
                    <a:pt x="45658" y="274863"/>
                  </a:cubicBezTo>
                  <a:cubicBezTo>
                    <a:pt x="51411" y="276803"/>
                    <a:pt x="53906" y="276457"/>
                    <a:pt x="60144" y="282279"/>
                  </a:cubicBezTo>
                  <a:cubicBezTo>
                    <a:pt x="66313" y="288170"/>
                    <a:pt x="71095" y="286715"/>
                    <a:pt x="72620" y="293646"/>
                  </a:cubicBezTo>
                  <a:cubicBezTo>
                    <a:pt x="74145" y="300577"/>
                    <a:pt x="73105" y="304319"/>
                    <a:pt x="79413" y="307300"/>
                  </a:cubicBezTo>
                  <a:cubicBezTo>
                    <a:pt x="85789" y="310280"/>
                    <a:pt x="89047" y="311736"/>
                    <a:pt x="97156" y="313954"/>
                  </a:cubicBezTo>
                  <a:cubicBezTo>
                    <a:pt x="105265" y="316172"/>
                    <a:pt x="108661" y="311736"/>
                    <a:pt x="114553" y="313330"/>
                  </a:cubicBezTo>
                  <a:cubicBezTo>
                    <a:pt x="120444" y="314924"/>
                    <a:pt x="117464" y="316033"/>
                    <a:pt x="122177" y="318736"/>
                  </a:cubicBezTo>
                  <a:cubicBezTo>
                    <a:pt x="126821" y="321439"/>
                    <a:pt x="132989" y="322063"/>
                    <a:pt x="142069" y="315409"/>
                  </a:cubicBezTo>
                  <a:cubicBezTo>
                    <a:pt x="151149" y="308755"/>
                    <a:pt x="156555" y="303418"/>
                    <a:pt x="161060" y="303765"/>
                  </a:cubicBezTo>
                  <a:cubicBezTo>
                    <a:pt x="165565" y="304111"/>
                    <a:pt x="174783" y="306815"/>
                    <a:pt x="172150" y="299953"/>
                  </a:cubicBezTo>
                  <a:cubicBezTo>
                    <a:pt x="169516" y="293091"/>
                    <a:pt x="167090" y="287824"/>
                    <a:pt x="168961" y="281170"/>
                  </a:cubicBezTo>
                  <a:cubicBezTo>
                    <a:pt x="170833" y="274516"/>
                    <a:pt x="185180" y="269456"/>
                    <a:pt x="192250" y="264327"/>
                  </a:cubicBezTo>
                  <a:cubicBezTo>
                    <a:pt x="199389" y="259268"/>
                    <a:pt x="207082" y="251990"/>
                    <a:pt x="212072" y="251228"/>
                  </a:cubicBezTo>
                  <a:cubicBezTo>
                    <a:pt x="217063" y="250465"/>
                    <a:pt x="221914" y="245614"/>
                    <a:pt x="225657" y="254832"/>
                  </a:cubicBezTo>
                  <a:cubicBezTo>
                    <a:pt x="229331" y="264050"/>
                    <a:pt x="247975" y="269872"/>
                    <a:pt x="247351" y="279853"/>
                  </a:cubicBezTo>
                  <a:cubicBezTo>
                    <a:pt x="246727" y="289834"/>
                    <a:pt x="252272" y="286230"/>
                    <a:pt x="248391" y="300022"/>
                  </a:cubicBezTo>
                  <a:cubicBezTo>
                    <a:pt x="244510" y="313815"/>
                    <a:pt x="245896" y="307369"/>
                    <a:pt x="247421" y="317974"/>
                  </a:cubicBezTo>
                  <a:cubicBezTo>
                    <a:pt x="249015" y="328509"/>
                    <a:pt x="248530" y="337103"/>
                    <a:pt x="255253" y="340985"/>
                  </a:cubicBezTo>
                  <a:cubicBezTo>
                    <a:pt x="261976" y="344866"/>
                    <a:pt x="259966" y="336549"/>
                    <a:pt x="268144" y="345490"/>
                  </a:cubicBezTo>
                  <a:cubicBezTo>
                    <a:pt x="276323" y="354431"/>
                    <a:pt x="283115" y="352629"/>
                    <a:pt x="280620" y="360669"/>
                  </a:cubicBezTo>
                  <a:cubicBezTo>
                    <a:pt x="278125" y="368709"/>
                    <a:pt x="272234" y="369402"/>
                    <a:pt x="270224" y="376471"/>
                  </a:cubicBezTo>
                  <a:cubicBezTo>
                    <a:pt x="268214" y="383541"/>
                    <a:pt x="263501" y="394076"/>
                    <a:pt x="269946" y="395809"/>
                  </a:cubicBezTo>
                  <a:cubicBezTo>
                    <a:pt x="276462" y="397542"/>
                    <a:pt x="284640" y="395532"/>
                    <a:pt x="289700" y="396849"/>
                  </a:cubicBezTo>
                  <a:cubicBezTo>
                    <a:pt x="294690" y="397958"/>
                    <a:pt x="298641" y="394146"/>
                    <a:pt x="298849" y="392205"/>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9" name="Freeform 106">
              <a:extLst>
                <a:ext uri="{FF2B5EF4-FFF2-40B4-BE49-F238E27FC236}">
                  <a16:creationId xmlns:a16="http://schemas.microsoft.com/office/drawing/2014/main" id="{9F352B19-66FB-6439-C64B-E6990BD01C85}"/>
                </a:ext>
              </a:extLst>
            </p:cNvPr>
            <p:cNvSpPr/>
            <p:nvPr/>
          </p:nvSpPr>
          <p:spPr>
            <a:xfrm>
              <a:off x="9331443" y="3240191"/>
              <a:ext cx="31802" cy="47089"/>
            </a:xfrm>
            <a:custGeom>
              <a:avLst/>
              <a:gdLst>
                <a:gd name="connsiteX0" fmla="*/ 12689 w 34823"/>
                <a:gd name="connsiteY0" fmla="*/ 0 h 51562"/>
                <a:gd name="connsiteX1" fmla="*/ 18096 w 34823"/>
                <a:gd name="connsiteY1" fmla="*/ 8594 h 51562"/>
                <a:gd name="connsiteX2" fmla="*/ 30086 w 34823"/>
                <a:gd name="connsiteY2" fmla="*/ 17120 h 51562"/>
                <a:gd name="connsiteX3" fmla="*/ 34661 w 34823"/>
                <a:gd name="connsiteY3" fmla="*/ 30982 h 51562"/>
                <a:gd name="connsiteX4" fmla="*/ 27938 w 34823"/>
                <a:gd name="connsiteY4" fmla="*/ 47270 h 51562"/>
                <a:gd name="connsiteX5" fmla="*/ 16016 w 34823"/>
                <a:gd name="connsiteY5" fmla="*/ 48864 h 51562"/>
                <a:gd name="connsiteX6" fmla="*/ 10818 w 34823"/>
                <a:gd name="connsiteY6" fmla="*/ 38744 h 51562"/>
                <a:gd name="connsiteX7" fmla="*/ 8808 w 34823"/>
                <a:gd name="connsiteY7" fmla="*/ 23150 h 51562"/>
                <a:gd name="connsiteX8" fmla="*/ 352 w 34823"/>
                <a:gd name="connsiteY8" fmla="*/ 13030 h 51562"/>
                <a:gd name="connsiteX9" fmla="*/ 5828 w 34823"/>
                <a:gd name="connsiteY9" fmla="*/ 2911 h 51562"/>
                <a:gd name="connsiteX10" fmla="*/ 12689 w 34823"/>
                <a:gd name="connsiteY10" fmla="*/ 0 h 5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23" h="51562">
                  <a:moveTo>
                    <a:pt x="12689" y="0"/>
                  </a:moveTo>
                  <a:cubicBezTo>
                    <a:pt x="12689" y="0"/>
                    <a:pt x="11719" y="5961"/>
                    <a:pt x="18096" y="8594"/>
                  </a:cubicBezTo>
                  <a:cubicBezTo>
                    <a:pt x="24472" y="11228"/>
                    <a:pt x="25443" y="16496"/>
                    <a:pt x="30086" y="17120"/>
                  </a:cubicBezTo>
                  <a:cubicBezTo>
                    <a:pt x="34799" y="17743"/>
                    <a:pt x="35146" y="27932"/>
                    <a:pt x="34661" y="30982"/>
                  </a:cubicBezTo>
                  <a:cubicBezTo>
                    <a:pt x="34176" y="34031"/>
                    <a:pt x="33829" y="45329"/>
                    <a:pt x="27938" y="47270"/>
                  </a:cubicBezTo>
                  <a:cubicBezTo>
                    <a:pt x="22046" y="49210"/>
                    <a:pt x="15531" y="54894"/>
                    <a:pt x="16016" y="48864"/>
                  </a:cubicBezTo>
                  <a:cubicBezTo>
                    <a:pt x="16501" y="42834"/>
                    <a:pt x="13244" y="47131"/>
                    <a:pt x="10818" y="38744"/>
                  </a:cubicBezTo>
                  <a:cubicBezTo>
                    <a:pt x="8392" y="30289"/>
                    <a:pt x="16917" y="25991"/>
                    <a:pt x="8808" y="23150"/>
                  </a:cubicBezTo>
                  <a:cubicBezTo>
                    <a:pt x="699" y="20308"/>
                    <a:pt x="-826" y="20100"/>
                    <a:pt x="352" y="13030"/>
                  </a:cubicBezTo>
                  <a:cubicBezTo>
                    <a:pt x="1531" y="5961"/>
                    <a:pt x="2917" y="3466"/>
                    <a:pt x="5828" y="2911"/>
                  </a:cubicBezTo>
                  <a:cubicBezTo>
                    <a:pt x="8739" y="2357"/>
                    <a:pt x="12689" y="0"/>
                    <a:pt x="12689"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0" name="Freeform 107">
              <a:extLst>
                <a:ext uri="{FF2B5EF4-FFF2-40B4-BE49-F238E27FC236}">
                  <a16:creationId xmlns:a16="http://schemas.microsoft.com/office/drawing/2014/main" id="{C2AF93EC-1EF0-DDE7-1413-22775B8A6AC2}"/>
                </a:ext>
              </a:extLst>
            </p:cNvPr>
            <p:cNvSpPr/>
            <p:nvPr/>
          </p:nvSpPr>
          <p:spPr>
            <a:xfrm>
              <a:off x="9401050" y="3280879"/>
              <a:ext cx="12012" cy="23729"/>
            </a:xfrm>
            <a:custGeom>
              <a:avLst/>
              <a:gdLst>
                <a:gd name="connsiteX0" fmla="*/ 11463 w 13153"/>
                <a:gd name="connsiteY0" fmla="*/ 13 h 25983"/>
                <a:gd name="connsiteX1" fmla="*/ 5433 w 13153"/>
                <a:gd name="connsiteY1" fmla="*/ 2508 h 25983"/>
                <a:gd name="connsiteX2" fmla="*/ 1067 w 13153"/>
                <a:gd name="connsiteY2" fmla="*/ 8122 h 25983"/>
                <a:gd name="connsiteX3" fmla="*/ 1067 w 13153"/>
                <a:gd name="connsiteY3" fmla="*/ 17618 h 25983"/>
                <a:gd name="connsiteX4" fmla="*/ 2800 w 13153"/>
                <a:gd name="connsiteY4" fmla="*/ 24965 h 25983"/>
                <a:gd name="connsiteX5" fmla="*/ 10008 w 13153"/>
                <a:gd name="connsiteY5" fmla="*/ 24965 h 25983"/>
                <a:gd name="connsiteX6" fmla="*/ 6958 w 13153"/>
                <a:gd name="connsiteY6" fmla="*/ 15539 h 25983"/>
                <a:gd name="connsiteX7" fmla="*/ 11394 w 13153"/>
                <a:gd name="connsiteY7" fmla="*/ 7707 h 25983"/>
                <a:gd name="connsiteX8" fmla="*/ 11463 w 13153"/>
                <a:gd name="connsiteY8" fmla="*/ 13 h 2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53" h="25983">
                  <a:moveTo>
                    <a:pt x="11463" y="13"/>
                  </a:moveTo>
                  <a:cubicBezTo>
                    <a:pt x="11463" y="13"/>
                    <a:pt x="6334" y="-56"/>
                    <a:pt x="5433" y="2508"/>
                  </a:cubicBezTo>
                  <a:cubicBezTo>
                    <a:pt x="4463" y="5073"/>
                    <a:pt x="1413" y="3825"/>
                    <a:pt x="1067" y="8122"/>
                  </a:cubicBezTo>
                  <a:cubicBezTo>
                    <a:pt x="790" y="12420"/>
                    <a:pt x="1136" y="14014"/>
                    <a:pt x="1067" y="17618"/>
                  </a:cubicBezTo>
                  <a:cubicBezTo>
                    <a:pt x="998" y="21222"/>
                    <a:pt x="-2191" y="24341"/>
                    <a:pt x="2800" y="24965"/>
                  </a:cubicBezTo>
                  <a:cubicBezTo>
                    <a:pt x="7790" y="25589"/>
                    <a:pt x="9661" y="26906"/>
                    <a:pt x="10008" y="24965"/>
                  </a:cubicBezTo>
                  <a:cubicBezTo>
                    <a:pt x="10354" y="23024"/>
                    <a:pt x="6057" y="19351"/>
                    <a:pt x="6958" y="15539"/>
                  </a:cubicBezTo>
                  <a:cubicBezTo>
                    <a:pt x="7859" y="11727"/>
                    <a:pt x="9315" y="11519"/>
                    <a:pt x="11394" y="7707"/>
                  </a:cubicBezTo>
                  <a:cubicBezTo>
                    <a:pt x="13404" y="3895"/>
                    <a:pt x="14028" y="-264"/>
                    <a:pt x="11463" y="13"/>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1" name="Freeform 108">
              <a:extLst>
                <a:ext uri="{FF2B5EF4-FFF2-40B4-BE49-F238E27FC236}">
                  <a16:creationId xmlns:a16="http://schemas.microsoft.com/office/drawing/2014/main" id="{440E9173-D578-CF16-9091-8151759E88BA}"/>
                </a:ext>
              </a:extLst>
            </p:cNvPr>
            <p:cNvSpPr/>
            <p:nvPr/>
          </p:nvSpPr>
          <p:spPr>
            <a:xfrm>
              <a:off x="9346445" y="3177526"/>
              <a:ext cx="91592" cy="84595"/>
            </a:xfrm>
            <a:custGeom>
              <a:avLst/>
              <a:gdLst>
                <a:gd name="connsiteX0" fmla="*/ 31263 w 100292"/>
                <a:gd name="connsiteY0" fmla="*/ 0 h 92630"/>
                <a:gd name="connsiteX1" fmla="*/ 40828 w 100292"/>
                <a:gd name="connsiteY1" fmla="*/ 2357 h 92630"/>
                <a:gd name="connsiteX2" fmla="*/ 48036 w 100292"/>
                <a:gd name="connsiteY2" fmla="*/ 8317 h 92630"/>
                <a:gd name="connsiteX3" fmla="*/ 56700 w 100292"/>
                <a:gd name="connsiteY3" fmla="*/ 16288 h 92630"/>
                <a:gd name="connsiteX4" fmla="*/ 62037 w 100292"/>
                <a:gd name="connsiteY4" fmla="*/ 24467 h 92630"/>
                <a:gd name="connsiteX5" fmla="*/ 69245 w 100292"/>
                <a:gd name="connsiteY5" fmla="*/ 30150 h 92630"/>
                <a:gd name="connsiteX6" fmla="*/ 62245 w 100292"/>
                <a:gd name="connsiteY6" fmla="*/ 35418 h 92630"/>
                <a:gd name="connsiteX7" fmla="*/ 58433 w 100292"/>
                <a:gd name="connsiteY7" fmla="*/ 35348 h 92630"/>
                <a:gd name="connsiteX8" fmla="*/ 52334 w 100292"/>
                <a:gd name="connsiteY8" fmla="*/ 41378 h 92630"/>
                <a:gd name="connsiteX9" fmla="*/ 45264 w 100292"/>
                <a:gd name="connsiteY9" fmla="*/ 48171 h 92630"/>
                <a:gd name="connsiteX10" fmla="*/ 50324 w 100292"/>
                <a:gd name="connsiteY10" fmla="*/ 55171 h 92630"/>
                <a:gd name="connsiteX11" fmla="*/ 62938 w 100292"/>
                <a:gd name="connsiteY11" fmla="*/ 54547 h 92630"/>
                <a:gd name="connsiteX12" fmla="*/ 71117 w 100292"/>
                <a:gd name="connsiteY12" fmla="*/ 58013 h 92630"/>
                <a:gd name="connsiteX13" fmla="*/ 75206 w 100292"/>
                <a:gd name="connsiteY13" fmla="*/ 62171 h 92630"/>
                <a:gd name="connsiteX14" fmla="*/ 79434 w 100292"/>
                <a:gd name="connsiteY14" fmla="*/ 67162 h 92630"/>
                <a:gd name="connsiteX15" fmla="*/ 82830 w 100292"/>
                <a:gd name="connsiteY15" fmla="*/ 70558 h 92630"/>
                <a:gd name="connsiteX16" fmla="*/ 89068 w 100292"/>
                <a:gd name="connsiteY16" fmla="*/ 68894 h 92630"/>
                <a:gd name="connsiteX17" fmla="*/ 96138 w 100292"/>
                <a:gd name="connsiteY17" fmla="*/ 66746 h 92630"/>
                <a:gd name="connsiteX18" fmla="*/ 95237 w 100292"/>
                <a:gd name="connsiteY18" fmla="*/ 72152 h 92630"/>
                <a:gd name="connsiteX19" fmla="*/ 94959 w 100292"/>
                <a:gd name="connsiteY19" fmla="*/ 78528 h 92630"/>
                <a:gd name="connsiteX20" fmla="*/ 95237 w 100292"/>
                <a:gd name="connsiteY20" fmla="*/ 85252 h 92630"/>
                <a:gd name="connsiteX21" fmla="*/ 100158 w 100292"/>
                <a:gd name="connsiteY21" fmla="*/ 88648 h 92630"/>
                <a:gd name="connsiteX22" fmla="*/ 91771 w 100292"/>
                <a:gd name="connsiteY22" fmla="*/ 92460 h 92630"/>
                <a:gd name="connsiteX23" fmla="*/ 83800 w 100292"/>
                <a:gd name="connsiteY23" fmla="*/ 86430 h 92630"/>
                <a:gd name="connsiteX24" fmla="*/ 77978 w 100292"/>
                <a:gd name="connsiteY24" fmla="*/ 79014 h 92630"/>
                <a:gd name="connsiteX25" fmla="*/ 73820 w 100292"/>
                <a:gd name="connsiteY25" fmla="*/ 69380 h 92630"/>
                <a:gd name="connsiteX26" fmla="*/ 66889 w 100292"/>
                <a:gd name="connsiteY26" fmla="*/ 65637 h 92630"/>
                <a:gd name="connsiteX27" fmla="*/ 59195 w 100292"/>
                <a:gd name="connsiteY27" fmla="*/ 69449 h 92630"/>
                <a:gd name="connsiteX28" fmla="*/ 47205 w 100292"/>
                <a:gd name="connsiteY28" fmla="*/ 69587 h 92630"/>
                <a:gd name="connsiteX29" fmla="*/ 36392 w 100292"/>
                <a:gd name="connsiteY29" fmla="*/ 72221 h 92630"/>
                <a:gd name="connsiteX30" fmla="*/ 24194 w 100292"/>
                <a:gd name="connsiteY30" fmla="*/ 72083 h 92630"/>
                <a:gd name="connsiteX31" fmla="*/ 25580 w 100292"/>
                <a:gd name="connsiteY31" fmla="*/ 56141 h 92630"/>
                <a:gd name="connsiteX32" fmla="*/ 31610 w 100292"/>
                <a:gd name="connsiteY32" fmla="*/ 48933 h 92630"/>
                <a:gd name="connsiteX33" fmla="*/ 30154 w 100292"/>
                <a:gd name="connsiteY33" fmla="*/ 42972 h 92630"/>
                <a:gd name="connsiteX34" fmla="*/ 29877 w 100292"/>
                <a:gd name="connsiteY34" fmla="*/ 29526 h 92630"/>
                <a:gd name="connsiteX35" fmla="*/ 20312 w 100292"/>
                <a:gd name="connsiteY35" fmla="*/ 27655 h 92630"/>
                <a:gd name="connsiteX36" fmla="*/ 15114 w 100292"/>
                <a:gd name="connsiteY36" fmla="*/ 33061 h 92630"/>
                <a:gd name="connsiteX37" fmla="*/ 18649 w 100292"/>
                <a:gd name="connsiteY37" fmla="*/ 36319 h 92630"/>
                <a:gd name="connsiteX38" fmla="*/ 19411 w 100292"/>
                <a:gd name="connsiteY38" fmla="*/ 39715 h 92630"/>
                <a:gd name="connsiteX39" fmla="*/ 8252 w 100292"/>
                <a:gd name="connsiteY39" fmla="*/ 40616 h 92630"/>
                <a:gd name="connsiteX40" fmla="*/ 11233 w 100292"/>
                <a:gd name="connsiteY40" fmla="*/ 45814 h 92630"/>
                <a:gd name="connsiteX41" fmla="*/ 12757 w 100292"/>
                <a:gd name="connsiteY41" fmla="*/ 50458 h 92630"/>
                <a:gd name="connsiteX42" fmla="*/ 14144 w 100292"/>
                <a:gd name="connsiteY42" fmla="*/ 53854 h 92630"/>
                <a:gd name="connsiteX43" fmla="*/ 10193 w 100292"/>
                <a:gd name="connsiteY43" fmla="*/ 57389 h 92630"/>
                <a:gd name="connsiteX44" fmla="*/ 1183 w 100292"/>
                <a:gd name="connsiteY44" fmla="*/ 55933 h 92630"/>
                <a:gd name="connsiteX45" fmla="*/ 282 w 100292"/>
                <a:gd name="connsiteY45" fmla="*/ 44913 h 92630"/>
                <a:gd name="connsiteX46" fmla="*/ 4024 w 100292"/>
                <a:gd name="connsiteY46" fmla="*/ 34932 h 92630"/>
                <a:gd name="connsiteX47" fmla="*/ 8460 w 100292"/>
                <a:gd name="connsiteY47" fmla="*/ 30982 h 92630"/>
                <a:gd name="connsiteX48" fmla="*/ 8183 w 100292"/>
                <a:gd name="connsiteY48" fmla="*/ 25783 h 92630"/>
                <a:gd name="connsiteX49" fmla="*/ 6866 w 100292"/>
                <a:gd name="connsiteY49" fmla="*/ 20031 h 92630"/>
                <a:gd name="connsiteX50" fmla="*/ 9777 w 100292"/>
                <a:gd name="connsiteY50" fmla="*/ 8733 h 92630"/>
                <a:gd name="connsiteX51" fmla="*/ 16084 w 100292"/>
                <a:gd name="connsiteY51" fmla="*/ 9426 h 92630"/>
                <a:gd name="connsiteX52" fmla="*/ 18094 w 100292"/>
                <a:gd name="connsiteY52" fmla="*/ 5129 h 92630"/>
                <a:gd name="connsiteX53" fmla="*/ 22184 w 100292"/>
                <a:gd name="connsiteY53" fmla="*/ 1178 h 92630"/>
                <a:gd name="connsiteX54" fmla="*/ 26758 w 100292"/>
                <a:gd name="connsiteY54" fmla="*/ 2010 h 92630"/>
                <a:gd name="connsiteX55" fmla="*/ 31263 w 100292"/>
                <a:gd name="connsiteY55" fmla="*/ 0 h 92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00292" h="92630">
                  <a:moveTo>
                    <a:pt x="31263" y="0"/>
                  </a:moveTo>
                  <a:cubicBezTo>
                    <a:pt x="31263" y="0"/>
                    <a:pt x="40690" y="69"/>
                    <a:pt x="40828" y="2357"/>
                  </a:cubicBezTo>
                  <a:cubicBezTo>
                    <a:pt x="40967" y="4644"/>
                    <a:pt x="45749" y="6654"/>
                    <a:pt x="48036" y="8317"/>
                  </a:cubicBezTo>
                  <a:cubicBezTo>
                    <a:pt x="50324" y="9981"/>
                    <a:pt x="52195" y="15664"/>
                    <a:pt x="56700" y="16288"/>
                  </a:cubicBezTo>
                  <a:cubicBezTo>
                    <a:pt x="61205" y="16842"/>
                    <a:pt x="60651" y="23150"/>
                    <a:pt x="62037" y="24467"/>
                  </a:cubicBezTo>
                  <a:cubicBezTo>
                    <a:pt x="63354" y="25783"/>
                    <a:pt x="66819" y="27793"/>
                    <a:pt x="69245" y="30150"/>
                  </a:cubicBezTo>
                  <a:cubicBezTo>
                    <a:pt x="71671" y="32506"/>
                    <a:pt x="66057" y="35418"/>
                    <a:pt x="62245" y="35418"/>
                  </a:cubicBezTo>
                  <a:cubicBezTo>
                    <a:pt x="58433" y="35348"/>
                    <a:pt x="59195" y="33685"/>
                    <a:pt x="58433" y="35348"/>
                  </a:cubicBezTo>
                  <a:cubicBezTo>
                    <a:pt x="57671" y="37081"/>
                    <a:pt x="54413" y="39576"/>
                    <a:pt x="52334" y="41378"/>
                  </a:cubicBezTo>
                  <a:cubicBezTo>
                    <a:pt x="50254" y="43180"/>
                    <a:pt x="44987" y="47478"/>
                    <a:pt x="45264" y="48171"/>
                  </a:cubicBezTo>
                  <a:cubicBezTo>
                    <a:pt x="45541" y="48864"/>
                    <a:pt x="46442" y="55795"/>
                    <a:pt x="50324" y="55171"/>
                  </a:cubicBezTo>
                  <a:cubicBezTo>
                    <a:pt x="54274" y="54547"/>
                    <a:pt x="62799" y="55448"/>
                    <a:pt x="62938" y="54547"/>
                  </a:cubicBezTo>
                  <a:cubicBezTo>
                    <a:pt x="63077" y="53646"/>
                    <a:pt x="70493" y="56419"/>
                    <a:pt x="71117" y="58013"/>
                  </a:cubicBezTo>
                  <a:cubicBezTo>
                    <a:pt x="71671" y="59607"/>
                    <a:pt x="71879" y="62171"/>
                    <a:pt x="75206" y="62171"/>
                  </a:cubicBezTo>
                  <a:cubicBezTo>
                    <a:pt x="78533" y="62171"/>
                    <a:pt x="76384" y="64320"/>
                    <a:pt x="79434" y="67162"/>
                  </a:cubicBezTo>
                  <a:cubicBezTo>
                    <a:pt x="82414" y="70003"/>
                    <a:pt x="77909" y="69934"/>
                    <a:pt x="82830" y="70558"/>
                  </a:cubicBezTo>
                  <a:cubicBezTo>
                    <a:pt x="87751" y="71182"/>
                    <a:pt x="87613" y="70003"/>
                    <a:pt x="89068" y="68894"/>
                  </a:cubicBezTo>
                  <a:cubicBezTo>
                    <a:pt x="90524" y="67785"/>
                    <a:pt x="95514" y="64043"/>
                    <a:pt x="96138" y="66746"/>
                  </a:cubicBezTo>
                  <a:cubicBezTo>
                    <a:pt x="96761" y="69380"/>
                    <a:pt x="96623" y="69449"/>
                    <a:pt x="95237" y="72152"/>
                  </a:cubicBezTo>
                  <a:cubicBezTo>
                    <a:pt x="93850" y="74855"/>
                    <a:pt x="87127" y="73261"/>
                    <a:pt x="94959" y="78528"/>
                  </a:cubicBezTo>
                  <a:cubicBezTo>
                    <a:pt x="102792" y="83796"/>
                    <a:pt x="92672" y="84974"/>
                    <a:pt x="95237" y="85252"/>
                  </a:cubicBezTo>
                  <a:cubicBezTo>
                    <a:pt x="97801" y="85598"/>
                    <a:pt x="100989" y="85252"/>
                    <a:pt x="100158" y="88648"/>
                  </a:cubicBezTo>
                  <a:cubicBezTo>
                    <a:pt x="99395" y="92044"/>
                    <a:pt x="95861" y="93084"/>
                    <a:pt x="91771" y="92460"/>
                  </a:cubicBezTo>
                  <a:cubicBezTo>
                    <a:pt x="87682" y="91836"/>
                    <a:pt x="89761" y="86222"/>
                    <a:pt x="83800" y="86430"/>
                  </a:cubicBezTo>
                  <a:cubicBezTo>
                    <a:pt x="77771" y="86638"/>
                    <a:pt x="80335" y="81370"/>
                    <a:pt x="77978" y="79014"/>
                  </a:cubicBezTo>
                  <a:cubicBezTo>
                    <a:pt x="75622" y="76657"/>
                    <a:pt x="76176" y="73261"/>
                    <a:pt x="73820" y="69380"/>
                  </a:cubicBezTo>
                  <a:cubicBezTo>
                    <a:pt x="71463" y="65498"/>
                    <a:pt x="69453" y="63835"/>
                    <a:pt x="66889" y="65637"/>
                  </a:cubicBezTo>
                  <a:cubicBezTo>
                    <a:pt x="64324" y="67439"/>
                    <a:pt x="63285" y="69518"/>
                    <a:pt x="59195" y="69449"/>
                  </a:cubicBezTo>
                  <a:cubicBezTo>
                    <a:pt x="55175" y="69380"/>
                    <a:pt x="49977" y="67855"/>
                    <a:pt x="47205" y="69587"/>
                  </a:cubicBezTo>
                  <a:cubicBezTo>
                    <a:pt x="44432" y="71390"/>
                    <a:pt x="37987" y="70281"/>
                    <a:pt x="36392" y="72221"/>
                  </a:cubicBezTo>
                  <a:cubicBezTo>
                    <a:pt x="34798" y="74162"/>
                    <a:pt x="25025" y="76103"/>
                    <a:pt x="24194" y="72083"/>
                  </a:cubicBezTo>
                  <a:cubicBezTo>
                    <a:pt x="23431" y="68063"/>
                    <a:pt x="21629" y="57874"/>
                    <a:pt x="25580" y="56141"/>
                  </a:cubicBezTo>
                  <a:cubicBezTo>
                    <a:pt x="29531" y="54409"/>
                    <a:pt x="31541" y="49349"/>
                    <a:pt x="31610" y="48933"/>
                  </a:cubicBezTo>
                  <a:cubicBezTo>
                    <a:pt x="31679" y="48517"/>
                    <a:pt x="31541" y="46230"/>
                    <a:pt x="30154" y="42972"/>
                  </a:cubicBezTo>
                  <a:cubicBezTo>
                    <a:pt x="28768" y="39715"/>
                    <a:pt x="33065" y="30358"/>
                    <a:pt x="29877" y="29526"/>
                  </a:cubicBezTo>
                  <a:cubicBezTo>
                    <a:pt x="26689" y="28694"/>
                    <a:pt x="22530" y="25714"/>
                    <a:pt x="20312" y="27655"/>
                  </a:cubicBezTo>
                  <a:cubicBezTo>
                    <a:pt x="18094" y="29595"/>
                    <a:pt x="15599" y="28625"/>
                    <a:pt x="15114" y="33061"/>
                  </a:cubicBezTo>
                  <a:cubicBezTo>
                    <a:pt x="14629" y="37497"/>
                    <a:pt x="16570" y="35833"/>
                    <a:pt x="18649" y="36319"/>
                  </a:cubicBezTo>
                  <a:cubicBezTo>
                    <a:pt x="20728" y="36804"/>
                    <a:pt x="22530" y="39576"/>
                    <a:pt x="19411" y="39715"/>
                  </a:cubicBezTo>
                  <a:cubicBezTo>
                    <a:pt x="16292" y="39853"/>
                    <a:pt x="8460" y="39160"/>
                    <a:pt x="8252" y="40616"/>
                  </a:cubicBezTo>
                  <a:cubicBezTo>
                    <a:pt x="8044" y="42071"/>
                    <a:pt x="11025" y="42764"/>
                    <a:pt x="11233" y="45814"/>
                  </a:cubicBezTo>
                  <a:cubicBezTo>
                    <a:pt x="11441" y="48864"/>
                    <a:pt x="10401" y="48933"/>
                    <a:pt x="12757" y="50458"/>
                  </a:cubicBezTo>
                  <a:cubicBezTo>
                    <a:pt x="15114" y="52052"/>
                    <a:pt x="16223" y="49973"/>
                    <a:pt x="14144" y="53854"/>
                  </a:cubicBezTo>
                  <a:cubicBezTo>
                    <a:pt x="12064" y="57735"/>
                    <a:pt x="10678" y="56072"/>
                    <a:pt x="10193" y="57389"/>
                  </a:cubicBezTo>
                  <a:cubicBezTo>
                    <a:pt x="9708" y="58706"/>
                    <a:pt x="1391" y="59884"/>
                    <a:pt x="1183" y="55933"/>
                  </a:cubicBezTo>
                  <a:cubicBezTo>
                    <a:pt x="906" y="51983"/>
                    <a:pt x="-619" y="47963"/>
                    <a:pt x="282" y="44913"/>
                  </a:cubicBezTo>
                  <a:cubicBezTo>
                    <a:pt x="1183" y="41863"/>
                    <a:pt x="2985" y="37428"/>
                    <a:pt x="4024" y="34932"/>
                  </a:cubicBezTo>
                  <a:cubicBezTo>
                    <a:pt x="5064" y="32437"/>
                    <a:pt x="6589" y="34863"/>
                    <a:pt x="8460" y="30982"/>
                  </a:cubicBezTo>
                  <a:cubicBezTo>
                    <a:pt x="10262" y="27100"/>
                    <a:pt x="9084" y="28279"/>
                    <a:pt x="8183" y="25783"/>
                  </a:cubicBezTo>
                  <a:cubicBezTo>
                    <a:pt x="7282" y="23288"/>
                    <a:pt x="4995" y="25021"/>
                    <a:pt x="6866" y="20031"/>
                  </a:cubicBezTo>
                  <a:cubicBezTo>
                    <a:pt x="8737" y="15040"/>
                    <a:pt x="9223" y="9288"/>
                    <a:pt x="9777" y="8733"/>
                  </a:cubicBezTo>
                  <a:cubicBezTo>
                    <a:pt x="10262" y="8179"/>
                    <a:pt x="14560" y="11367"/>
                    <a:pt x="16084" y="9426"/>
                  </a:cubicBezTo>
                  <a:cubicBezTo>
                    <a:pt x="17609" y="7485"/>
                    <a:pt x="17471" y="8594"/>
                    <a:pt x="18094" y="5129"/>
                  </a:cubicBezTo>
                  <a:cubicBezTo>
                    <a:pt x="18718" y="1663"/>
                    <a:pt x="20104" y="554"/>
                    <a:pt x="22184" y="1178"/>
                  </a:cubicBezTo>
                  <a:cubicBezTo>
                    <a:pt x="24263" y="1802"/>
                    <a:pt x="25372" y="2218"/>
                    <a:pt x="26758" y="2010"/>
                  </a:cubicBezTo>
                  <a:cubicBezTo>
                    <a:pt x="28075" y="1871"/>
                    <a:pt x="30432" y="277"/>
                    <a:pt x="31263"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2" name="Freeform 109">
              <a:extLst>
                <a:ext uri="{FF2B5EF4-FFF2-40B4-BE49-F238E27FC236}">
                  <a16:creationId xmlns:a16="http://schemas.microsoft.com/office/drawing/2014/main" id="{483556D9-52DB-6C4B-39C9-11177CB38571}"/>
                </a:ext>
              </a:extLst>
            </p:cNvPr>
            <p:cNvSpPr/>
            <p:nvPr/>
          </p:nvSpPr>
          <p:spPr>
            <a:xfrm>
              <a:off x="9426527" y="3212339"/>
              <a:ext cx="14655" cy="8832"/>
            </a:xfrm>
            <a:custGeom>
              <a:avLst/>
              <a:gdLst>
                <a:gd name="connsiteX0" fmla="*/ 1588 w 16047"/>
                <a:gd name="connsiteY0" fmla="*/ 0 h 9671"/>
                <a:gd name="connsiteX1" fmla="*/ 9212 w 16047"/>
                <a:gd name="connsiteY1" fmla="*/ 1040 h 9671"/>
                <a:gd name="connsiteX2" fmla="*/ 15865 w 16047"/>
                <a:gd name="connsiteY2" fmla="*/ 1871 h 9671"/>
                <a:gd name="connsiteX3" fmla="*/ 15657 w 16047"/>
                <a:gd name="connsiteY3" fmla="*/ 4436 h 9671"/>
                <a:gd name="connsiteX4" fmla="*/ 15380 w 16047"/>
                <a:gd name="connsiteY4" fmla="*/ 7971 h 9671"/>
                <a:gd name="connsiteX5" fmla="*/ 12539 w 16047"/>
                <a:gd name="connsiteY5" fmla="*/ 9634 h 9671"/>
                <a:gd name="connsiteX6" fmla="*/ 7618 w 16047"/>
                <a:gd name="connsiteY6" fmla="*/ 6584 h 9671"/>
                <a:gd name="connsiteX7" fmla="*/ 2697 w 16047"/>
                <a:gd name="connsiteY7" fmla="*/ 4852 h 9671"/>
                <a:gd name="connsiteX8" fmla="*/ 1588 w 16047"/>
                <a:gd name="connsiteY8" fmla="*/ 0 h 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7" h="9671">
                  <a:moveTo>
                    <a:pt x="1588" y="0"/>
                  </a:moveTo>
                  <a:cubicBezTo>
                    <a:pt x="1588" y="0"/>
                    <a:pt x="4984" y="554"/>
                    <a:pt x="9212" y="1040"/>
                  </a:cubicBezTo>
                  <a:cubicBezTo>
                    <a:pt x="13440" y="1594"/>
                    <a:pt x="16073" y="-624"/>
                    <a:pt x="15865" y="1871"/>
                  </a:cubicBezTo>
                  <a:cubicBezTo>
                    <a:pt x="15657" y="4436"/>
                    <a:pt x="14826" y="2703"/>
                    <a:pt x="15657" y="4436"/>
                  </a:cubicBezTo>
                  <a:cubicBezTo>
                    <a:pt x="16489" y="6169"/>
                    <a:pt x="15796" y="7278"/>
                    <a:pt x="15380" y="7971"/>
                  </a:cubicBezTo>
                  <a:cubicBezTo>
                    <a:pt x="14964" y="8594"/>
                    <a:pt x="14757" y="9911"/>
                    <a:pt x="12539" y="9634"/>
                  </a:cubicBezTo>
                  <a:cubicBezTo>
                    <a:pt x="10321" y="9357"/>
                    <a:pt x="10321" y="6931"/>
                    <a:pt x="7618" y="6584"/>
                  </a:cubicBezTo>
                  <a:cubicBezTo>
                    <a:pt x="4984" y="6238"/>
                    <a:pt x="5608" y="5406"/>
                    <a:pt x="2697" y="4852"/>
                  </a:cubicBezTo>
                  <a:cubicBezTo>
                    <a:pt x="-214" y="4367"/>
                    <a:pt x="-1046" y="1455"/>
                    <a:pt x="1588"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3" name="Freeform 110">
              <a:extLst>
                <a:ext uri="{FF2B5EF4-FFF2-40B4-BE49-F238E27FC236}">
                  <a16:creationId xmlns:a16="http://schemas.microsoft.com/office/drawing/2014/main" id="{4C7804E1-7560-D14A-64F8-8A359EDBDF48}"/>
                </a:ext>
              </a:extLst>
            </p:cNvPr>
            <p:cNvSpPr/>
            <p:nvPr/>
          </p:nvSpPr>
          <p:spPr>
            <a:xfrm>
              <a:off x="9445546" y="3243985"/>
              <a:ext cx="9946" cy="11292"/>
            </a:xfrm>
            <a:custGeom>
              <a:avLst/>
              <a:gdLst>
                <a:gd name="connsiteX0" fmla="*/ 4259 w 10891"/>
                <a:gd name="connsiteY0" fmla="*/ 3262 h 12365"/>
                <a:gd name="connsiteX1" fmla="*/ 8140 w 10891"/>
                <a:gd name="connsiteY1" fmla="*/ 3123 h 12365"/>
                <a:gd name="connsiteX2" fmla="*/ 9596 w 10891"/>
                <a:gd name="connsiteY2" fmla="*/ 143 h 12365"/>
                <a:gd name="connsiteX3" fmla="*/ 10636 w 10891"/>
                <a:gd name="connsiteY3" fmla="*/ 4579 h 12365"/>
                <a:gd name="connsiteX4" fmla="*/ 8418 w 10891"/>
                <a:gd name="connsiteY4" fmla="*/ 11787 h 12365"/>
                <a:gd name="connsiteX5" fmla="*/ 1833 w 10891"/>
                <a:gd name="connsiteY5" fmla="*/ 11094 h 12365"/>
                <a:gd name="connsiteX6" fmla="*/ 586 w 10891"/>
                <a:gd name="connsiteY6" fmla="*/ 5202 h 12365"/>
                <a:gd name="connsiteX7" fmla="*/ 4259 w 10891"/>
                <a:gd name="connsiteY7" fmla="*/ 3262 h 12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91" h="12365">
                  <a:moveTo>
                    <a:pt x="4259" y="3262"/>
                  </a:moveTo>
                  <a:cubicBezTo>
                    <a:pt x="4259" y="3262"/>
                    <a:pt x="6754" y="5896"/>
                    <a:pt x="8140" y="3123"/>
                  </a:cubicBezTo>
                  <a:cubicBezTo>
                    <a:pt x="9457" y="351"/>
                    <a:pt x="8348" y="-342"/>
                    <a:pt x="9596" y="143"/>
                  </a:cubicBezTo>
                  <a:cubicBezTo>
                    <a:pt x="10843" y="628"/>
                    <a:pt x="11190" y="1321"/>
                    <a:pt x="10636" y="4579"/>
                  </a:cubicBezTo>
                  <a:cubicBezTo>
                    <a:pt x="10081" y="7836"/>
                    <a:pt x="9596" y="11856"/>
                    <a:pt x="8418" y="11787"/>
                  </a:cubicBezTo>
                  <a:cubicBezTo>
                    <a:pt x="7170" y="11718"/>
                    <a:pt x="3566" y="13520"/>
                    <a:pt x="1833" y="11094"/>
                  </a:cubicBezTo>
                  <a:cubicBezTo>
                    <a:pt x="100" y="8668"/>
                    <a:pt x="-593" y="7767"/>
                    <a:pt x="586" y="5202"/>
                  </a:cubicBezTo>
                  <a:cubicBezTo>
                    <a:pt x="1625" y="2638"/>
                    <a:pt x="4259" y="3262"/>
                    <a:pt x="4259" y="3262"/>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nvGrpSpPr>
            <p:cNvPr id="64" name="Graphic 2">
              <a:extLst>
                <a:ext uri="{FF2B5EF4-FFF2-40B4-BE49-F238E27FC236}">
                  <a16:creationId xmlns:a16="http://schemas.microsoft.com/office/drawing/2014/main" id="{62DC3CAF-003A-D194-CC64-151579ADC570}"/>
                </a:ext>
              </a:extLst>
            </p:cNvPr>
            <p:cNvGrpSpPr/>
            <p:nvPr/>
          </p:nvGrpSpPr>
          <p:grpSpPr>
            <a:xfrm>
              <a:off x="9134325" y="4407789"/>
              <a:ext cx="43118" cy="470235"/>
              <a:chOff x="8131213" y="1640531"/>
              <a:chExt cx="47214" cy="514900"/>
            </a:xfrm>
            <a:solidFill>
              <a:srgbClr val="196853"/>
            </a:solidFill>
          </p:grpSpPr>
          <p:sp>
            <p:nvSpPr>
              <p:cNvPr id="155" name="Freeform 202">
                <a:extLst>
                  <a:ext uri="{FF2B5EF4-FFF2-40B4-BE49-F238E27FC236}">
                    <a16:creationId xmlns:a16="http://schemas.microsoft.com/office/drawing/2014/main" id="{A979A34E-37F5-98B1-B524-EE7E55B1FE46}"/>
                  </a:ext>
                </a:extLst>
              </p:cNvPr>
              <p:cNvSpPr/>
              <p:nvPr/>
            </p:nvSpPr>
            <p:spPr>
              <a:xfrm>
                <a:off x="8131213" y="2149664"/>
                <a:ext cx="291" cy="154"/>
              </a:xfrm>
              <a:custGeom>
                <a:avLst/>
                <a:gdLst>
                  <a:gd name="connsiteX0" fmla="*/ 291 w 291"/>
                  <a:gd name="connsiteY0" fmla="*/ 154 h 154"/>
                  <a:gd name="connsiteX1" fmla="*/ 291 w 291"/>
                  <a:gd name="connsiteY1" fmla="*/ 154 h 154"/>
                  <a:gd name="connsiteX2" fmla="*/ 291 w 291"/>
                  <a:gd name="connsiteY2" fmla="*/ 154 h 154"/>
                </a:gdLst>
                <a:ahLst/>
                <a:cxnLst>
                  <a:cxn ang="0">
                    <a:pos x="connsiteX0" y="connsiteY0"/>
                  </a:cxn>
                  <a:cxn ang="0">
                    <a:pos x="connsiteX1" y="connsiteY1"/>
                  </a:cxn>
                  <a:cxn ang="0">
                    <a:pos x="connsiteX2" y="connsiteY2"/>
                  </a:cxn>
                </a:cxnLst>
                <a:rect l="l" t="t" r="r" b="b"/>
                <a:pathLst>
                  <a:path w="291" h="154">
                    <a:moveTo>
                      <a:pt x="291" y="154"/>
                    </a:moveTo>
                    <a:cubicBezTo>
                      <a:pt x="-194" y="-193"/>
                      <a:pt x="14" y="154"/>
                      <a:pt x="291" y="154"/>
                    </a:cubicBezTo>
                    <a:lnTo>
                      <a:pt x="291" y="154"/>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6" name="Freeform 203">
                <a:extLst>
                  <a:ext uri="{FF2B5EF4-FFF2-40B4-BE49-F238E27FC236}">
                    <a16:creationId xmlns:a16="http://schemas.microsoft.com/office/drawing/2014/main" id="{02B32555-9DB5-375D-0E46-1DED1F633EC3}"/>
                  </a:ext>
                </a:extLst>
              </p:cNvPr>
              <p:cNvSpPr/>
              <p:nvPr/>
            </p:nvSpPr>
            <p:spPr>
              <a:xfrm>
                <a:off x="8132212" y="2155231"/>
                <a:ext cx="1164" cy="201"/>
              </a:xfrm>
              <a:custGeom>
                <a:avLst/>
                <a:gdLst>
                  <a:gd name="connsiteX0" fmla="*/ 1164 w 1164"/>
                  <a:gd name="connsiteY0" fmla="*/ 201 h 201"/>
                  <a:gd name="connsiteX1" fmla="*/ 1164 w 1164"/>
                  <a:gd name="connsiteY1" fmla="*/ 201 h 201"/>
                  <a:gd name="connsiteX2" fmla="*/ 1164 w 1164"/>
                  <a:gd name="connsiteY2" fmla="*/ 201 h 201"/>
                </a:gdLst>
                <a:ahLst/>
                <a:cxnLst>
                  <a:cxn ang="0">
                    <a:pos x="connsiteX0" y="connsiteY0"/>
                  </a:cxn>
                  <a:cxn ang="0">
                    <a:pos x="connsiteX1" y="connsiteY1"/>
                  </a:cxn>
                  <a:cxn ang="0">
                    <a:pos x="connsiteX2" y="connsiteY2"/>
                  </a:cxn>
                </a:cxnLst>
                <a:rect l="l" t="t" r="r" b="b"/>
                <a:pathLst>
                  <a:path w="1164" h="201">
                    <a:moveTo>
                      <a:pt x="1164" y="201"/>
                    </a:moveTo>
                    <a:cubicBezTo>
                      <a:pt x="-777" y="-215"/>
                      <a:pt x="55" y="132"/>
                      <a:pt x="1164" y="201"/>
                    </a:cubicBezTo>
                    <a:lnTo>
                      <a:pt x="1164" y="201"/>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7" name="Freeform 204">
                <a:extLst>
                  <a:ext uri="{FF2B5EF4-FFF2-40B4-BE49-F238E27FC236}">
                    <a16:creationId xmlns:a16="http://schemas.microsoft.com/office/drawing/2014/main" id="{7D1AA1D8-8D2D-EFD9-E955-F0639B15C03A}"/>
                  </a:ext>
                </a:extLst>
              </p:cNvPr>
              <p:cNvSpPr/>
              <p:nvPr/>
            </p:nvSpPr>
            <p:spPr>
              <a:xfrm>
                <a:off x="8178158" y="1640531"/>
                <a:ext cx="269" cy="502"/>
              </a:xfrm>
              <a:custGeom>
                <a:avLst/>
                <a:gdLst>
                  <a:gd name="connsiteX0" fmla="*/ 270 w 269"/>
                  <a:gd name="connsiteY0" fmla="*/ 480 h 502"/>
                  <a:gd name="connsiteX1" fmla="*/ 270 w 269"/>
                  <a:gd name="connsiteY1" fmla="*/ 480 h 502"/>
                  <a:gd name="connsiteX2" fmla="*/ 270 w 269"/>
                  <a:gd name="connsiteY2" fmla="*/ 480 h 502"/>
                </a:gdLst>
                <a:ahLst/>
                <a:cxnLst>
                  <a:cxn ang="0">
                    <a:pos x="connsiteX0" y="connsiteY0"/>
                  </a:cxn>
                  <a:cxn ang="0">
                    <a:pos x="connsiteX1" y="connsiteY1"/>
                  </a:cxn>
                  <a:cxn ang="0">
                    <a:pos x="connsiteX2" y="connsiteY2"/>
                  </a:cxn>
                </a:cxnLst>
                <a:rect l="l" t="t" r="r" b="b"/>
                <a:pathLst>
                  <a:path w="269" h="502">
                    <a:moveTo>
                      <a:pt x="270" y="480"/>
                    </a:moveTo>
                    <a:cubicBezTo>
                      <a:pt x="62" y="-698"/>
                      <a:pt x="-216" y="688"/>
                      <a:pt x="270" y="480"/>
                    </a:cubicBezTo>
                    <a:lnTo>
                      <a:pt x="270" y="48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grpSp>
          <p:nvGrpSpPr>
            <p:cNvPr id="65" name="Graphic 2">
              <a:extLst>
                <a:ext uri="{FF2B5EF4-FFF2-40B4-BE49-F238E27FC236}">
                  <a16:creationId xmlns:a16="http://schemas.microsoft.com/office/drawing/2014/main" id="{23871A30-1DFB-B247-D6B3-753340850CBF}"/>
                </a:ext>
              </a:extLst>
            </p:cNvPr>
            <p:cNvGrpSpPr/>
            <p:nvPr/>
          </p:nvGrpSpPr>
          <p:grpSpPr>
            <a:xfrm>
              <a:off x="9134325" y="4407789"/>
              <a:ext cx="478165" cy="952123"/>
              <a:chOff x="8131213" y="1640531"/>
              <a:chExt cx="523583" cy="1042559"/>
            </a:xfrm>
            <a:solidFill>
              <a:srgbClr val="196853"/>
            </a:solidFill>
          </p:grpSpPr>
          <p:sp>
            <p:nvSpPr>
              <p:cNvPr id="149" name="Freeform 196">
                <a:extLst>
                  <a:ext uri="{FF2B5EF4-FFF2-40B4-BE49-F238E27FC236}">
                    <a16:creationId xmlns:a16="http://schemas.microsoft.com/office/drawing/2014/main" id="{DAFAB609-4023-FB91-18A5-3041EE3B86F3}"/>
                  </a:ext>
                </a:extLst>
              </p:cNvPr>
              <p:cNvSpPr/>
              <p:nvPr/>
            </p:nvSpPr>
            <p:spPr>
              <a:xfrm>
                <a:off x="8131213" y="2149664"/>
                <a:ext cx="291" cy="154"/>
              </a:xfrm>
              <a:custGeom>
                <a:avLst/>
                <a:gdLst>
                  <a:gd name="connsiteX0" fmla="*/ 291 w 291"/>
                  <a:gd name="connsiteY0" fmla="*/ 154 h 154"/>
                  <a:gd name="connsiteX1" fmla="*/ 291 w 291"/>
                  <a:gd name="connsiteY1" fmla="*/ 154 h 154"/>
                  <a:gd name="connsiteX2" fmla="*/ 291 w 291"/>
                  <a:gd name="connsiteY2" fmla="*/ 154 h 154"/>
                </a:gdLst>
                <a:ahLst/>
                <a:cxnLst>
                  <a:cxn ang="0">
                    <a:pos x="connsiteX0" y="connsiteY0"/>
                  </a:cxn>
                  <a:cxn ang="0">
                    <a:pos x="connsiteX1" y="connsiteY1"/>
                  </a:cxn>
                  <a:cxn ang="0">
                    <a:pos x="connsiteX2" y="connsiteY2"/>
                  </a:cxn>
                </a:cxnLst>
                <a:rect l="l" t="t" r="r" b="b"/>
                <a:pathLst>
                  <a:path w="291" h="154">
                    <a:moveTo>
                      <a:pt x="291" y="154"/>
                    </a:moveTo>
                    <a:cubicBezTo>
                      <a:pt x="-194" y="-193"/>
                      <a:pt x="14" y="154"/>
                      <a:pt x="291" y="154"/>
                    </a:cubicBezTo>
                    <a:lnTo>
                      <a:pt x="291" y="154"/>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0" name="Freeform 197">
                <a:extLst>
                  <a:ext uri="{FF2B5EF4-FFF2-40B4-BE49-F238E27FC236}">
                    <a16:creationId xmlns:a16="http://schemas.microsoft.com/office/drawing/2014/main" id="{1FDE7826-FFA2-9964-740B-24F843F459AD}"/>
                  </a:ext>
                </a:extLst>
              </p:cNvPr>
              <p:cNvSpPr/>
              <p:nvPr/>
            </p:nvSpPr>
            <p:spPr>
              <a:xfrm>
                <a:off x="8132212" y="2155231"/>
                <a:ext cx="1164" cy="201"/>
              </a:xfrm>
              <a:custGeom>
                <a:avLst/>
                <a:gdLst>
                  <a:gd name="connsiteX0" fmla="*/ 1164 w 1164"/>
                  <a:gd name="connsiteY0" fmla="*/ 201 h 201"/>
                  <a:gd name="connsiteX1" fmla="*/ 1164 w 1164"/>
                  <a:gd name="connsiteY1" fmla="*/ 201 h 201"/>
                  <a:gd name="connsiteX2" fmla="*/ 1164 w 1164"/>
                  <a:gd name="connsiteY2" fmla="*/ 201 h 201"/>
                </a:gdLst>
                <a:ahLst/>
                <a:cxnLst>
                  <a:cxn ang="0">
                    <a:pos x="connsiteX0" y="connsiteY0"/>
                  </a:cxn>
                  <a:cxn ang="0">
                    <a:pos x="connsiteX1" y="connsiteY1"/>
                  </a:cxn>
                  <a:cxn ang="0">
                    <a:pos x="connsiteX2" y="connsiteY2"/>
                  </a:cxn>
                </a:cxnLst>
                <a:rect l="l" t="t" r="r" b="b"/>
                <a:pathLst>
                  <a:path w="1164" h="201">
                    <a:moveTo>
                      <a:pt x="1164" y="201"/>
                    </a:moveTo>
                    <a:cubicBezTo>
                      <a:pt x="-777" y="-215"/>
                      <a:pt x="55" y="132"/>
                      <a:pt x="1164" y="201"/>
                    </a:cubicBezTo>
                    <a:lnTo>
                      <a:pt x="1164" y="201"/>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1" name="Freeform 198">
                <a:extLst>
                  <a:ext uri="{FF2B5EF4-FFF2-40B4-BE49-F238E27FC236}">
                    <a16:creationId xmlns:a16="http://schemas.microsoft.com/office/drawing/2014/main" id="{DB41D453-1433-13B1-ECF8-7C2D1EFEF1EA}"/>
                  </a:ext>
                </a:extLst>
              </p:cNvPr>
              <p:cNvSpPr/>
              <p:nvPr/>
            </p:nvSpPr>
            <p:spPr>
              <a:xfrm>
                <a:off x="8654242" y="2677269"/>
                <a:ext cx="554" cy="693"/>
              </a:xfrm>
              <a:custGeom>
                <a:avLst/>
                <a:gdLst>
                  <a:gd name="connsiteX0" fmla="*/ 0 w 554"/>
                  <a:gd name="connsiteY0" fmla="*/ 693 h 693"/>
                  <a:gd name="connsiteX1" fmla="*/ 555 w 554"/>
                  <a:gd name="connsiteY1" fmla="*/ 0 h 693"/>
                  <a:gd name="connsiteX2" fmla="*/ 0 w 554"/>
                  <a:gd name="connsiteY2" fmla="*/ 693 h 693"/>
                </a:gdLst>
                <a:ahLst/>
                <a:cxnLst>
                  <a:cxn ang="0">
                    <a:pos x="connsiteX0" y="connsiteY0"/>
                  </a:cxn>
                  <a:cxn ang="0">
                    <a:pos x="connsiteX1" y="connsiteY1"/>
                  </a:cxn>
                  <a:cxn ang="0">
                    <a:pos x="connsiteX2" y="connsiteY2"/>
                  </a:cxn>
                </a:cxnLst>
                <a:rect l="l" t="t" r="r" b="b"/>
                <a:pathLst>
                  <a:path w="554" h="693">
                    <a:moveTo>
                      <a:pt x="0" y="693"/>
                    </a:moveTo>
                    <a:cubicBezTo>
                      <a:pt x="208" y="485"/>
                      <a:pt x="347" y="277"/>
                      <a:pt x="555" y="0"/>
                    </a:cubicBezTo>
                    <a:cubicBezTo>
                      <a:pt x="555" y="0"/>
                      <a:pt x="347" y="277"/>
                      <a:pt x="0" y="693"/>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2" name="Freeform 199">
                <a:extLst>
                  <a:ext uri="{FF2B5EF4-FFF2-40B4-BE49-F238E27FC236}">
                    <a16:creationId xmlns:a16="http://schemas.microsoft.com/office/drawing/2014/main" id="{4922BC9E-E2AE-1CD5-F556-A997C3C9DDB5}"/>
                  </a:ext>
                </a:extLst>
              </p:cNvPr>
              <p:cNvSpPr/>
              <p:nvPr/>
            </p:nvSpPr>
            <p:spPr>
              <a:xfrm>
                <a:off x="8646133" y="2671239"/>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69"/>
                      <a:pt x="208" y="0"/>
                    </a:cubicBezTo>
                    <a:cubicBezTo>
                      <a:pt x="139" y="139"/>
                      <a:pt x="69"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3" name="Freeform 200">
                <a:extLst>
                  <a:ext uri="{FF2B5EF4-FFF2-40B4-BE49-F238E27FC236}">
                    <a16:creationId xmlns:a16="http://schemas.microsoft.com/office/drawing/2014/main" id="{017637AE-B6B8-4741-60E1-4423A0367FF7}"/>
                  </a:ext>
                </a:extLst>
              </p:cNvPr>
              <p:cNvSpPr/>
              <p:nvPr/>
            </p:nvSpPr>
            <p:spPr>
              <a:xfrm>
                <a:off x="8648351" y="2682883"/>
                <a:ext cx="415" cy="207"/>
              </a:xfrm>
              <a:custGeom>
                <a:avLst/>
                <a:gdLst>
                  <a:gd name="connsiteX0" fmla="*/ 0 w 415"/>
                  <a:gd name="connsiteY0" fmla="*/ 208 h 207"/>
                  <a:gd name="connsiteX1" fmla="*/ 416 w 415"/>
                  <a:gd name="connsiteY1" fmla="*/ 0 h 207"/>
                  <a:gd name="connsiteX2" fmla="*/ 0 w 415"/>
                  <a:gd name="connsiteY2" fmla="*/ 208 h 207"/>
                </a:gdLst>
                <a:ahLst/>
                <a:cxnLst>
                  <a:cxn ang="0">
                    <a:pos x="connsiteX0" y="connsiteY0"/>
                  </a:cxn>
                  <a:cxn ang="0">
                    <a:pos x="connsiteX1" y="connsiteY1"/>
                  </a:cxn>
                  <a:cxn ang="0">
                    <a:pos x="connsiteX2" y="connsiteY2"/>
                  </a:cxn>
                </a:cxnLst>
                <a:rect l="l" t="t" r="r" b="b"/>
                <a:pathLst>
                  <a:path w="415" h="207">
                    <a:moveTo>
                      <a:pt x="0" y="208"/>
                    </a:moveTo>
                    <a:cubicBezTo>
                      <a:pt x="139" y="139"/>
                      <a:pt x="277" y="139"/>
                      <a:pt x="416" y="0"/>
                    </a:cubicBezTo>
                    <a:cubicBezTo>
                      <a:pt x="277" y="139"/>
                      <a:pt x="139" y="208"/>
                      <a:pt x="0" y="208"/>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4" name="Freeform 201">
                <a:extLst>
                  <a:ext uri="{FF2B5EF4-FFF2-40B4-BE49-F238E27FC236}">
                    <a16:creationId xmlns:a16="http://schemas.microsoft.com/office/drawing/2014/main" id="{CFC13F14-1A1C-4075-FE00-CD60F0F7DBD1}"/>
                  </a:ext>
                </a:extLst>
              </p:cNvPr>
              <p:cNvSpPr/>
              <p:nvPr/>
            </p:nvSpPr>
            <p:spPr>
              <a:xfrm>
                <a:off x="8178158" y="1640531"/>
                <a:ext cx="269" cy="502"/>
              </a:xfrm>
              <a:custGeom>
                <a:avLst/>
                <a:gdLst>
                  <a:gd name="connsiteX0" fmla="*/ 270 w 269"/>
                  <a:gd name="connsiteY0" fmla="*/ 480 h 502"/>
                  <a:gd name="connsiteX1" fmla="*/ 270 w 269"/>
                  <a:gd name="connsiteY1" fmla="*/ 480 h 502"/>
                  <a:gd name="connsiteX2" fmla="*/ 270 w 269"/>
                  <a:gd name="connsiteY2" fmla="*/ 480 h 502"/>
                </a:gdLst>
                <a:ahLst/>
                <a:cxnLst>
                  <a:cxn ang="0">
                    <a:pos x="connsiteX0" y="connsiteY0"/>
                  </a:cxn>
                  <a:cxn ang="0">
                    <a:pos x="connsiteX1" y="connsiteY1"/>
                  </a:cxn>
                  <a:cxn ang="0">
                    <a:pos x="connsiteX2" y="connsiteY2"/>
                  </a:cxn>
                </a:cxnLst>
                <a:rect l="l" t="t" r="r" b="b"/>
                <a:pathLst>
                  <a:path w="269" h="502">
                    <a:moveTo>
                      <a:pt x="270" y="480"/>
                    </a:moveTo>
                    <a:cubicBezTo>
                      <a:pt x="62" y="-698"/>
                      <a:pt x="-216" y="688"/>
                      <a:pt x="270" y="480"/>
                    </a:cubicBezTo>
                    <a:lnTo>
                      <a:pt x="270" y="48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grpSp>
          <p:nvGrpSpPr>
            <p:cNvPr id="66" name="Graphic 2">
              <a:extLst>
                <a:ext uri="{FF2B5EF4-FFF2-40B4-BE49-F238E27FC236}">
                  <a16:creationId xmlns:a16="http://schemas.microsoft.com/office/drawing/2014/main" id="{4CD8B259-8FD1-18B9-FBBA-16A678D400C8}"/>
                </a:ext>
              </a:extLst>
            </p:cNvPr>
            <p:cNvGrpSpPr/>
            <p:nvPr/>
          </p:nvGrpSpPr>
          <p:grpSpPr>
            <a:xfrm>
              <a:off x="8434766" y="3267375"/>
              <a:ext cx="1550108" cy="2560638"/>
              <a:chOff x="7365208" y="391796"/>
              <a:chExt cx="1697343" cy="2803857"/>
            </a:xfrm>
          </p:grpSpPr>
          <p:sp>
            <p:nvSpPr>
              <p:cNvPr id="67" name="Freeform 114">
                <a:extLst>
                  <a:ext uri="{FF2B5EF4-FFF2-40B4-BE49-F238E27FC236}">
                    <a16:creationId xmlns:a16="http://schemas.microsoft.com/office/drawing/2014/main" id="{74502831-0AFA-C541-75DC-084DB4FC6E40}"/>
                  </a:ext>
                </a:extLst>
              </p:cNvPr>
              <p:cNvSpPr/>
              <p:nvPr/>
            </p:nvSpPr>
            <p:spPr>
              <a:xfrm>
                <a:off x="8131213" y="2149664"/>
                <a:ext cx="291" cy="154"/>
              </a:xfrm>
              <a:custGeom>
                <a:avLst/>
                <a:gdLst>
                  <a:gd name="connsiteX0" fmla="*/ 291 w 291"/>
                  <a:gd name="connsiteY0" fmla="*/ 154 h 154"/>
                  <a:gd name="connsiteX1" fmla="*/ 291 w 291"/>
                  <a:gd name="connsiteY1" fmla="*/ 154 h 154"/>
                  <a:gd name="connsiteX2" fmla="*/ 291 w 291"/>
                  <a:gd name="connsiteY2" fmla="*/ 154 h 154"/>
                </a:gdLst>
                <a:ahLst/>
                <a:cxnLst>
                  <a:cxn ang="0">
                    <a:pos x="connsiteX0" y="connsiteY0"/>
                  </a:cxn>
                  <a:cxn ang="0">
                    <a:pos x="connsiteX1" y="connsiteY1"/>
                  </a:cxn>
                  <a:cxn ang="0">
                    <a:pos x="connsiteX2" y="connsiteY2"/>
                  </a:cxn>
                </a:cxnLst>
                <a:rect l="l" t="t" r="r" b="b"/>
                <a:pathLst>
                  <a:path w="291" h="154">
                    <a:moveTo>
                      <a:pt x="291" y="154"/>
                    </a:moveTo>
                    <a:cubicBezTo>
                      <a:pt x="-194" y="-193"/>
                      <a:pt x="14" y="154"/>
                      <a:pt x="291" y="154"/>
                    </a:cubicBezTo>
                    <a:lnTo>
                      <a:pt x="291" y="154"/>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8" name="Freeform 115">
                <a:extLst>
                  <a:ext uri="{FF2B5EF4-FFF2-40B4-BE49-F238E27FC236}">
                    <a16:creationId xmlns:a16="http://schemas.microsoft.com/office/drawing/2014/main" id="{B163373C-7FA8-8215-803F-3D32BB8A3AF1}"/>
                  </a:ext>
                </a:extLst>
              </p:cNvPr>
              <p:cNvSpPr/>
              <p:nvPr/>
            </p:nvSpPr>
            <p:spPr>
              <a:xfrm>
                <a:off x="8132212" y="2155231"/>
                <a:ext cx="1164" cy="201"/>
              </a:xfrm>
              <a:custGeom>
                <a:avLst/>
                <a:gdLst>
                  <a:gd name="connsiteX0" fmla="*/ 1164 w 1164"/>
                  <a:gd name="connsiteY0" fmla="*/ 201 h 201"/>
                  <a:gd name="connsiteX1" fmla="*/ 1164 w 1164"/>
                  <a:gd name="connsiteY1" fmla="*/ 201 h 201"/>
                  <a:gd name="connsiteX2" fmla="*/ 1164 w 1164"/>
                  <a:gd name="connsiteY2" fmla="*/ 201 h 201"/>
                </a:gdLst>
                <a:ahLst/>
                <a:cxnLst>
                  <a:cxn ang="0">
                    <a:pos x="connsiteX0" y="connsiteY0"/>
                  </a:cxn>
                  <a:cxn ang="0">
                    <a:pos x="connsiteX1" y="connsiteY1"/>
                  </a:cxn>
                  <a:cxn ang="0">
                    <a:pos x="connsiteX2" y="connsiteY2"/>
                  </a:cxn>
                </a:cxnLst>
                <a:rect l="l" t="t" r="r" b="b"/>
                <a:pathLst>
                  <a:path w="1164" h="201">
                    <a:moveTo>
                      <a:pt x="1164" y="201"/>
                    </a:moveTo>
                    <a:cubicBezTo>
                      <a:pt x="-777" y="-215"/>
                      <a:pt x="55" y="132"/>
                      <a:pt x="1164" y="201"/>
                    </a:cubicBezTo>
                    <a:lnTo>
                      <a:pt x="1164" y="201"/>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9" name="Freeform 116">
                <a:extLst>
                  <a:ext uri="{FF2B5EF4-FFF2-40B4-BE49-F238E27FC236}">
                    <a16:creationId xmlns:a16="http://schemas.microsoft.com/office/drawing/2014/main" id="{028AF74C-E4FC-3E49-60A7-32C0846A6233}"/>
                  </a:ext>
                </a:extLst>
              </p:cNvPr>
              <p:cNvSpPr/>
              <p:nvPr/>
            </p:nvSpPr>
            <p:spPr>
              <a:xfrm>
                <a:off x="8031417" y="2245744"/>
                <a:ext cx="656094" cy="594751"/>
              </a:xfrm>
              <a:custGeom>
                <a:avLst/>
                <a:gdLst>
                  <a:gd name="connsiteX0" fmla="*/ 90246 w 656094"/>
                  <a:gd name="connsiteY0" fmla="*/ 411148 h 594751"/>
                  <a:gd name="connsiteX1" fmla="*/ 91978 w 656094"/>
                  <a:gd name="connsiteY1" fmla="*/ 408930 h 594751"/>
                  <a:gd name="connsiteX2" fmla="*/ 93711 w 656094"/>
                  <a:gd name="connsiteY2" fmla="*/ 406366 h 594751"/>
                  <a:gd name="connsiteX3" fmla="*/ 95444 w 656094"/>
                  <a:gd name="connsiteY3" fmla="*/ 398395 h 594751"/>
                  <a:gd name="connsiteX4" fmla="*/ 96414 w 656094"/>
                  <a:gd name="connsiteY4" fmla="*/ 392920 h 594751"/>
                  <a:gd name="connsiteX5" fmla="*/ 96622 w 656094"/>
                  <a:gd name="connsiteY5" fmla="*/ 382385 h 594751"/>
                  <a:gd name="connsiteX6" fmla="*/ 96345 w 656094"/>
                  <a:gd name="connsiteY6" fmla="*/ 372612 h 594751"/>
                  <a:gd name="connsiteX7" fmla="*/ 98355 w 656094"/>
                  <a:gd name="connsiteY7" fmla="*/ 361106 h 594751"/>
                  <a:gd name="connsiteX8" fmla="*/ 107088 w 656094"/>
                  <a:gd name="connsiteY8" fmla="*/ 356878 h 594751"/>
                  <a:gd name="connsiteX9" fmla="*/ 118316 w 656094"/>
                  <a:gd name="connsiteY9" fmla="*/ 357641 h 594751"/>
                  <a:gd name="connsiteX10" fmla="*/ 126287 w 656094"/>
                  <a:gd name="connsiteY10" fmla="*/ 358681 h 594751"/>
                  <a:gd name="connsiteX11" fmla="*/ 145278 w 656094"/>
                  <a:gd name="connsiteY11" fmla="*/ 377186 h 594751"/>
                  <a:gd name="connsiteX12" fmla="*/ 145694 w 656094"/>
                  <a:gd name="connsiteY12" fmla="*/ 378850 h 594751"/>
                  <a:gd name="connsiteX13" fmla="*/ 163645 w 656094"/>
                  <a:gd name="connsiteY13" fmla="*/ 376216 h 594751"/>
                  <a:gd name="connsiteX14" fmla="*/ 165378 w 656094"/>
                  <a:gd name="connsiteY14" fmla="*/ 376355 h 594751"/>
                  <a:gd name="connsiteX15" fmla="*/ 170576 w 656094"/>
                  <a:gd name="connsiteY15" fmla="*/ 376216 h 594751"/>
                  <a:gd name="connsiteX16" fmla="*/ 170299 w 656094"/>
                  <a:gd name="connsiteY16" fmla="*/ 370394 h 594751"/>
                  <a:gd name="connsiteX17" fmla="*/ 170853 w 656094"/>
                  <a:gd name="connsiteY17" fmla="*/ 363186 h 594751"/>
                  <a:gd name="connsiteX18" fmla="*/ 183121 w 656094"/>
                  <a:gd name="connsiteY18" fmla="*/ 358057 h 594751"/>
                  <a:gd name="connsiteX19" fmla="*/ 193864 w 656094"/>
                  <a:gd name="connsiteY19" fmla="*/ 360067 h 594751"/>
                  <a:gd name="connsiteX20" fmla="*/ 197746 w 656094"/>
                  <a:gd name="connsiteY20" fmla="*/ 372612 h 594751"/>
                  <a:gd name="connsiteX21" fmla="*/ 196498 w 656094"/>
                  <a:gd name="connsiteY21" fmla="*/ 379127 h 594751"/>
                  <a:gd name="connsiteX22" fmla="*/ 206063 w 656094"/>
                  <a:gd name="connsiteY22" fmla="*/ 376909 h 594751"/>
                  <a:gd name="connsiteX23" fmla="*/ 220687 w 656094"/>
                  <a:gd name="connsiteY23" fmla="*/ 373305 h 594751"/>
                  <a:gd name="connsiteX24" fmla="*/ 239817 w 656094"/>
                  <a:gd name="connsiteY24" fmla="*/ 377117 h 594751"/>
                  <a:gd name="connsiteX25" fmla="*/ 242243 w 656094"/>
                  <a:gd name="connsiteY25" fmla="*/ 378642 h 594751"/>
                  <a:gd name="connsiteX26" fmla="*/ 242867 w 656094"/>
                  <a:gd name="connsiteY26" fmla="*/ 378850 h 594751"/>
                  <a:gd name="connsiteX27" fmla="*/ 242589 w 656094"/>
                  <a:gd name="connsiteY27" fmla="*/ 372404 h 594751"/>
                  <a:gd name="connsiteX28" fmla="*/ 250421 w 656094"/>
                  <a:gd name="connsiteY28" fmla="*/ 360275 h 594751"/>
                  <a:gd name="connsiteX29" fmla="*/ 254788 w 656094"/>
                  <a:gd name="connsiteY29" fmla="*/ 357433 h 594751"/>
                  <a:gd name="connsiteX30" fmla="*/ 272878 w 656094"/>
                  <a:gd name="connsiteY30" fmla="*/ 355354 h 594751"/>
                  <a:gd name="connsiteX31" fmla="*/ 273640 w 656094"/>
                  <a:gd name="connsiteY31" fmla="*/ 355700 h 594751"/>
                  <a:gd name="connsiteX32" fmla="*/ 286809 w 656094"/>
                  <a:gd name="connsiteY32" fmla="*/ 388068 h 594751"/>
                  <a:gd name="connsiteX33" fmla="*/ 295057 w 656094"/>
                  <a:gd name="connsiteY33" fmla="*/ 388345 h 594751"/>
                  <a:gd name="connsiteX34" fmla="*/ 298869 w 656094"/>
                  <a:gd name="connsiteY34" fmla="*/ 388207 h 594751"/>
                  <a:gd name="connsiteX35" fmla="*/ 305870 w 656094"/>
                  <a:gd name="connsiteY35" fmla="*/ 391464 h 594751"/>
                  <a:gd name="connsiteX36" fmla="*/ 305107 w 656094"/>
                  <a:gd name="connsiteY36" fmla="*/ 401583 h 594751"/>
                  <a:gd name="connsiteX37" fmla="*/ 303929 w 656094"/>
                  <a:gd name="connsiteY37" fmla="*/ 404564 h 594751"/>
                  <a:gd name="connsiteX38" fmla="*/ 291384 w 656094"/>
                  <a:gd name="connsiteY38" fmla="*/ 414683 h 594751"/>
                  <a:gd name="connsiteX39" fmla="*/ 292631 w 656094"/>
                  <a:gd name="connsiteY39" fmla="*/ 416485 h 594751"/>
                  <a:gd name="connsiteX40" fmla="*/ 296859 w 656094"/>
                  <a:gd name="connsiteY40" fmla="*/ 428268 h 594751"/>
                  <a:gd name="connsiteX41" fmla="*/ 296236 w 656094"/>
                  <a:gd name="connsiteY41" fmla="*/ 435060 h 594751"/>
                  <a:gd name="connsiteX42" fmla="*/ 295750 w 656094"/>
                  <a:gd name="connsiteY42" fmla="*/ 441922 h 594751"/>
                  <a:gd name="connsiteX43" fmla="*/ 291315 w 656094"/>
                  <a:gd name="connsiteY43" fmla="*/ 456477 h 594751"/>
                  <a:gd name="connsiteX44" fmla="*/ 289790 w 656094"/>
                  <a:gd name="connsiteY44" fmla="*/ 459111 h 594751"/>
                  <a:gd name="connsiteX45" fmla="*/ 284938 w 656094"/>
                  <a:gd name="connsiteY45" fmla="*/ 466874 h 594751"/>
                  <a:gd name="connsiteX46" fmla="*/ 282581 w 656094"/>
                  <a:gd name="connsiteY46" fmla="*/ 472003 h 594751"/>
                  <a:gd name="connsiteX47" fmla="*/ 275235 w 656094"/>
                  <a:gd name="connsiteY47" fmla="*/ 481568 h 594751"/>
                  <a:gd name="connsiteX48" fmla="*/ 275096 w 656094"/>
                  <a:gd name="connsiteY48" fmla="*/ 481568 h 594751"/>
                  <a:gd name="connsiteX49" fmla="*/ 273987 w 656094"/>
                  <a:gd name="connsiteY49" fmla="*/ 483370 h 594751"/>
                  <a:gd name="connsiteX50" fmla="*/ 269898 w 656094"/>
                  <a:gd name="connsiteY50" fmla="*/ 512203 h 594751"/>
                  <a:gd name="connsiteX51" fmla="*/ 270106 w 656094"/>
                  <a:gd name="connsiteY51" fmla="*/ 515114 h 594751"/>
                  <a:gd name="connsiteX52" fmla="*/ 270244 w 656094"/>
                  <a:gd name="connsiteY52" fmla="*/ 515322 h 594751"/>
                  <a:gd name="connsiteX53" fmla="*/ 272185 w 656094"/>
                  <a:gd name="connsiteY53" fmla="*/ 521005 h 594751"/>
                  <a:gd name="connsiteX54" fmla="*/ 272185 w 656094"/>
                  <a:gd name="connsiteY54" fmla="*/ 529877 h 594751"/>
                  <a:gd name="connsiteX55" fmla="*/ 274056 w 656094"/>
                  <a:gd name="connsiteY55" fmla="*/ 547759 h 594751"/>
                  <a:gd name="connsiteX56" fmla="*/ 276898 w 656094"/>
                  <a:gd name="connsiteY56" fmla="*/ 551710 h 594751"/>
                  <a:gd name="connsiteX57" fmla="*/ 279462 w 656094"/>
                  <a:gd name="connsiteY57" fmla="*/ 548660 h 594751"/>
                  <a:gd name="connsiteX58" fmla="*/ 285493 w 656094"/>
                  <a:gd name="connsiteY58" fmla="*/ 548521 h 594751"/>
                  <a:gd name="connsiteX59" fmla="*/ 286740 w 656094"/>
                  <a:gd name="connsiteY59" fmla="*/ 548799 h 594751"/>
                  <a:gd name="connsiteX60" fmla="*/ 293602 w 656094"/>
                  <a:gd name="connsiteY60" fmla="*/ 552957 h 594751"/>
                  <a:gd name="connsiteX61" fmla="*/ 293879 w 656094"/>
                  <a:gd name="connsiteY61" fmla="*/ 553442 h 594751"/>
                  <a:gd name="connsiteX62" fmla="*/ 299355 w 656094"/>
                  <a:gd name="connsiteY62" fmla="*/ 555868 h 594751"/>
                  <a:gd name="connsiteX63" fmla="*/ 299562 w 656094"/>
                  <a:gd name="connsiteY63" fmla="*/ 556007 h 594751"/>
                  <a:gd name="connsiteX64" fmla="*/ 303444 w 656094"/>
                  <a:gd name="connsiteY64" fmla="*/ 554135 h 594751"/>
                  <a:gd name="connsiteX65" fmla="*/ 304830 w 656094"/>
                  <a:gd name="connsiteY65" fmla="*/ 553719 h 594751"/>
                  <a:gd name="connsiteX66" fmla="*/ 313424 w 656094"/>
                  <a:gd name="connsiteY66" fmla="*/ 553650 h 594751"/>
                  <a:gd name="connsiteX67" fmla="*/ 326178 w 656094"/>
                  <a:gd name="connsiteY67" fmla="*/ 556700 h 594751"/>
                  <a:gd name="connsiteX68" fmla="*/ 334703 w 656094"/>
                  <a:gd name="connsiteY68" fmla="*/ 556631 h 594751"/>
                  <a:gd name="connsiteX69" fmla="*/ 339208 w 656094"/>
                  <a:gd name="connsiteY69" fmla="*/ 558363 h 594751"/>
                  <a:gd name="connsiteX70" fmla="*/ 350228 w 656094"/>
                  <a:gd name="connsiteY70" fmla="*/ 564393 h 594751"/>
                  <a:gd name="connsiteX71" fmla="*/ 355496 w 656094"/>
                  <a:gd name="connsiteY71" fmla="*/ 564463 h 594751"/>
                  <a:gd name="connsiteX72" fmla="*/ 359239 w 656094"/>
                  <a:gd name="connsiteY72" fmla="*/ 567859 h 594751"/>
                  <a:gd name="connsiteX73" fmla="*/ 369704 w 656094"/>
                  <a:gd name="connsiteY73" fmla="*/ 575830 h 594751"/>
                  <a:gd name="connsiteX74" fmla="*/ 370190 w 656094"/>
                  <a:gd name="connsiteY74" fmla="*/ 577978 h 594751"/>
                  <a:gd name="connsiteX75" fmla="*/ 373932 w 656094"/>
                  <a:gd name="connsiteY75" fmla="*/ 578671 h 594751"/>
                  <a:gd name="connsiteX76" fmla="*/ 378299 w 656094"/>
                  <a:gd name="connsiteY76" fmla="*/ 583454 h 594751"/>
                  <a:gd name="connsiteX77" fmla="*/ 387586 w 656094"/>
                  <a:gd name="connsiteY77" fmla="*/ 587474 h 594751"/>
                  <a:gd name="connsiteX78" fmla="*/ 389666 w 656094"/>
                  <a:gd name="connsiteY78" fmla="*/ 591840 h 594751"/>
                  <a:gd name="connsiteX79" fmla="*/ 389804 w 656094"/>
                  <a:gd name="connsiteY79" fmla="*/ 592187 h 594751"/>
                  <a:gd name="connsiteX80" fmla="*/ 390151 w 656094"/>
                  <a:gd name="connsiteY80" fmla="*/ 592395 h 594751"/>
                  <a:gd name="connsiteX81" fmla="*/ 391121 w 656094"/>
                  <a:gd name="connsiteY81" fmla="*/ 592949 h 594751"/>
                  <a:gd name="connsiteX82" fmla="*/ 391537 w 656094"/>
                  <a:gd name="connsiteY82" fmla="*/ 592811 h 594751"/>
                  <a:gd name="connsiteX83" fmla="*/ 391606 w 656094"/>
                  <a:gd name="connsiteY83" fmla="*/ 592741 h 594751"/>
                  <a:gd name="connsiteX84" fmla="*/ 399508 w 656094"/>
                  <a:gd name="connsiteY84" fmla="*/ 591008 h 594751"/>
                  <a:gd name="connsiteX85" fmla="*/ 407340 w 656094"/>
                  <a:gd name="connsiteY85" fmla="*/ 594751 h 594751"/>
                  <a:gd name="connsiteX86" fmla="*/ 409904 w 656094"/>
                  <a:gd name="connsiteY86" fmla="*/ 593781 h 594751"/>
                  <a:gd name="connsiteX87" fmla="*/ 409904 w 656094"/>
                  <a:gd name="connsiteY87" fmla="*/ 593296 h 594751"/>
                  <a:gd name="connsiteX88" fmla="*/ 415865 w 656094"/>
                  <a:gd name="connsiteY88" fmla="*/ 586365 h 594751"/>
                  <a:gd name="connsiteX89" fmla="*/ 414063 w 656094"/>
                  <a:gd name="connsiteY89" fmla="*/ 580404 h 594751"/>
                  <a:gd name="connsiteX90" fmla="*/ 414063 w 656094"/>
                  <a:gd name="connsiteY90" fmla="*/ 580265 h 594751"/>
                  <a:gd name="connsiteX91" fmla="*/ 413855 w 656094"/>
                  <a:gd name="connsiteY91" fmla="*/ 578533 h 594751"/>
                  <a:gd name="connsiteX92" fmla="*/ 413994 w 656094"/>
                  <a:gd name="connsiteY92" fmla="*/ 572572 h 594751"/>
                  <a:gd name="connsiteX93" fmla="*/ 414271 w 656094"/>
                  <a:gd name="connsiteY93" fmla="*/ 571255 h 594751"/>
                  <a:gd name="connsiteX94" fmla="*/ 417321 w 656094"/>
                  <a:gd name="connsiteY94" fmla="*/ 565364 h 594751"/>
                  <a:gd name="connsiteX95" fmla="*/ 422588 w 656094"/>
                  <a:gd name="connsiteY95" fmla="*/ 564324 h 594751"/>
                  <a:gd name="connsiteX96" fmla="*/ 432292 w 656094"/>
                  <a:gd name="connsiteY96" fmla="*/ 572780 h 594751"/>
                  <a:gd name="connsiteX97" fmla="*/ 434579 w 656094"/>
                  <a:gd name="connsiteY97" fmla="*/ 580335 h 594751"/>
                  <a:gd name="connsiteX98" fmla="*/ 433816 w 656094"/>
                  <a:gd name="connsiteY98" fmla="*/ 585672 h 594751"/>
                  <a:gd name="connsiteX99" fmla="*/ 433886 w 656094"/>
                  <a:gd name="connsiteY99" fmla="*/ 587612 h 594751"/>
                  <a:gd name="connsiteX100" fmla="*/ 434094 w 656094"/>
                  <a:gd name="connsiteY100" fmla="*/ 590870 h 594751"/>
                  <a:gd name="connsiteX101" fmla="*/ 434302 w 656094"/>
                  <a:gd name="connsiteY101" fmla="*/ 593088 h 594751"/>
                  <a:gd name="connsiteX102" fmla="*/ 434440 w 656094"/>
                  <a:gd name="connsiteY102" fmla="*/ 593919 h 594751"/>
                  <a:gd name="connsiteX103" fmla="*/ 484829 w 656094"/>
                  <a:gd name="connsiteY103" fmla="*/ 581444 h 594751"/>
                  <a:gd name="connsiteX104" fmla="*/ 534178 w 656094"/>
                  <a:gd name="connsiteY104" fmla="*/ 572364 h 594751"/>
                  <a:gd name="connsiteX105" fmla="*/ 582764 w 656094"/>
                  <a:gd name="connsiteY105" fmla="*/ 575136 h 594751"/>
                  <a:gd name="connsiteX106" fmla="*/ 595656 w 656094"/>
                  <a:gd name="connsiteY106" fmla="*/ 578186 h 594751"/>
                  <a:gd name="connsiteX107" fmla="*/ 595656 w 656094"/>
                  <a:gd name="connsiteY107" fmla="*/ 576938 h 594751"/>
                  <a:gd name="connsiteX108" fmla="*/ 595448 w 656094"/>
                  <a:gd name="connsiteY108" fmla="*/ 575552 h 594751"/>
                  <a:gd name="connsiteX109" fmla="*/ 599815 w 656094"/>
                  <a:gd name="connsiteY109" fmla="*/ 558987 h 594751"/>
                  <a:gd name="connsiteX110" fmla="*/ 603904 w 656094"/>
                  <a:gd name="connsiteY110" fmla="*/ 546858 h 594751"/>
                  <a:gd name="connsiteX111" fmla="*/ 608201 w 656094"/>
                  <a:gd name="connsiteY111" fmla="*/ 537154 h 594751"/>
                  <a:gd name="connsiteX112" fmla="*/ 613330 w 656094"/>
                  <a:gd name="connsiteY112" fmla="*/ 530709 h 594751"/>
                  <a:gd name="connsiteX113" fmla="*/ 618944 w 656094"/>
                  <a:gd name="connsiteY113" fmla="*/ 524193 h 594751"/>
                  <a:gd name="connsiteX114" fmla="*/ 619291 w 656094"/>
                  <a:gd name="connsiteY114" fmla="*/ 523777 h 594751"/>
                  <a:gd name="connsiteX115" fmla="*/ 622964 w 656094"/>
                  <a:gd name="connsiteY115" fmla="*/ 519619 h 594751"/>
                  <a:gd name="connsiteX116" fmla="*/ 629757 w 656094"/>
                  <a:gd name="connsiteY116" fmla="*/ 517193 h 594751"/>
                  <a:gd name="connsiteX117" fmla="*/ 629757 w 656094"/>
                  <a:gd name="connsiteY117" fmla="*/ 517193 h 594751"/>
                  <a:gd name="connsiteX118" fmla="*/ 631420 w 656094"/>
                  <a:gd name="connsiteY118" fmla="*/ 514837 h 594751"/>
                  <a:gd name="connsiteX119" fmla="*/ 635301 w 656094"/>
                  <a:gd name="connsiteY119" fmla="*/ 513173 h 594751"/>
                  <a:gd name="connsiteX120" fmla="*/ 639391 w 656094"/>
                  <a:gd name="connsiteY120" fmla="*/ 510539 h 594751"/>
                  <a:gd name="connsiteX121" fmla="*/ 642510 w 656094"/>
                  <a:gd name="connsiteY121" fmla="*/ 510816 h 594751"/>
                  <a:gd name="connsiteX122" fmla="*/ 643757 w 656094"/>
                  <a:gd name="connsiteY122" fmla="*/ 511024 h 594751"/>
                  <a:gd name="connsiteX123" fmla="*/ 644034 w 656094"/>
                  <a:gd name="connsiteY123" fmla="*/ 510747 h 594751"/>
                  <a:gd name="connsiteX124" fmla="*/ 646391 w 656094"/>
                  <a:gd name="connsiteY124" fmla="*/ 508668 h 594751"/>
                  <a:gd name="connsiteX125" fmla="*/ 646946 w 656094"/>
                  <a:gd name="connsiteY125" fmla="*/ 508321 h 594751"/>
                  <a:gd name="connsiteX126" fmla="*/ 647639 w 656094"/>
                  <a:gd name="connsiteY126" fmla="*/ 507905 h 594751"/>
                  <a:gd name="connsiteX127" fmla="*/ 650550 w 656094"/>
                  <a:gd name="connsiteY127" fmla="*/ 503470 h 594751"/>
                  <a:gd name="connsiteX128" fmla="*/ 652213 w 656094"/>
                  <a:gd name="connsiteY128" fmla="*/ 501668 h 594751"/>
                  <a:gd name="connsiteX129" fmla="*/ 653391 w 656094"/>
                  <a:gd name="connsiteY129" fmla="*/ 500281 h 594751"/>
                  <a:gd name="connsiteX130" fmla="*/ 655124 w 656094"/>
                  <a:gd name="connsiteY130" fmla="*/ 498618 h 594751"/>
                  <a:gd name="connsiteX131" fmla="*/ 655401 w 656094"/>
                  <a:gd name="connsiteY131" fmla="*/ 497162 h 594751"/>
                  <a:gd name="connsiteX132" fmla="*/ 655817 w 656094"/>
                  <a:gd name="connsiteY132" fmla="*/ 495014 h 594751"/>
                  <a:gd name="connsiteX133" fmla="*/ 656094 w 656094"/>
                  <a:gd name="connsiteY133" fmla="*/ 493004 h 594751"/>
                  <a:gd name="connsiteX134" fmla="*/ 656094 w 656094"/>
                  <a:gd name="connsiteY134" fmla="*/ 492934 h 594751"/>
                  <a:gd name="connsiteX135" fmla="*/ 656094 w 656094"/>
                  <a:gd name="connsiteY135" fmla="*/ 492519 h 594751"/>
                  <a:gd name="connsiteX136" fmla="*/ 656025 w 656094"/>
                  <a:gd name="connsiteY136" fmla="*/ 491202 h 594751"/>
                  <a:gd name="connsiteX137" fmla="*/ 654500 w 656094"/>
                  <a:gd name="connsiteY137" fmla="*/ 489746 h 594751"/>
                  <a:gd name="connsiteX138" fmla="*/ 650896 w 656094"/>
                  <a:gd name="connsiteY138" fmla="*/ 489746 h 594751"/>
                  <a:gd name="connsiteX139" fmla="*/ 649926 w 656094"/>
                  <a:gd name="connsiteY139" fmla="*/ 489607 h 594751"/>
                  <a:gd name="connsiteX140" fmla="*/ 643896 w 656094"/>
                  <a:gd name="connsiteY140" fmla="*/ 483578 h 594751"/>
                  <a:gd name="connsiteX141" fmla="*/ 643896 w 656094"/>
                  <a:gd name="connsiteY141" fmla="*/ 483508 h 594751"/>
                  <a:gd name="connsiteX142" fmla="*/ 643965 w 656094"/>
                  <a:gd name="connsiteY142" fmla="*/ 478657 h 594751"/>
                  <a:gd name="connsiteX143" fmla="*/ 644034 w 656094"/>
                  <a:gd name="connsiteY143" fmla="*/ 478102 h 594751"/>
                  <a:gd name="connsiteX144" fmla="*/ 645005 w 656094"/>
                  <a:gd name="connsiteY144" fmla="*/ 474706 h 594751"/>
                  <a:gd name="connsiteX145" fmla="*/ 645559 w 656094"/>
                  <a:gd name="connsiteY145" fmla="*/ 473042 h 594751"/>
                  <a:gd name="connsiteX146" fmla="*/ 645698 w 656094"/>
                  <a:gd name="connsiteY146" fmla="*/ 469092 h 594751"/>
                  <a:gd name="connsiteX147" fmla="*/ 645698 w 656094"/>
                  <a:gd name="connsiteY147" fmla="*/ 468468 h 594751"/>
                  <a:gd name="connsiteX148" fmla="*/ 646530 w 656094"/>
                  <a:gd name="connsiteY148" fmla="*/ 462923 h 594751"/>
                  <a:gd name="connsiteX149" fmla="*/ 644727 w 656094"/>
                  <a:gd name="connsiteY149" fmla="*/ 460497 h 594751"/>
                  <a:gd name="connsiteX150" fmla="*/ 644450 w 656094"/>
                  <a:gd name="connsiteY150" fmla="*/ 460012 h 594751"/>
                  <a:gd name="connsiteX151" fmla="*/ 642995 w 656094"/>
                  <a:gd name="connsiteY151" fmla="*/ 456477 h 594751"/>
                  <a:gd name="connsiteX152" fmla="*/ 641193 w 656094"/>
                  <a:gd name="connsiteY152" fmla="*/ 452180 h 594751"/>
                  <a:gd name="connsiteX153" fmla="*/ 637311 w 656094"/>
                  <a:gd name="connsiteY153" fmla="*/ 446289 h 594751"/>
                  <a:gd name="connsiteX154" fmla="*/ 635786 w 656094"/>
                  <a:gd name="connsiteY154" fmla="*/ 439912 h 594751"/>
                  <a:gd name="connsiteX155" fmla="*/ 635579 w 656094"/>
                  <a:gd name="connsiteY155" fmla="*/ 438318 h 594751"/>
                  <a:gd name="connsiteX156" fmla="*/ 635301 w 656094"/>
                  <a:gd name="connsiteY156" fmla="*/ 436585 h 594751"/>
                  <a:gd name="connsiteX157" fmla="*/ 634955 w 656094"/>
                  <a:gd name="connsiteY157" fmla="*/ 436308 h 594751"/>
                  <a:gd name="connsiteX158" fmla="*/ 632529 w 656094"/>
                  <a:gd name="connsiteY158" fmla="*/ 435753 h 594751"/>
                  <a:gd name="connsiteX159" fmla="*/ 631905 w 656094"/>
                  <a:gd name="connsiteY159" fmla="*/ 435753 h 594751"/>
                  <a:gd name="connsiteX160" fmla="*/ 628162 w 656094"/>
                  <a:gd name="connsiteY160" fmla="*/ 435545 h 594751"/>
                  <a:gd name="connsiteX161" fmla="*/ 627746 w 656094"/>
                  <a:gd name="connsiteY161" fmla="*/ 435545 h 594751"/>
                  <a:gd name="connsiteX162" fmla="*/ 621578 w 656094"/>
                  <a:gd name="connsiteY162" fmla="*/ 433882 h 594751"/>
                  <a:gd name="connsiteX163" fmla="*/ 617489 w 656094"/>
                  <a:gd name="connsiteY163" fmla="*/ 437278 h 594751"/>
                  <a:gd name="connsiteX164" fmla="*/ 617142 w 656094"/>
                  <a:gd name="connsiteY164" fmla="*/ 437486 h 594751"/>
                  <a:gd name="connsiteX165" fmla="*/ 612637 w 656094"/>
                  <a:gd name="connsiteY165" fmla="*/ 439566 h 594751"/>
                  <a:gd name="connsiteX166" fmla="*/ 602448 w 656094"/>
                  <a:gd name="connsiteY166" fmla="*/ 435615 h 594751"/>
                  <a:gd name="connsiteX167" fmla="*/ 599745 w 656094"/>
                  <a:gd name="connsiteY167" fmla="*/ 431040 h 594751"/>
                  <a:gd name="connsiteX168" fmla="*/ 599260 w 656094"/>
                  <a:gd name="connsiteY168" fmla="*/ 429724 h 594751"/>
                  <a:gd name="connsiteX169" fmla="*/ 596903 w 656094"/>
                  <a:gd name="connsiteY169" fmla="*/ 424664 h 594751"/>
                  <a:gd name="connsiteX170" fmla="*/ 596488 w 656094"/>
                  <a:gd name="connsiteY170" fmla="*/ 423763 h 594751"/>
                  <a:gd name="connsiteX171" fmla="*/ 594339 w 656094"/>
                  <a:gd name="connsiteY171" fmla="*/ 416832 h 594751"/>
                  <a:gd name="connsiteX172" fmla="*/ 594755 w 656094"/>
                  <a:gd name="connsiteY172" fmla="*/ 412465 h 594751"/>
                  <a:gd name="connsiteX173" fmla="*/ 595171 w 656094"/>
                  <a:gd name="connsiteY173" fmla="*/ 409831 h 594751"/>
                  <a:gd name="connsiteX174" fmla="*/ 595240 w 656094"/>
                  <a:gd name="connsiteY174" fmla="*/ 408099 h 594751"/>
                  <a:gd name="connsiteX175" fmla="*/ 595101 w 656094"/>
                  <a:gd name="connsiteY175" fmla="*/ 406435 h 594751"/>
                  <a:gd name="connsiteX176" fmla="*/ 592260 w 656094"/>
                  <a:gd name="connsiteY176" fmla="*/ 402900 h 594751"/>
                  <a:gd name="connsiteX177" fmla="*/ 588448 w 656094"/>
                  <a:gd name="connsiteY177" fmla="*/ 398187 h 594751"/>
                  <a:gd name="connsiteX178" fmla="*/ 582210 w 656094"/>
                  <a:gd name="connsiteY178" fmla="*/ 380236 h 594751"/>
                  <a:gd name="connsiteX179" fmla="*/ 580200 w 656094"/>
                  <a:gd name="connsiteY179" fmla="*/ 376978 h 594751"/>
                  <a:gd name="connsiteX180" fmla="*/ 576180 w 656094"/>
                  <a:gd name="connsiteY180" fmla="*/ 369285 h 594751"/>
                  <a:gd name="connsiteX181" fmla="*/ 572576 w 656094"/>
                  <a:gd name="connsiteY181" fmla="*/ 366998 h 594751"/>
                  <a:gd name="connsiteX182" fmla="*/ 567585 w 656094"/>
                  <a:gd name="connsiteY182" fmla="*/ 365958 h 594751"/>
                  <a:gd name="connsiteX183" fmla="*/ 560169 w 656094"/>
                  <a:gd name="connsiteY183" fmla="*/ 361037 h 594751"/>
                  <a:gd name="connsiteX184" fmla="*/ 557951 w 656094"/>
                  <a:gd name="connsiteY184" fmla="*/ 356878 h 594751"/>
                  <a:gd name="connsiteX185" fmla="*/ 555109 w 656094"/>
                  <a:gd name="connsiteY185" fmla="*/ 356185 h 594751"/>
                  <a:gd name="connsiteX186" fmla="*/ 551436 w 656094"/>
                  <a:gd name="connsiteY186" fmla="*/ 355215 h 594751"/>
                  <a:gd name="connsiteX187" fmla="*/ 547139 w 656094"/>
                  <a:gd name="connsiteY187" fmla="*/ 342323 h 594751"/>
                  <a:gd name="connsiteX188" fmla="*/ 547139 w 656094"/>
                  <a:gd name="connsiteY188" fmla="*/ 341630 h 594751"/>
                  <a:gd name="connsiteX189" fmla="*/ 547347 w 656094"/>
                  <a:gd name="connsiteY189" fmla="*/ 340937 h 594751"/>
                  <a:gd name="connsiteX190" fmla="*/ 548248 w 656094"/>
                  <a:gd name="connsiteY190" fmla="*/ 337194 h 594751"/>
                  <a:gd name="connsiteX191" fmla="*/ 544644 w 656094"/>
                  <a:gd name="connsiteY191" fmla="*/ 329778 h 594751"/>
                  <a:gd name="connsiteX192" fmla="*/ 544644 w 656094"/>
                  <a:gd name="connsiteY192" fmla="*/ 329778 h 594751"/>
                  <a:gd name="connsiteX193" fmla="*/ 544366 w 656094"/>
                  <a:gd name="connsiteY193" fmla="*/ 329640 h 594751"/>
                  <a:gd name="connsiteX194" fmla="*/ 536811 w 656094"/>
                  <a:gd name="connsiteY194" fmla="*/ 319451 h 594751"/>
                  <a:gd name="connsiteX195" fmla="*/ 539307 w 656094"/>
                  <a:gd name="connsiteY195" fmla="*/ 306005 h 594751"/>
                  <a:gd name="connsiteX196" fmla="*/ 545475 w 656094"/>
                  <a:gd name="connsiteY196" fmla="*/ 303648 h 594751"/>
                  <a:gd name="connsiteX197" fmla="*/ 548872 w 656094"/>
                  <a:gd name="connsiteY197" fmla="*/ 301985 h 594751"/>
                  <a:gd name="connsiteX198" fmla="*/ 554694 w 656094"/>
                  <a:gd name="connsiteY198" fmla="*/ 299074 h 594751"/>
                  <a:gd name="connsiteX199" fmla="*/ 560793 w 656094"/>
                  <a:gd name="connsiteY199" fmla="*/ 297064 h 594751"/>
                  <a:gd name="connsiteX200" fmla="*/ 561070 w 656094"/>
                  <a:gd name="connsiteY200" fmla="*/ 296093 h 594751"/>
                  <a:gd name="connsiteX201" fmla="*/ 562734 w 656094"/>
                  <a:gd name="connsiteY201" fmla="*/ 291034 h 594751"/>
                  <a:gd name="connsiteX202" fmla="*/ 563149 w 656094"/>
                  <a:gd name="connsiteY202" fmla="*/ 286251 h 594751"/>
                  <a:gd name="connsiteX203" fmla="*/ 566476 w 656094"/>
                  <a:gd name="connsiteY203" fmla="*/ 272805 h 594751"/>
                  <a:gd name="connsiteX204" fmla="*/ 566407 w 656094"/>
                  <a:gd name="connsiteY204" fmla="*/ 268161 h 594751"/>
                  <a:gd name="connsiteX205" fmla="*/ 564882 w 656094"/>
                  <a:gd name="connsiteY205" fmla="*/ 261508 h 594751"/>
                  <a:gd name="connsiteX206" fmla="*/ 563288 w 656094"/>
                  <a:gd name="connsiteY206" fmla="*/ 255200 h 594751"/>
                  <a:gd name="connsiteX207" fmla="*/ 561001 w 656094"/>
                  <a:gd name="connsiteY207" fmla="*/ 246259 h 594751"/>
                  <a:gd name="connsiteX208" fmla="*/ 559684 w 656094"/>
                  <a:gd name="connsiteY208" fmla="*/ 246606 h 594751"/>
                  <a:gd name="connsiteX209" fmla="*/ 558367 w 656094"/>
                  <a:gd name="connsiteY209" fmla="*/ 246952 h 594751"/>
                  <a:gd name="connsiteX210" fmla="*/ 550188 w 656094"/>
                  <a:gd name="connsiteY210" fmla="*/ 244873 h 594751"/>
                  <a:gd name="connsiteX211" fmla="*/ 545337 w 656094"/>
                  <a:gd name="connsiteY211" fmla="*/ 234685 h 594751"/>
                  <a:gd name="connsiteX212" fmla="*/ 550673 w 656094"/>
                  <a:gd name="connsiteY212" fmla="*/ 224011 h 594751"/>
                  <a:gd name="connsiteX213" fmla="*/ 553584 w 656094"/>
                  <a:gd name="connsiteY213" fmla="*/ 221238 h 594751"/>
                  <a:gd name="connsiteX214" fmla="*/ 577011 w 656094"/>
                  <a:gd name="connsiteY214" fmla="*/ 216179 h 594751"/>
                  <a:gd name="connsiteX215" fmla="*/ 593992 w 656094"/>
                  <a:gd name="connsiteY215" fmla="*/ 214792 h 594751"/>
                  <a:gd name="connsiteX216" fmla="*/ 616033 w 656094"/>
                  <a:gd name="connsiteY216" fmla="*/ 215208 h 594751"/>
                  <a:gd name="connsiteX217" fmla="*/ 633222 w 656094"/>
                  <a:gd name="connsiteY217" fmla="*/ 215208 h 594751"/>
                  <a:gd name="connsiteX218" fmla="*/ 645074 w 656094"/>
                  <a:gd name="connsiteY218" fmla="*/ 214862 h 594751"/>
                  <a:gd name="connsiteX219" fmla="*/ 645143 w 656094"/>
                  <a:gd name="connsiteY219" fmla="*/ 214030 h 594751"/>
                  <a:gd name="connsiteX220" fmla="*/ 644381 w 656094"/>
                  <a:gd name="connsiteY220" fmla="*/ 212921 h 594751"/>
                  <a:gd name="connsiteX221" fmla="*/ 643688 w 656094"/>
                  <a:gd name="connsiteY221" fmla="*/ 211951 h 594751"/>
                  <a:gd name="connsiteX222" fmla="*/ 642232 w 656094"/>
                  <a:gd name="connsiteY222" fmla="*/ 201554 h 594751"/>
                  <a:gd name="connsiteX223" fmla="*/ 641608 w 656094"/>
                  <a:gd name="connsiteY223" fmla="*/ 200515 h 594751"/>
                  <a:gd name="connsiteX224" fmla="*/ 640500 w 656094"/>
                  <a:gd name="connsiteY224" fmla="*/ 198435 h 594751"/>
                  <a:gd name="connsiteX225" fmla="*/ 639668 w 656094"/>
                  <a:gd name="connsiteY225" fmla="*/ 197188 h 594751"/>
                  <a:gd name="connsiteX226" fmla="*/ 637866 w 656094"/>
                  <a:gd name="connsiteY226" fmla="*/ 194485 h 594751"/>
                  <a:gd name="connsiteX227" fmla="*/ 636965 w 656094"/>
                  <a:gd name="connsiteY227" fmla="*/ 193306 h 594751"/>
                  <a:gd name="connsiteX228" fmla="*/ 634677 w 656094"/>
                  <a:gd name="connsiteY228" fmla="*/ 189286 h 594751"/>
                  <a:gd name="connsiteX229" fmla="*/ 633153 w 656094"/>
                  <a:gd name="connsiteY229" fmla="*/ 187900 h 594751"/>
                  <a:gd name="connsiteX230" fmla="*/ 628786 w 656094"/>
                  <a:gd name="connsiteY230" fmla="*/ 182771 h 594751"/>
                  <a:gd name="connsiteX231" fmla="*/ 627746 w 656094"/>
                  <a:gd name="connsiteY231" fmla="*/ 181108 h 594751"/>
                  <a:gd name="connsiteX232" fmla="*/ 627053 w 656094"/>
                  <a:gd name="connsiteY232" fmla="*/ 180137 h 594751"/>
                  <a:gd name="connsiteX233" fmla="*/ 626707 w 656094"/>
                  <a:gd name="connsiteY233" fmla="*/ 180137 h 594751"/>
                  <a:gd name="connsiteX234" fmla="*/ 622132 w 656094"/>
                  <a:gd name="connsiteY234" fmla="*/ 179583 h 594751"/>
                  <a:gd name="connsiteX235" fmla="*/ 615548 w 656094"/>
                  <a:gd name="connsiteY235" fmla="*/ 165166 h 594751"/>
                  <a:gd name="connsiteX236" fmla="*/ 615894 w 656094"/>
                  <a:gd name="connsiteY236" fmla="*/ 163434 h 594751"/>
                  <a:gd name="connsiteX237" fmla="*/ 614993 w 656094"/>
                  <a:gd name="connsiteY237" fmla="*/ 161493 h 594751"/>
                  <a:gd name="connsiteX238" fmla="*/ 612290 w 656094"/>
                  <a:gd name="connsiteY238" fmla="*/ 155809 h 594751"/>
                  <a:gd name="connsiteX239" fmla="*/ 611043 w 656094"/>
                  <a:gd name="connsiteY239" fmla="*/ 153522 h 594751"/>
                  <a:gd name="connsiteX240" fmla="*/ 610904 w 656094"/>
                  <a:gd name="connsiteY240" fmla="*/ 153522 h 594751"/>
                  <a:gd name="connsiteX241" fmla="*/ 603627 w 656094"/>
                  <a:gd name="connsiteY241" fmla="*/ 148601 h 594751"/>
                  <a:gd name="connsiteX242" fmla="*/ 597874 w 656094"/>
                  <a:gd name="connsiteY242" fmla="*/ 142502 h 594751"/>
                  <a:gd name="connsiteX243" fmla="*/ 596834 w 656094"/>
                  <a:gd name="connsiteY243" fmla="*/ 141601 h 594751"/>
                  <a:gd name="connsiteX244" fmla="*/ 595587 w 656094"/>
                  <a:gd name="connsiteY244" fmla="*/ 141324 h 594751"/>
                  <a:gd name="connsiteX245" fmla="*/ 591220 w 656094"/>
                  <a:gd name="connsiteY245" fmla="*/ 139868 h 594751"/>
                  <a:gd name="connsiteX246" fmla="*/ 588656 w 656094"/>
                  <a:gd name="connsiteY246" fmla="*/ 137304 h 594751"/>
                  <a:gd name="connsiteX247" fmla="*/ 588240 w 656094"/>
                  <a:gd name="connsiteY247" fmla="*/ 136749 h 594751"/>
                  <a:gd name="connsiteX248" fmla="*/ 585051 w 656094"/>
                  <a:gd name="connsiteY248" fmla="*/ 132729 h 594751"/>
                  <a:gd name="connsiteX249" fmla="*/ 584150 w 656094"/>
                  <a:gd name="connsiteY249" fmla="*/ 131481 h 594751"/>
                  <a:gd name="connsiteX250" fmla="*/ 582695 w 656094"/>
                  <a:gd name="connsiteY250" fmla="*/ 128917 h 594751"/>
                  <a:gd name="connsiteX251" fmla="*/ 582071 w 656094"/>
                  <a:gd name="connsiteY251" fmla="*/ 127739 h 594751"/>
                  <a:gd name="connsiteX252" fmla="*/ 580408 w 656094"/>
                  <a:gd name="connsiteY252" fmla="*/ 125590 h 594751"/>
                  <a:gd name="connsiteX253" fmla="*/ 577081 w 656094"/>
                  <a:gd name="connsiteY253" fmla="*/ 122679 h 594751"/>
                  <a:gd name="connsiteX254" fmla="*/ 576873 w 656094"/>
                  <a:gd name="connsiteY254" fmla="*/ 122471 h 594751"/>
                  <a:gd name="connsiteX255" fmla="*/ 573962 w 656094"/>
                  <a:gd name="connsiteY255" fmla="*/ 119144 h 594751"/>
                  <a:gd name="connsiteX256" fmla="*/ 571259 w 656094"/>
                  <a:gd name="connsiteY256" fmla="*/ 115748 h 594751"/>
                  <a:gd name="connsiteX257" fmla="*/ 567862 w 656094"/>
                  <a:gd name="connsiteY257" fmla="*/ 111451 h 594751"/>
                  <a:gd name="connsiteX258" fmla="*/ 564120 w 656094"/>
                  <a:gd name="connsiteY258" fmla="*/ 102510 h 594751"/>
                  <a:gd name="connsiteX259" fmla="*/ 563912 w 656094"/>
                  <a:gd name="connsiteY259" fmla="*/ 101886 h 594751"/>
                  <a:gd name="connsiteX260" fmla="*/ 563565 w 656094"/>
                  <a:gd name="connsiteY260" fmla="*/ 101470 h 594751"/>
                  <a:gd name="connsiteX261" fmla="*/ 561971 w 656094"/>
                  <a:gd name="connsiteY261" fmla="*/ 99391 h 594751"/>
                  <a:gd name="connsiteX262" fmla="*/ 560377 w 656094"/>
                  <a:gd name="connsiteY262" fmla="*/ 97519 h 594751"/>
                  <a:gd name="connsiteX263" fmla="*/ 557397 w 656094"/>
                  <a:gd name="connsiteY263" fmla="*/ 93915 h 594751"/>
                  <a:gd name="connsiteX264" fmla="*/ 555387 w 656094"/>
                  <a:gd name="connsiteY264" fmla="*/ 91490 h 594751"/>
                  <a:gd name="connsiteX265" fmla="*/ 550188 w 656094"/>
                  <a:gd name="connsiteY265" fmla="*/ 84143 h 594751"/>
                  <a:gd name="connsiteX266" fmla="*/ 548317 w 656094"/>
                  <a:gd name="connsiteY266" fmla="*/ 82826 h 594751"/>
                  <a:gd name="connsiteX267" fmla="*/ 543604 w 656094"/>
                  <a:gd name="connsiteY267" fmla="*/ 79222 h 594751"/>
                  <a:gd name="connsiteX268" fmla="*/ 542218 w 656094"/>
                  <a:gd name="connsiteY268" fmla="*/ 77142 h 594751"/>
                  <a:gd name="connsiteX269" fmla="*/ 538891 w 656094"/>
                  <a:gd name="connsiteY269" fmla="*/ 73261 h 594751"/>
                  <a:gd name="connsiteX270" fmla="*/ 533069 w 656094"/>
                  <a:gd name="connsiteY270" fmla="*/ 70073 h 594751"/>
                  <a:gd name="connsiteX271" fmla="*/ 531197 w 656094"/>
                  <a:gd name="connsiteY271" fmla="*/ 69380 h 594751"/>
                  <a:gd name="connsiteX272" fmla="*/ 527247 w 656094"/>
                  <a:gd name="connsiteY272" fmla="*/ 67577 h 594751"/>
                  <a:gd name="connsiteX273" fmla="*/ 526276 w 656094"/>
                  <a:gd name="connsiteY273" fmla="*/ 66954 h 594751"/>
                  <a:gd name="connsiteX274" fmla="*/ 522187 w 656094"/>
                  <a:gd name="connsiteY274" fmla="*/ 65568 h 594751"/>
                  <a:gd name="connsiteX275" fmla="*/ 516642 w 656094"/>
                  <a:gd name="connsiteY275" fmla="*/ 63557 h 594751"/>
                  <a:gd name="connsiteX276" fmla="*/ 516088 w 656094"/>
                  <a:gd name="connsiteY276" fmla="*/ 63627 h 594751"/>
                  <a:gd name="connsiteX277" fmla="*/ 511305 w 656094"/>
                  <a:gd name="connsiteY277" fmla="*/ 63557 h 594751"/>
                  <a:gd name="connsiteX278" fmla="*/ 509503 w 656094"/>
                  <a:gd name="connsiteY278" fmla="*/ 63557 h 594751"/>
                  <a:gd name="connsiteX279" fmla="*/ 502503 w 656094"/>
                  <a:gd name="connsiteY279" fmla="*/ 61548 h 594751"/>
                  <a:gd name="connsiteX280" fmla="*/ 498414 w 656094"/>
                  <a:gd name="connsiteY280" fmla="*/ 62171 h 594751"/>
                  <a:gd name="connsiteX281" fmla="*/ 483858 w 656094"/>
                  <a:gd name="connsiteY281" fmla="*/ 56003 h 594751"/>
                  <a:gd name="connsiteX282" fmla="*/ 470897 w 656094"/>
                  <a:gd name="connsiteY282" fmla="*/ 51983 h 594751"/>
                  <a:gd name="connsiteX283" fmla="*/ 462303 w 656094"/>
                  <a:gd name="connsiteY283" fmla="*/ 45745 h 594751"/>
                  <a:gd name="connsiteX284" fmla="*/ 462234 w 656094"/>
                  <a:gd name="connsiteY284" fmla="*/ 45398 h 594751"/>
                  <a:gd name="connsiteX285" fmla="*/ 458352 w 656094"/>
                  <a:gd name="connsiteY285" fmla="*/ 40824 h 594751"/>
                  <a:gd name="connsiteX286" fmla="*/ 456897 w 656094"/>
                  <a:gd name="connsiteY286" fmla="*/ 39299 h 594751"/>
                  <a:gd name="connsiteX287" fmla="*/ 452530 w 656094"/>
                  <a:gd name="connsiteY287" fmla="*/ 39091 h 594751"/>
                  <a:gd name="connsiteX288" fmla="*/ 447817 w 656094"/>
                  <a:gd name="connsiteY288" fmla="*/ 38675 h 594751"/>
                  <a:gd name="connsiteX289" fmla="*/ 439638 w 656094"/>
                  <a:gd name="connsiteY289" fmla="*/ 38051 h 594751"/>
                  <a:gd name="connsiteX290" fmla="*/ 431113 w 656094"/>
                  <a:gd name="connsiteY290" fmla="*/ 33269 h 594751"/>
                  <a:gd name="connsiteX291" fmla="*/ 430836 w 656094"/>
                  <a:gd name="connsiteY291" fmla="*/ 32784 h 594751"/>
                  <a:gd name="connsiteX292" fmla="*/ 426885 w 656094"/>
                  <a:gd name="connsiteY292" fmla="*/ 27447 h 594751"/>
                  <a:gd name="connsiteX293" fmla="*/ 423974 w 656094"/>
                  <a:gd name="connsiteY293" fmla="*/ 23565 h 594751"/>
                  <a:gd name="connsiteX294" fmla="*/ 422657 w 656094"/>
                  <a:gd name="connsiteY294" fmla="*/ 21348 h 594751"/>
                  <a:gd name="connsiteX295" fmla="*/ 420509 w 656094"/>
                  <a:gd name="connsiteY295" fmla="*/ 17951 h 594751"/>
                  <a:gd name="connsiteX296" fmla="*/ 416212 w 656094"/>
                  <a:gd name="connsiteY296" fmla="*/ 14070 h 594751"/>
                  <a:gd name="connsiteX297" fmla="*/ 406092 w 656094"/>
                  <a:gd name="connsiteY297" fmla="*/ 9010 h 594751"/>
                  <a:gd name="connsiteX298" fmla="*/ 396805 w 656094"/>
                  <a:gd name="connsiteY298" fmla="*/ 6723 h 594751"/>
                  <a:gd name="connsiteX299" fmla="*/ 383151 w 656094"/>
                  <a:gd name="connsiteY299" fmla="*/ 2426 h 594751"/>
                  <a:gd name="connsiteX300" fmla="*/ 365269 w 656094"/>
                  <a:gd name="connsiteY300" fmla="*/ 0 h 594751"/>
                  <a:gd name="connsiteX301" fmla="*/ 364645 w 656094"/>
                  <a:gd name="connsiteY301" fmla="*/ 0 h 594751"/>
                  <a:gd name="connsiteX302" fmla="*/ 363120 w 656094"/>
                  <a:gd name="connsiteY302" fmla="*/ 1317 h 594751"/>
                  <a:gd name="connsiteX303" fmla="*/ 353070 w 656094"/>
                  <a:gd name="connsiteY303" fmla="*/ 8525 h 594751"/>
                  <a:gd name="connsiteX304" fmla="*/ 348981 w 656094"/>
                  <a:gd name="connsiteY304" fmla="*/ 12060 h 594751"/>
                  <a:gd name="connsiteX305" fmla="*/ 345792 w 656094"/>
                  <a:gd name="connsiteY305" fmla="*/ 14971 h 594751"/>
                  <a:gd name="connsiteX306" fmla="*/ 336436 w 656094"/>
                  <a:gd name="connsiteY306" fmla="*/ 18714 h 594751"/>
                  <a:gd name="connsiteX307" fmla="*/ 329019 w 656094"/>
                  <a:gd name="connsiteY307" fmla="*/ 17536 h 594751"/>
                  <a:gd name="connsiteX308" fmla="*/ 323613 w 656094"/>
                  <a:gd name="connsiteY308" fmla="*/ 16496 h 594751"/>
                  <a:gd name="connsiteX309" fmla="*/ 312038 w 656094"/>
                  <a:gd name="connsiteY309" fmla="*/ 15179 h 594751"/>
                  <a:gd name="connsiteX310" fmla="*/ 310791 w 656094"/>
                  <a:gd name="connsiteY310" fmla="*/ 14902 h 594751"/>
                  <a:gd name="connsiteX311" fmla="*/ 300394 w 656094"/>
                  <a:gd name="connsiteY311" fmla="*/ 12199 h 594751"/>
                  <a:gd name="connsiteX312" fmla="*/ 287572 w 656094"/>
                  <a:gd name="connsiteY312" fmla="*/ 3396 h 594751"/>
                  <a:gd name="connsiteX313" fmla="*/ 282166 w 656094"/>
                  <a:gd name="connsiteY313" fmla="*/ 2842 h 594751"/>
                  <a:gd name="connsiteX314" fmla="*/ 281750 w 656094"/>
                  <a:gd name="connsiteY314" fmla="*/ 2772 h 594751"/>
                  <a:gd name="connsiteX315" fmla="*/ 281334 w 656094"/>
                  <a:gd name="connsiteY315" fmla="*/ 2911 h 594751"/>
                  <a:gd name="connsiteX316" fmla="*/ 274126 w 656094"/>
                  <a:gd name="connsiteY316" fmla="*/ 4436 h 594751"/>
                  <a:gd name="connsiteX317" fmla="*/ 263313 w 656094"/>
                  <a:gd name="connsiteY317" fmla="*/ 5129 h 594751"/>
                  <a:gd name="connsiteX318" fmla="*/ 255204 w 656094"/>
                  <a:gd name="connsiteY318" fmla="*/ 5683 h 594751"/>
                  <a:gd name="connsiteX319" fmla="*/ 253818 w 656094"/>
                  <a:gd name="connsiteY319" fmla="*/ 5961 h 594751"/>
                  <a:gd name="connsiteX320" fmla="*/ 244045 w 656094"/>
                  <a:gd name="connsiteY320" fmla="*/ 5822 h 594751"/>
                  <a:gd name="connsiteX321" fmla="*/ 242659 w 656094"/>
                  <a:gd name="connsiteY321" fmla="*/ 11020 h 594751"/>
                  <a:gd name="connsiteX322" fmla="*/ 241550 w 656094"/>
                  <a:gd name="connsiteY322" fmla="*/ 15179 h 594751"/>
                  <a:gd name="connsiteX323" fmla="*/ 234342 w 656094"/>
                  <a:gd name="connsiteY323" fmla="*/ 19337 h 594751"/>
                  <a:gd name="connsiteX324" fmla="*/ 228450 w 656094"/>
                  <a:gd name="connsiteY324" fmla="*/ 20377 h 594751"/>
                  <a:gd name="connsiteX325" fmla="*/ 227411 w 656094"/>
                  <a:gd name="connsiteY325" fmla="*/ 20793 h 594751"/>
                  <a:gd name="connsiteX326" fmla="*/ 227203 w 656094"/>
                  <a:gd name="connsiteY326" fmla="*/ 21486 h 594751"/>
                  <a:gd name="connsiteX327" fmla="*/ 220826 w 656094"/>
                  <a:gd name="connsiteY327" fmla="*/ 29526 h 594751"/>
                  <a:gd name="connsiteX328" fmla="*/ 207726 w 656094"/>
                  <a:gd name="connsiteY328" fmla="*/ 30427 h 594751"/>
                  <a:gd name="connsiteX329" fmla="*/ 206617 w 656094"/>
                  <a:gd name="connsiteY329" fmla="*/ 30081 h 594751"/>
                  <a:gd name="connsiteX330" fmla="*/ 200934 w 656094"/>
                  <a:gd name="connsiteY330" fmla="*/ 33685 h 594751"/>
                  <a:gd name="connsiteX331" fmla="*/ 194557 w 656094"/>
                  <a:gd name="connsiteY331" fmla="*/ 37566 h 594751"/>
                  <a:gd name="connsiteX332" fmla="*/ 194142 w 656094"/>
                  <a:gd name="connsiteY332" fmla="*/ 40754 h 594751"/>
                  <a:gd name="connsiteX333" fmla="*/ 193795 w 656094"/>
                  <a:gd name="connsiteY333" fmla="*/ 43873 h 594751"/>
                  <a:gd name="connsiteX334" fmla="*/ 194280 w 656094"/>
                  <a:gd name="connsiteY334" fmla="*/ 47616 h 594751"/>
                  <a:gd name="connsiteX335" fmla="*/ 194835 w 656094"/>
                  <a:gd name="connsiteY335" fmla="*/ 51775 h 594751"/>
                  <a:gd name="connsiteX336" fmla="*/ 189775 w 656094"/>
                  <a:gd name="connsiteY336" fmla="*/ 58221 h 594751"/>
                  <a:gd name="connsiteX337" fmla="*/ 184438 w 656094"/>
                  <a:gd name="connsiteY337" fmla="*/ 58706 h 594751"/>
                  <a:gd name="connsiteX338" fmla="*/ 177992 w 656094"/>
                  <a:gd name="connsiteY338" fmla="*/ 59330 h 594751"/>
                  <a:gd name="connsiteX339" fmla="*/ 165724 w 656094"/>
                  <a:gd name="connsiteY339" fmla="*/ 64043 h 594751"/>
                  <a:gd name="connsiteX340" fmla="*/ 164615 w 656094"/>
                  <a:gd name="connsiteY340" fmla="*/ 65360 h 594751"/>
                  <a:gd name="connsiteX341" fmla="*/ 156783 w 656094"/>
                  <a:gd name="connsiteY341" fmla="*/ 71736 h 594751"/>
                  <a:gd name="connsiteX342" fmla="*/ 143268 w 656094"/>
                  <a:gd name="connsiteY342" fmla="*/ 70003 h 594751"/>
                  <a:gd name="connsiteX343" fmla="*/ 142228 w 656094"/>
                  <a:gd name="connsiteY343" fmla="*/ 69380 h 594751"/>
                  <a:gd name="connsiteX344" fmla="*/ 137099 w 656094"/>
                  <a:gd name="connsiteY344" fmla="*/ 60785 h 594751"/>
                  <a:gd name="connsiteX345" fmla="*/ 136337 w 656094"/>
                  <a:gd name="connsiteY345" fmla="*/ 58429 h 594751"/>
                  <a:gd name="connsiteX346" fmla="*/ 136337 w 656094"/>
                  <a:gd name="connsiteY346" fmla="*/ 58429 h 594751"/>
                  <a:gd name="connsiteX347" fmla="*/ 134881 w 656094"/>
                  <a:gd name="connsiteY347" fmla="*/ 58498 h 594751"/>
                  <a:gd name="connsiteX348" fmla="*/ 134327 w 656094"/>
                  <a:gd name="connsiteY348" fmla="*/ 63211 h 594751"/>
                  <a:gd name="connsiteX349" fmla="*/ 119702 w 656094"/>
                  <a:gd name="connsiteY349" fmla="*/ 75964 h 594751"/>
                  <a:gd name="connsiteX350" fmla="*/ 101543 w 656094"/>
                  <a:gd name="connsiteY350" fmla="*/ 68132 h 594751"/>
                  <a:gd name="connsiteX351" fmla="*/ 100850 w 656094"/>
                  <a:gd name="connsiteY351" fmla="*/ 65082 h 594751"/>
                  <a:gd name="connsiteX352" fmla="*/ 96137 w 656094"/>
                  <a:gd name="connsiteY352" fmla="*/ 61686 h 594751"/>
                  <a:gd name="connsiteX353" fmla="*/ 81304 w 656094"/>
                  <a:gd name="connsiteY353" fmla="*/ 57735 h 594751"/>
                  <a:gd name="connsiteX354" fmla="*/ 78948 w 656094"/>
                  <a:gd name="connsiteY354" fmla="*/ 56418 h 594751"/>
                  <a:gd name="connsiteX355" fmla="*/ 75829 w 656094"/>
                  <a:gd name="connsiteY355" fmla="*/ 55032 h 594751"/>
                  <a:gd name="connsiteX356" fmla="*/ 71047 w 656094"/>
                  <a:gd name="connsiteY356" fmla="*/ 55032 h 594751"/>
                  <a:gd name="connsiteX357" fmla="*/ 62799 w 656094"/>
                  <a:gd name="connsiteY357" fmla="*/ 60161 h 594751"/>
                  <a:gd name="connsiteX358" fmla="*/ 52471 w 656094"/>
                  <a:gd name="connsiteY358" fmla="*/ 66746 h 594751"/>
                  <a:gd name="connsiteX359" fmla="*/ 49560 w 656094"/>
                  <a:gd name="connsiteY359" fmla="*/ 68825 h 594751"/>
                  <a:gd name="connsiteX360" fmla="*/ 46580 w 656094"/>
                  <a:gd name="connsiteY360" fmla="*/ 71112 h 594751"/>
                  <a:gd name="connsiteX361" fmla="*/ 46580 w 656094"/>
                  <a:gd name="connsiteY361" fmla="*/ 71320 h 594751"/>
                  <a:gd name="connsiteX362" fmla="*/ 43115 w 656094"/>
                  <a:gd name="connsiteY362" fmla="*/ 79083 h 594751"/>
                  <a:gd name="connsiteX363" fmla="*/ 41451 w 656094"/>
                  <a:gd name="connsiteY363" fmla="*/ 81717 h 594751"/>
                  <a:gd name="connsiteX364" fmla="*/ 41174 w 656094"/>
                  <a:gd name="connsiteY364" fmla="*/ 85598 h 594751"/>
                  <a:gd name="connsiteX365" fmla="*/ 40897 w 656094"/>
                  <a:gd name="connsiteY365" fmla="*/ 94470 h 594751"/>
                  <a:gd name="connsiteX366" fmla="*/ 64393 w 656094"/>
                  <a:gd name="connsiteY366" fmla="*/ 111520 h 594751"/>
                  <a:gd name="connsiteX367" fmla="*/ 66403 w 656094"/>
                  <a:gd name="connsiteY367" fmla="*/ 113807 h 594751"/>
                  <a:gd name="connsiteX368" fmla="*/ 70423 w 656094"/>
                  <a:gd name="connsiteY368" fmla="*/ 121639 h 594751"/>
                  <a:gd name="connsiteX369" fmla="*/ 67304 w 656094"/>
                  <a:gd name="connsiteY369" fmla="*/ 127115 h 594751"/>
                  <a:gd name="connsiteX370" fmla="*/ 60303 w 656094"/>
                  <a:gd name="connsiteY370" fmla="*/ 129402 h 594751"/>
                  <a:gd name="connsiteX371" fmla="*/ 59957 w 656094"/>
                  <a:gd name="connsiteY371" fmla="*/ 129402 h 594751"/>
                  <a:gd name="connsiteX372" fmla="*/ 59888 w 656094"/>
                  <a:gd name="connsiteY372" fmla="*/ 129541 h 594751"/>
                  <a:gd name="connsiteX373" fmla="*/ 54412 w 656094"/>
                  <a:gd name="connsiteY373" fmla="*/ 136680 h 594751"/>
                  <a:gd name="connsiteX374" fmla="*/ 53165 w 656094"/>
                  <a:gd name="connsiteY374" fmla="*/ 137858 h 594751"/>
                  <a:gd name="connsiteX375" fmla="*/ 53165 w 656094"/>
                  <a:gd name="connsiteY375" fmla="*/ 137927 h 594751"/>
                  <a:gd name="connsiteX376" fmla="*/ 42837 w 656094"/>
                  <a:gd name="connsiteY376" fmla="*/ 153245 h 594751"/>
                  <a:gd name="connsiteX377" fmla="*/ 42213 w 656094"/>
                  <a:gd name="connsiteY377" fmla="*/ 154700 h 594751"/>
                  <a:gd name="connsiteX378" fmla="*/ 33065 w 656094"/>
                  <a:gd name="connsiteY378" fmla="*/ 163434 h 594751"/>
                  <a:gd name="connsiteX379" fmla="*/ 28629 w 656094"/>
                  <a:gd name="connsiteY379" fmla="*/ 177365 h 594751"/>
                  <a:gd name="connsiteX380" fmla="*/ 28629 w 656094"/>
                  <a:gd name="connsiteY380" fmla="*/ 177850 h 594751"/>
                  <a:gd name="connsiteX381" fmla="*/ 33758 w 656094"/>
                  <a:gd name="connsiteY381" fmla="*/ 172998 h 594751"/>
                  <a:gd name="connsiteX382" fmla="*/ 46303 w 656094"/>
                  <a:gd name="connsiteY382" fmla="*/ 165929 h 594751"/>
                  <a:gd name="connsiteX383" fmla="*/ 56145 w 656094"/>
                  <a:gd name="connsiteY383" fmla="*/ 178612 h 594751"/>
                  <a:gd name="connsiteX384" fmla="*/ 42907 w 656094"/>
                  <a:gd name="connsiteY384" fmla="*/ 197465 h 594751"/>
                  <a:gd name="connsiteX385" fmla="*/ 21698 w 656094"/>
                  <a:gd name="connsiteY385" fmla="*/ 201416 h 594751"/>
                  <a:gd name="connsiteX386" fmla="*/ 6380 w 656094"/>
                  <a:gd name="connsiteY386" fmla="*/ 203911 h 594751"/>
                  <a:gd name="connsiteX387" fmla="*/ 1944 w 656094"/>
                  <a:gd name="connsiteY387" fmla="*/ 209733 h 594751"/>
                  <a:gd name="connsiteX388" fmla="*/ 7142 w 656094"/>
                  <a:gd name="connsiteY388" fmla="*/ 216941 h 594751"/>
                  <a:gd name="connsiteX389" fmla="*/ 9846 w 656094"/>
                  <a:gd name="connsiteY389" fmla="*/ 220961 h 594751"/>
                  <a:gd name="connsiteX390" fmla="*/ 11024 w 656094"/>
                  <a:gd name="connsiteY390" fmla="*/ 222001 h 594751"/>
                  <a:gd name="connsiteX391" fmla="*/ 20658 w 656094"/>
                  <a:gd name="connsiteY391" fmla="*/ 233576 h 594751"/>
                  <a:gd name="connsiteX392" fmla="*/ 29807 w 656094"/>
                  <a:gd name="connsiteY392" fmla="*/ 242309 h 594751"/>
                  <a:gd name="connsiteX393" fmla="*/ 33550 w 656094"/>
                  <a:gd name="connsiteY393" fmla="*/ 242170 h 594751"/>
                  <a:gd name="connsiteX394" fmla="*/ 49422 w 656094"/>
                  <a:gd name="connsiteY394" fmla="*/ 244665 h 594751"/>
                  <a:gd name="connsiteX395" fmla="*/ 51224 w 656094"/>
                  <a:gd name="connsiteY395" fmla="*/ 249447 h 594751"/>
                  <a:gd name="connsiteX396" fmla="*/ 46026 w 656094"/>
                  <a:gd name="connsiteY396" fmla="*/ 256794 h 594751"/>
                  <a:gd name="connsiteX397" fmla="*/ 43184 w 656094"/>
                  <a:gd name="connsiteY397" fmla="*/ 259220 h 594751"/>
                  <a:gd name="connsiteX398" fmla="*/ 39302 w 656094"/>
                  <a:gd name="connsiteY398" fmla="*/ 263240 h 594751"/>
                  <a:gd name="connsiteX399" fmla="*/ 40966 w 656094"/>
                  <a:gd name="connsiteY399" fmla="*/ 272112 h 594751"/>
                  <a:gd name="connsiteX400" fmla="*/ 30153 w 656094"/>
                  <a:gd name="connsiteY400" fmla="*/ 280360 h 594751"/>
                  <a:gd name="connsiteX401" fmla="*/ 26688 w 656094"/>
                  <a:gd name="connsiteY401" fmla="*/ 281746 h 594751"/>
                  <a:gd name="connsiteX402" fmla="*/ 25163 w 656094"/>
                  <a:gd name="connsiteY402" fmla="*/ 282855 h 594751"/>
                  <a:gd name="connsiteX403" fmla="*/ 11509 w 656094"/>
                  <a:gd name="connsiteY403" fmla="*/ 295608 h 594751"/>
                  <a:gd name="connsiteX404" fmla="*/ 9638 w 656094"/>
                  <a:gd name="connsiteY404" fmla="*/ 301777 h 594751"/>
                  <a:gd name="connsiteX405" fmla="*/ 9638 w 656094"/>
                  <a:gd name="connsiteY405" fmla="*/ 301846 h 594751"/>
                  <a:gd name="connsiteX406" fmla="*/ 6311 w 656094"/>
                  <a:gd name="connsiteY406" fmla="*/ 311550 h 594751"/>
                  <a:gd name="connsiteX407" fmla="*/ 4717 w 656094"/>
                  <a:gd name="connsiteY407" fmla="*/ 313352 h 594751"/>
                  <a:gd name="connsiteX408" fmla="*/ 1390 w 656094"/>
                  <a:gd name="connsiteY408" fmla="*/ 323124 h 594751"/>
                  <a:gd name="connsiteX409" fmla="*/ 4 w 656094"/>
                  <a:gd name="connsiteY409" fmla="*/ 325966 h 594751"/>
                  <a:gd name="connsiteX410" fmla="*/ 1806 w 656094"/>
                  <a:gd name="connsiteY410" fmla="*/ 331442 h 594751"/>
                  <a:gd name="connsiteX411" fmla="*/ 4509 w 656094"/>
                  <a:gd name="connsiteY411" fmla="*/ 340868 h 594751"/>
                  <a:gd name="connsiteX412" fmla="*/ 6935 w 656094"/>
                  <a:gd name="connsiteY412" fmla="*/ 352789 h 594751"/>
                  <a:gd name="connsiteX413" fmla="*/ 9360 w 656094"/>
                  <a:gd name="connsiteY413" fmla="*/ 363394 h 594751"/>
                  <a:gd name="connsiteX414" fmla="*/ 15252 w 656094"/>
                  <a:gd name="connsiteY414" fmla="*/ 375869 h 594751"/>
                  <a:gd name="connsiteX415" fmla="*/ 18232 w 656094"/>
                  <a:gd name="connsiteY415" fmla="*/ 381276 h 594751"/>
                  <a:gd name="connsiteX416" fmla="*/ 18440 w 656094"/>
                  <a:gd name="connsiteY416" fmla="*/ 381761 h 594751"/>
                  <a:gd name="connsiteX417" fmla="*/ 19896 w 656094"/>
                  <a:gd name="connsiteY417" fmla="*/ 385157 h 594751"/>
                  <a:gd name="connsiteX418" fmla="*/ 21767 w 656094"/>
                  <a:gd name="connsiteY418" fmla="*/ 383563 h 594751"/>
                  <a:gd name="connsiteX419" fmla="*/ 28213 w 656094"/>
                  <a:gd name="connsiteY419" fmla="*/ 380167 h 594751"/>
                  <a:gd name="connsiteX420" fmla="*/ 29738 w 656094"/>
                  <a:gd name="connsiteY420" fmla="*/ 379890 h 594751"/>
                  <a:gd name="connsiteX421" fmla="*/ 40550 w 656094"/>
                  <a:gd name="connsiteY421" fmla="*/ 380028 h 594751"/>
                  <a:gd name="connsiteX422" fmla="*/ 48313 w 656094"/>
                  <a:gd name="connsiteY422" fmla="*/ 390633 h 594751"/>
                  <a:gd name="connsiteX423" fmla="*/ 49768 w 656094"/>
                  <a:gd name="connsiteY423" fmla="*/ 393682 h 594751"/>
                  <a:gd name="connsiteX424" fmla="*/ 50808 w 656094"/>
                  <a:gd name="connsiteY424" fmla="*/ 394652 h 594751"/>
                  <a:gd name="connsiteX425" fmla="*/ 58293 w 656094"/>
                  <a:gd name="connsiteY425" fmla="*/ 405396 h 594751"/>
                  <a:gd name="connsiteX426" fmla="*/ 58987 w 656094"/>
                  <a:gd name="connsiteY426" fmla="*/ 410802 h 594751"/>
                  <a:gd name="connsiteX427" fmla="*/ 59194 w 656094"/>
                  <a:gd name="connsiteY427" fmla="*/ 410871 h 594751"/>
                  <a:gd name="connsiteX428" fmla="*/ 75413 w 656094"/>
                  <a:gd name="connsiteY428" fmla="*/ 421614 h 594751"/>
                  <a:gd name="connsiteX429" fmla="*/ 80057 w 656094"/>
                  <a:gd name="connsiteY429" fmla="*/ 418357 h 594751"/>
                  <a:gd name="connsiteX430" fmla="*/ 90246 w 656094"/>
                  <a:gd name="connsiteY430" fmla="*/ 411148 h 59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Lst>
                <a:rect l="l" t="t" r="r" b="b"/>
                <a:pathLst>
                  <a:path w="656094" h="594751">
                    <a:moveTo>
                      <a:pt x="90246" y="411148"/>
                    </a:moveTo>
                    <a:cubicBezTo>
                      <a:pt x="90731" y="410940"/>
                      <a:pt x="91216" y="410178"/>
                      <a:pt x="91978" y="408930"/>
                    </a:cubicBezTo>
                    <a:cubicBezTo>
                      <a:pt x="92463" y="408168"/>
                      <a:pt x="93018" y="407267"/>
                      <a:pt x="93711" y="406366"/>
                    </a:cubicBezTo>
                    <a:cubicBezTo>
                      <a:pt x="94335" y="405188"/>
                      <a:pt x="95028" y="400960"/>
                      <a:pt x="95444" y="398395"/>
                    </a:cubicBezTo>
                    <a:cubicBezTo>
                      <a:pt x="95721" y="396524"/>
                      <a:pt x="96068" y="394652"/>
                      <a:pt x="96414" y="392920"/>
                    </a:cubicBezTo>
                    <a:cubicBezTo>
                      <a:pt x="96969" y="390286"/>
                      <a:pt x="96830" y="386751"/>
                      <a:pt x="96622" y="382385"/>
                    </a:cubicBezTo>
                    <a:cubicBezTo>
                      <a:pt x="96483" y="379543"/>
                      <a:pt x="96345" y="376355"/>
                      <a:pt x="96345" y="372612"/>
                    </a:cubicBezTo>
                    <a:cubicBezTo>
                      <a:pt x="96345" y="366859"/>
                      <a:pt x="96622" y="363671"/>
                      <a:pt x="98355" y="361106"/>
                    </a:cubicBezTo>
                    <a:cubicBezTo>
                      <a:pt x="100573" y="357710"/>
                      <a:pt x="104038" y="357294"/>
                      <a:pt x="107088" y="356878"/>
                    </a:cubicBezTo>
                    <a:cubicBezTo>
                      <a:pt x="110969" y="356393"/>
                      <a:pt x="114504" y="357017"/>
                      <a:pt x="118316" y="357641"/>
                    </a:cubicBezTo>
                    <a:cubicBezTo>
                      <a:pt x="120811" y="358057"/>
                      <a:pt x="123376" y="358542"/>
                      <a:pt x="126287" y="358681"/>
                    </a:cubicBezTo>
                    <a:cubicBezTo>
                      <a:pt x="135574" y="359235"/>
                      <a:pt x="142713" y="366166"/>
                      <a:pt x="145278" y="377186"/>
                    </a:cubicBezTo>
                    <a:cubicBezTo>
                      <a:pt x="145347" y="377602"/>
                      <a:pt x="145555" y="378226"/>
                      <a:pt x="145694" y="378850"/>
                    </a:cubicBezTo>
                    <a:cubicBezTo>
                      <a:pt x="151308" y="375731"/>
                      <a:pt x="158585" y="375800"/>
                      <a:pt x="163645" y="376216"/>
                    </a:cubicBezTo>
                    <a:cubicBezTo>
                      <a:pt x="164200" y="376285"/>
                      <a:pt x="164754" y="376285"/>
                      <a:pt x="165378" y="376355"/>
                    </a:cubicBezTo>
                    <a:cubicBezTo>
                      <a:pt x="166695" y="376493"/>
                      <a:pt x="169883" y="376771"/>
                      <a:pt x="170576" y="376216"/>
                    </a:cubicBezTo>
                    <a:cubicBezTo>
                      <a:pt x="170923" y="375800"/>
                      <a:pt x="171200" y="373513"/>
                      <a:pt x="170299" y="370394"/>
                    </a:cubicBezTo>
                    <a:cubicBezTo>
                      <a:pt x="170022" y="369354"/>
                      <a:pt x="169051" y="366097"/>
                      <a:pt x="170853" y="363186"/>
                    </a:cubicBezTo>
                    <a:cubicBezTo>
                      <a:pt x="173002" y="359790"/>
                      <a:pt x="176814" y="359096"/>
                      <a:pt x="183121" y="358057"/>
                    </a:cubicBezTo>
                    <a:cubicBezTo>
                      <a:pt x="187765" y="357294"/>
                      <a:pt x="191300" y="357918"/>
                      <a:pt x="193864" y="360067"/>
                    </a:cubicBezTo>
                    <a:cubicBezTo>
                      <a:pt x="197746" y="363324"/>
                      <a:pt x="197746" y="368730"/>
                      <a:pt x="197746" y="372612"/>
                    </a:cubicBezTo>
                    <a:cubicBezTo>
                      <a:pt x="197746" y="375454"/>
                      <a:pt x="197399" y="377533"/>
                      <a:pt x="196498" y="379127"/>
                    </a:cubicBezTo>
                    <a:cubicBezTo>
                      <a:pt x="198231" y="378988"/>
                      <a:pt x="202043" y="378018"/>
                      <a:pt x="206063" y="376909"/>
                    </a:cubicBezTo>
                    <a:cubicBezTo>
                      <a:pt x="210083" y="375869"/>
                      <a:pt x="215004" y="374483"/>
                      <a:pt x="220687" y="373305"/>
                    </a:cubicBezTo>
                    <a:cubicBezTo>
                      <a:pt x="231708" y="370879"/>
                      <a:pt x="236559" y="374622"/>
                      <a:pt x="239817" y="377117"/>
                    </a:cubicBezTo>
                    <a:cubicBezTo>
                      <a:pt x="240926" y="377949"/>
                      <a:pt x="241619" y="378503"/>
                      <a:pt x="242243" y="378642"/>
                    </a:cubicBezTo>
                    <a:cubicBezTo>
                      <a:pt x="242451" y="378711"/>
                      <a:pt x="242659" y="378780"/>
                      <a:pt x="242867" y="378850"/>
                    </a:cubicBezTo>
                    <a:cubicBezTo>
                      <a:pt x="242728" y="376771"/>
                      <a:pt x="242589" y="374622"/>
                      <a:pt x="242589" y="372404"/>
                    </a:cubicBezTo>
                    <a:cubicBezTo>
                      <a:pt x="242589" y="364849"/>
                      <a:pt x="246748" y="362423"/>
                      <a:pt x="250421" y="360275"/>
                    </a:cubicBezTo>
                    <a:cubicBezTo>
                      <a:pt x="251738" y="359512"/>
                      <a:pt x="253194" y="358681"/>
                      <a:pt x="254788" y="357433"/>
                    </a:cubicBezTo>
                    <a:cubicBezTo>
                      <a:pt x="262620" y="351611"/>
                      <a:pt x="266293" y="352304"/>
                      <a:pt x="272878" y="355354"/>
                    </a:cubicBezTo>
                    <a:lnTo>
                      <a:pt x="273640" y="355700"/>
                    </a:lnTo>
                    <a:cubicBezTo>
                      <a:pt x="282512" y="359790"/>
                      <a:pt x="286463" y="382038"/>
                      <a:pt x="286809" y="388068"/>
                    </a:cubicBezTo>
                    <a:cubicBezTo>
                      <a:pt x="288473" y="388692"/>
                      <a:pt x="293047" y="388415"/>
                      <a:pt x="295057" y="388345"/>
                    </a:cubicBezTo>
                    <a:cubicBezTo>
                      <a:pt x="296443" y="388276"/>
                      <a:pt x="297691" y="388207"/>
                      <a:pt x="298869" y="388207"/>
                    </a:cubicBezTo>
                    <a:cubicBezTo>
                      <a:pt x="302889" y="388207"/>
                      <a:pt x="304899" y="390009"/>
                      <a:pt x="305870" y="391464"/>
                    </a:cubicBezTo>
                    <a:cubicBezTo>
                      <a:pt x="308088" y="394930"/>
                      <a:pt x="306424" y="398811"/>
                      <a:pt x="305107" y="401583"/>
                    </a:cubicBezTo>
                    <a:cubicBezTo>
                      <a:pt x="304622" y="402623"/>
                      <a:pt x="304137" y="403802"/>
                      <a:pt x="303929" y="404564"/>
                    </a:cubicBezTo>
                    <a:cubicBezTo>
                      <a:pt x="302612" y="410871"/>
                      <a:pt x="295958" y="413574"/>
                      <a:pt x="291384" y="414683"/>
                    </a:cubicBezTo>
                    <a:cubicBezTo>
                      <a:pt x="291730" y="415307"/>
                      <a:pt x="292146" y="415861"/>
                      <a:pt x="292631" y="416485"/>
                    </a:cubicBezTo>
                    <a:cubicBezTo>
                      <a:pt x="294433" y="419050"/>
                      <a:pt x="296443" y="421891"/>
                      <a:pt x="296859" y="428268"/>
                    </a:cubicBezTo>
                    <a:cubicBezTo>
                      <a:pt x="297067" y="432011"/>
                      <a:pt x="296859" y="433397"/>
                      <a:pt x="296236" y="435060"/>
                    </a:cubicBezTo>
                    <a:cubicBezTo>
                      <a:pt x="296097" y="435545"/>
                      <a:pt x="295750" y="436447"/>
                      <a:pt x="295750" y="441922"/>
                    </a:cubicBezTo>
                    <a:cubicBezTo>
                      <a:pt x="295750" y="450447"/>
                      <a:pt x="293740" y="453566"/>
                      <a:pt x="291315" y="456477"/>
                    </a:cubicBezTo>
                    <a:cubicBezTo>
                      <a:pt x="290483" y="457448"/>
                      <a:pt x="290136" y="457933"/>
                      <a:pt x="289790" y="459111"/>
                    </a:cubicBezTo>
                    <a:cubicBezTo>
                      <a:pt x="288750" y="463131"/>
                      <a:pt x="286532" y="465280"/>
                      <a:pt x="284938" y="466874"/>
                    </a:cubicBezTo>
                    <a:cubicBezTo>
                      <a:pt x="283344" y="468399"/>
                      <a:pt x="282651" y="469092"/>
                      <a:pt x="282581" y="472003"/>
                    </a:cubicBezTo>
                    <a:cubicBezTo>
                      <a:pt x="282512" y="474498"/>
                      <a:pt x="282374" y="481152"/>
                      <a:pt x="275235" y="481568"/>
                    </a:cubicBezTo>
                    <a:cubicBezTo>
                      <a:pt x="275165" y="481568"/>
                      <a:pt x="275165" y="481568"/>
                      <a:pt x="275096" y="481568"/>
                    </a:cubicBezTo>
                    <a:cubicBezTo>
                      <a:pt x="274888" y="481776"/>
                      <a:pt x="274541" y="482261"/>
                      <a:pt x="273987" y="483370"/>
                    </a:cubicBezTo>
                    <a:cubicBezTo>
                      <a:pt x="271284" y="488914"/>
                      <a:pt x="269898" y="498618"/>
                      <a:pt x="269898" y="512203"/>
                    </a:cubicBezTo>
                    <a:cubicBezTo>
                      <a:pt x="269898" y="514421"/>
                      <a:pt x="270036" y="515044"/>
                      <a:pt x="270106" y="515114"/>
                    </a:cubicBezTo>
                    <a:cubicBezTo>
                      <a:pt x="270106" y="515183"/>
                      <a:pt x="270175" y="515252"/>
                      <a:pt x="270244" y="515322"/>
                    </a:cubicBezTo>
                    <a:cubicBezTo>
                      <a:pt x="270937" y="516500"/>
                      <a:pt x="271630" y="517955"/>
                      <a:pt x="272185" y="521005"/>
                    </a:cubicBezTo>
                    <a:cubicBezTo>
                      <a:pt x="272531" y="523292"/>
                      <a:pt x="272393" y="526203"/>
                      <a:pt x="272185" y="529877"/>
                    </a:cubicBezTo>
                    <a:cubicBezTo>
                      <a:pt x="271908" y="535352"/>
                      <a:pt x="271353" y="544571"/>
                      <a:pt x="274056" y="547759"/>
                    </a:cubicBezTo>
                    <a:cubicBezTo>
                      <a:pt x="275165" y="549076"/>
                      <a:pt x="276205" y="550393"/>
                      <a:pt x="276898" y="551710"/>
                    </a:cubicBezTo>
                    <a:cubicBezTo>
                      <a:pt x="277314" y="550670"/>
                      <a:pt x="278076" y="549492"/>
                      <a:pt x="279462" y="548660"/>
                    </a:cubicBezTo>
                    <a:cubicBezTo>
                      <a:pt x="280710" y="547967"/>
                      <a:pt x="282720" y="547412"/>
                      <a:pt x="285493" y="548521"/>
                    </a:cubicBezTo>
                    <a:cubicBezTo>
                      <a:pt x="285839" y="548660"/>
                      <a:pt x="286186" y="548729"/>
                      <a:pt x="286740" y="548799"/>
                    </a:cubicBezTo>
                    <a:cubicBezTo>
                      <a:pt x="288334" y="549007"/>
                      <a:pt x="291384" y="549422"/>
                      <a:pt x="293602" y="552957"/>
                    </a:cubicBezTo>
                    <a:cubicBezTo>
                      <a:pt x="293671" y="553096"/>
                      <a:pt x="293810" y="553234"/>
                      <a:pt x="293879" y="553442"/>
                    </a:cubicBezTo>
                    <a:cubicBezTo>
                      <a:pt x="296374" y="553927"/>
                      <a:pt x="298107" y="555036"/>
                      <a:pt x="299355" y="555868"/>
                    </a:cubicBezTo>
                    <a:cubicBezTo>
                      <a:pt x="299424" y="555938"/>
                      <a:pt x="299493" y="555938"/>
                      <a:pt x="299562" y="556007"/>
                    </a:cubicBezTo>
                    <a:cubicBezTo>
                      <a:pt x="300463" y="555383"/>
                      <a:pt x="301711" y="554621"/>
                      <a:pt x="303444" y="554135"/>
                    </a:cubicBezTo>
                    <a:cubicBezTo>
                      <a:pt x="303929" y="553997"/>
                      <a:pt x="304414" y="553858"/>
                      <a:pt x="304830" y="553719"/>
                    </a:cubicBezTo>
                    <a:cubicBezTo>
                      <a:pt x="307256" y="552888"/>
                      <a:pt x="309612" y="552333"/>
                      <a:pt x="313424" y="553650"/>
                    </a:cubicBezTo>
                    <a:cubicBezTo>
                      <a:pt x="316751" y="554759"/>
                      <a:pt x="323752" y="556492"/>
                      <a:pt x="326178" y="556700"/>
                    </a:cubicBezTo>
                    <a:cubicBezTo>
                      <a:pt x="329435" y="554343"/>
                      <a:pt x="332624" y="555522"/>
                      <a:pt x="334703" y="556631"/>
                    </a:cubicBezTo>
                    <a:cubicBezTo>
                      <a:pt x="335535" y="557116"/>
                      <a:pt x="337475" y="557739"/>
                      <a:pt x="339208" y="558363"/>
                    </a:cubicBezTo>
                    <a:cubicBezTo>
                      <a:pt x="344753" y="560235"/>
                      <a:pt x="348357" y="561621"/>
                      <a:pt x="350228" y="564393"/>
                    </a:cubicBezTo>
                    <a:cubicBezTo>
                      <a:pt x="351614" y="563839"/>
                      <a:pt x="353417" y="563631"/>
                      <a:pt x="355496" y="564463"/>
                    </a:cubicBezTo>
                    <a:cubicBezTo>
                      <a:pt x="356328" y="564809"/>
                      <a:pt x="358268" y="565710"/>
                      <a:pt x="359239" y="567859"/>
                    </a:cubicBezTo>
                    <a:cubicBezTo>
                      <a:pt x="362773" y="568275"/>
                      <a:pt x="368665" y="569592"/>
                      <a:pt x="369704" y="575830"/>
                    </a:cubicBezTo>
                    <a:cubicBezTo>
                      <a:pt x="369843" y="576869"/>
                      <a:pt x="370051" y="577562"/>
                      <a:pt x="370190" y="577978"/>
                    </a:cubicBezTo>
                    <a:cubicBezTo>
                      <a:pt x="371368" y="578047"/>
                      <a:pt x="372615" y="578186"/>
                      <a:pt x="373932" y="578671"/>
                    </a:cubicBezTo>
                    <a:cubicBezTo>
                      <a:pt x="376081" y="579503"/>
                      <a:pt x="377606" y="581236"/>
                      <a:pt x="378299" y="583454"/>
                    </a:cubicBezTo>
                    <a:cubicBezTo>
                      <a:pt x="381210" y="583592"/>
                      <a:pt x="385022" y="584147"/>
                      <a:pt x="387586" y="587474"/>
                    </a:cubicBezTo>
                    <a:cubicBezTo>
                      <a:pt x="388973" y="589206"/>
                      <a:pt x="389389" y="590800"/>
                      <a:pt x="389666" y="591840"/>
                    </a:cubicBezTo>
                    <a:cubicBezTo>
                      <a:pt x="389666" y="591979"/>
                      <a:pt x="389735" y="592117"/>
                      <a:pt x="389804" y="592187"/>
                    </a:cubicBezTo>
                    <a:cubicBezTo>
                      <a:pt x="389874" y="592256"/>
                      <a:pt x="390012" y="592325"/>
                      <a:pt x="390151" y="592395"/>
                    </a:cubicBezTo>
                    <a:cubicBezTo>
                      <a:pt x="390567" y="592672"/>
                      <a:pt x="390913" y="592811"/>
                      <a:pt x="391121" y="592949"/>
                    </a:cubicBezTo>
                    <a:cubicBezTo>
                      <a:pt x="391260" y="592880"/>
                      <a:pt x="391398" y="592880"/>
                      <a:pt x="391537" y="592811"/>
                    </a:cubicBezTo>
                    <a:cubicBezTo>
                      <a:pt x="391537" y="592811"/>
                      <a:pt x="391606" y="592741"/>
                      <a:pt x="391606" y="592741"/>
                    </a:cubicBezTo>
                    <a:cubicBezTo>
                      <a:pt x="393755" y="591008"/>
                      <a:pt x="395904" y="590523"/>
                      <a:pt x="399508" y="591008"/>
                    </a:cubicBezTo>
                    <a:cubicBezTo>
                      <a:pt x="403181" y="591494"/>
                      <a:pt x="405746" y="593434"/>
                      <a:pt x="407340" y="594751"/>
                    </a:cubicBezTo>
                    <a:cubicBezTo>
                      <a:pt x="408033" y="594335"/>
                      <a:pt x="408865" y="593989"/>
                      <a:pt x="409904" y="593781"/>
                    </a:cubicBezTo>
                    <a:cubicBezTo>
                      <a:pt x="409904" y="593642"/>
                      <a:pt x="409904" y="593504"/>
                      <a:pt x="409904" y="593296"/>
                    </a:cubicBezTo>
                    <a:cubicBezTo>
                      <a:pt x="409835" y="592256"/>
                      <a:pt x="409766" y="587127"/>
                      <a:pt x="415865" y="586365"/>
                    </a:cubicBezTo>
                    <a:cubicBezTo>
                      <a:pt x="414479" y="584355"/>
                      <a:pt x="414202" y="583315"/>
                      <a:pt x="414063" y="580404"/>
                    </a:cubicBezTo>
                    <a:lnTo>
                      <a:pt x="414063" y="580265"/>
                    </a:lnTo>
                    <a:cubicBezTo>
                      <a:pt x="413994" y="579572"/>
                      <a:pt x="413924" y="579087"/>
                      <a:pt x="413855" y="578533"/>
                    </a:cubicBezTo>
                    <a:cubicBezTo>
                      <a:pt x="413578" y="576800"/>
                      <a:pt x="413439" y="575275"/>
                      <a:pt x="413994" y="572572"/>
                    </a:cubicBezTo>
                    <a:cubicBezTo>
                      <a:pt x="414063" y="572087"/>
                      <a:pt x="414202" y="571671"/>
                      <a:pt x="414271" y="571255"/>
                    </a:cubicBezTo>
                    <a:cubicBezTo>
                      <a:pt x="414548" y="569453"/>
                      <a:pt x="414964" y="567027"/>
                      <a:pt x="417321" y="565364"/>
                    </a:cubicBezTo>
                    <a:cubicBezTo>
                      <a:pt x="418360" y="564671"/>
                      <a:pt x="420093" y="563908"/>
                      <a:pt x="422588" y="564324"/>
                    </a:cubicBezTo>
                    <a:cubicBezTo>
                      <a:pt x="426816" y="565017"/>
                      <a:pt x="431113" y="570978"/>
                      <a:pt x="432292" y="572780"/>
                    </a:cubicBezTo>
                    <a:cubicBezTo>
                      <a:pt x="434371" y="575899"/>
                      <a:pt x="435064" y="578117"/>
                      <a:pt x="434579" y="580335"/>
                    </a:cubicBezTo>
                    <a:cubicBezTo>
                      <a:pt x="434232" y="581929"/>
                      <a:pt x="434024" y="583384"/>
                      <a:pt x="433816" y="585672"/>
                    </a:cubicBezTo>
                    <a:cubicBezTo>
                      <a:pt x="433747" y="586365"/>
                      <a:pt x="433816" y="586781"/>
                      <a:pt x="433886" y="587612"/>
                    </a:cubicBezTo>
                    <a:cubicBezTo>
                      <a:pt x="433955" y="588444"/>
                      <a:pt x="434094" y="589484"/>
                      <a:pt x="434094" y="590870"/>
                    </a:cubicBezTo>
                    <a:cubicBezTo>
                      <a:pt x="434094" y="591494"/>
                      <a:pt x="434232" y="592256"/>
                      <a:pt x="434302" y="593088"/>
                    </a:cubicBezTo>
                    <a:cubicBezTo>
                      <a:pt x="434371" y="593365"/>
                      <a:pt x="434371" y="593642"/>
                      <a:pt x="434440" y="593919"/>
                    </a:cubicBezTo>
                    <a:cubicBezTo>
                      <a:pt x="441995" y="591147"/>
                      <a:pt x="456412" y="587196"/>
                      <a:pt x="484829" y="581444"/>
                    </a:cubicBezTo>
                    <a:cubicBezTo>
                      <a:pt x="508949" y="576592"/>
                      <a:pt x="532168" y="572711"/>
                      <a:pt x="534178" y="572364"/>
                    </a:cubicBezTo>
                    <a:cubicBezTo>
                      <a:pt x="554763" y="567859"/>
                      <a:pt x="568971" y="571532"/>
                      <a:pt x="582764" y="575136"/>
                    </a:cubicBezTo>
                    <a:cubicBezTo>
                      <a:pt x="586923" y="576245"/>
                      <a:pt x="591220" y="577354"/>
                      <a:pt x="595656" y="578186"/>
                    </a:cubicBezTo>
                    <a:cubicBezTo>
                      <a:pt x="595656" y="577770"/>
                      <a:pt x="595656" y="577354"/>
                      <a:pt x="595656" y="576938"/>
                    </a:cubicBezTo>
                    <a:cubicBezTo>
                      <a:pt x="595656" y="576384"/>
                      <a:pt x="595587" y="576038"/>
                      <a:pt x="595448" y="575552"/>
                    </a:cubicBezTo>
                    <a:cubicBezTo>
                      <a:pt x="594547" y="571740"/>
                      <a:pt x="595032" y="569106"/>
                      <a:pt x="599815" y="558987"/>
                    </a:cubicBezTo>
                    <a:cubicBezTo>
                      <a:pt x="602726" y="552819"/>
                      <a:pt x="603419" y="549492"/>
                      <a:pt x="603904" y="546858"/>
                    </a:cubicBezTo>
                    <a:cubicBezTo>
                      <a:pt x="604458" y="543808"/>
                      <a:pt x="605013" y="540966"/>
                      <a:pt x="608201" y="537154"/>
                    </a:cubicBezTo>
                    <a:cubicBezTo>
                      <a:pt x="610003" y="534936"/>
                      <a:pt x="611805" y="532649"/>
                      <a:pt x="613330" y="530709"/>
                    </a:cubicBezTo>
                    <a:cubicBezTo>
                      <a:pt x="616449" y="526688"/>
                      <a:pt x="617696" y="525094"/>
                      <a:pt x="618944" y="524193"/>
                    </a:cubicBezTo>
                    <a:cubicBezTo>
                      <a:pt x="619013" y="524055"/>
                      <a:pt x="619152" y="523916"/>
                      <a:pt x="619291" y="523777"/>
                    </a:cubicBezTo>
                    <a:cubicBezTo>
                      <a:pt x="620053" y="522738"/>
                      <a:pt x="621162" y="521074"/>
                      <a:pt x="622964" y="519619"/>
                    </a:cubicBezTo>
                    <a:cubicBezTo>
                      <a:pt x="625459" y="517540"/>
                      <a:pt x="627954" y="517193"/>
                      <a:pt x="629757" y="517193"/>
                    </a:cubicBezTo>
                    <a:cubicBezTo>
                      <a:pt x="629757" y="517193"/>
                      <a:pt x="629757" y="517193"/>
                      <a:pt x="629757" y="517193"/>
                    </a:cubicBezTo>
                    <a:cubicBezTo>
                      <a:pt x="630103" y="516431"/>
                      <a:pt x="630588" y="515530"/>
                      <a:pt x="631420" y="514837"/>
                    </a:cubicBezTo>
                    <a:cubicBezTo>
                      <a:pt x="632668" y="513727"/>
                      <a:pt x="634054" y="513242"/>
                      <a:pt x="635301" y="513173"/>
                    </a:cubicBezTo>
                    <a:cubicBezTo>
                      <a:pt x="636341" y="511440"/>
                      <a:pt x="638143" y="510678"/>
                      <a:pt x="639391" y="510539"/>
                    </a:cubicBezTo>
                    <a:cubicBezTo>
                      <a:pt x="640500" y="510401"/>
                      <a:pt x="641470" y="510609"/>
                      <a:pt x="642510" y="510816"/>
                    </a:cubicBezTo>
                    <a:cubicBezTo>
                      <a:pt x="642856" y="510886"/>
                      <a:pt x="643341" y="510955"/>
                      <a:pt x="643757" y="511024"/>
                    </a:cubicBezTo>
                    <a:cubicBezTo>
                      <a:pt x="643827" y="510955"/>
                      <a:pt x="643896" y="510816"/>
                      <a:pt x="644034" y="510747"/>
                    </a:cubicBezTo>
                    <a:cubicBezTo>
                      <a:pt x="644520" y="510193"/>
                      <a:pt x="645213" y="509361"/>
                      <a:pt x="646391" y="508668"/>
                    </a:cubicBezTo>
                    <a:cubicBezTo>
                      <a:pt x="646599" y="508529"/>
                      <a:pt x="646738" y="508460"/>
                      <a:pt x="646946" y="508321"/>
                    </a:cubicBezTo>
                    <a:cubicBezTo>
                      <a:pt x="647223" y="508113"/>
                      <a:pt x="647431" y="508044"/>
                      <a:pt x="647639" y="507905"/>
                    </a:cubicBezTo>
                    <a:cubicBezTo>
                      <a:pt x="647916" y="506866"/>
                      <a:pt x="648540" y="504925"/>
                      <a:pt x="650550" y="503470"/>
                    </a:cubicBezTo>
                    <a:cubicBezTo>
                      <a:pt x="650896" y="503192"/>
                      <a:pt x="651728" y="502153"/>
                      <a:pt x="652213" y="501668"/>
                    </a:cubicBezTo>
                    <a:cubicBezTo>
                      <a:pt x="652629" y="501182"/>
                      <a:pt x="653045" y="500697"/>
                      <a:pt x="653391" y="500281"/>
                    </a:cubicBezTo>
                    <a:cubicBezTo>
                      <a:pt x="654015" y="499657"/>
                      <a:pt x="654570" y="499103"/>
                      <a:pt x="655124" y="498618"/>
                    </a:cubicBezTo>
                    <a:cubicBezTo>
                      <a:pt x="655193" y="498202"/>
                      <a:pt x="655263" y="497717"/>
                      <a:pt x="655401" y="497162"/>
                    </a:cubicBezTo>
                    <a:cubicBezTo>
                      <a:pt x="655401" y="496677"/>
                      <a:pt x="655471" y="495915"/>
                      <a:pt x="655817" y="495014"/>
                    </a:cubicBezTo>
                    <a:cubicBezTo>
                      <a:pt x="655817" y="494529"/>
                      <a:pt x="655817" y="493835"/>
                      <a:pt x="656094" y="493004"/>
                    </a:cubicBezTo>
                    <a:cubicBezTo>
                      <a:pt x="656094" y="493004"/>
                      <a:pt x="656094" y="492934"/>
                      <a:pt x="656094" y="492934"/>
                    </a:cubicBezTo>
                    <a:cubicBezTo>
                      <a:pt x="656094" y="492796"/>
                      <a:pt x="656094" y="492657"/>
                      <a:pt x="656094" y="492519"/>
                    </a:cubicBezTo>
                    <a:cubicBezTo>
                      <a:pt x="656025" y="492103"/>
                      <a:pt x="656025" y="491618"/>
                      <a:pt x="656025" y="491202"/>
                    </a:cubicBezTo>
                    <a:cubicBezTo>
                      <a:pt x="655540" y="490924"/>
                      <a:pt x="654985" y="490439"/>
                      <a:pt x="654500" y="489746"/>
                    </a:cubicBezTo>
                    <a:cubicBezTo>
                      <a:pt x="653045" y="490093"/>
                      <a:pt x="651797" y="489885"/>
                      <a:pt x="650896" y="489746"/>
                    </a:cubicBezTo>
                    <a:cubicBezTo>
                      <a:pt x="650550" y="489677"/>
                      <a:pt x="650272" y="489677"/>
                      <a:pt x="649926" y="489607"/>
                    </a:cubicBezTo>
                    <a:cubicBezTo>
                      <a:pt x="648609" y="489469"/>
                      <a:pt x="644242" y="488776"/>
                      <a:pt x="643896" y="483578"/>
                    </a:cubicBezTo>
                    <a:lnTo>
                      <a:pt x="643896" y="483508"/>
                    </a:lnTo>
                    <a:cubicBezTo>
                      <a:pt x="643480" y="481637"/>
                      <a:pt x="643757" y="479904"/>
                      <a:pt x="643965" y="478657"/>
                    </a:cubicBezTo>
                    <a:cubicBezTo>
                      <a:pt x="643965" y="478449"/>
                      <a:pt x="644034" y="478310"/>
                      <a:pt x="644034" y="478102"/>
                    </a:cubicBezTo>
                    <a:cubicBezTo>
                      <a:pt x="644173" y="476924"/>
                      <a:pt x="644589" y="475815"/>
                      <a:pt x="645005" y="474706"/>
                    </a:cubicBezTo>
                    <a:cubicBezTo>
                      <a:pt x="645213" y="474082"/>
                      <a:pt x="645490" y="473528"/>
                      <a:pt x="645559" y="473042"/>
                    </a:cubicBezTo>
                    <a:cubicBezTo>
                      <a:pt x="645629" y="472696"/>
                      <a:pt x="645767" y="471726"/>
                      <a:pt x="645698" y="469092"/>
                    </a:cubicBezTo>
                    <a:cubicBezTo>
                      <a:pt x="645698" y="468814"/>
                      <a:pt x="645698" y="468676"/>
                      <a:pt x="645698" y="468468"/>
                    </a:cubicBezTo>
                    <a:cubicBezTo>
                      <a:pt x="645698" y="467151"/>
                      <a:pt x="646044" y="464725"/>
                      <a:pt x="646530" y="462923"/>
                    </a:cubicBezTo>
                    <a:cubicBezTo>
                      <a:pt x="645767" y="462299"/>
                      <a:pt x="645282" y="461537"/>
                      <a:pt x="644727" y="460497"/>
                    </a:cubicBezTo>
                    <a:cubicBezTo>
                      <a:pt x="644658" y="460359"/>
                      <a:pt x="644589" y="460220"/>
                      <a:pt x="644450" y="460012"/>
                    </a:cubicBezTo>
                    <a:cubicBezTo>
                      <a:pt x="643965" y="459180"/>
                      <a:pt x="643619" y="458210"/>
                      <a:pt x="642995" y="456477"/>
                    </a:cubicBezTo>
                    <a:cubicBezTo>
                      <a:pt x="642579" y="455299"/>
                      <a:pt x="641678" y="452942"/>
                      <a:pt x="641193" y="452180"/>
                    </a:cubicBezTo>
                    <a:cubicBezTo>
                      <a:pt x="639668" y="450517"/>
                      <a:pt x="638351" y="448507"/>
                      <a:pt x="637311" y="446289"/>
                    </a:cubicBezTo>
                    <a:cubicBezTo>
                      <a:pt x="636272" y="444001"/>
                      <a:pt x="635994" y="441576"/>
                      <a:pt x="635786" y="439912"/>
                    </a:cubicBezTo>
                    <a:cubicBezTo>
                      <a:pt x="635717" y="439427"/>
                      <a:pt x="635648" y="438872"/>
                      <a:pt x="635579" y="438318"/>
                    </a:cubicBezTo>
                    <a:cubicBezTo>
                      <a:pt x="635509" y="437764"/>
                      <a:pt x="635371" y="437209"/>
                      <a:pt x="635301" y="436585"/>
                    </a:cubicBezTo>
                    <a:cubicBezTo>
                      <a:pt x="635163" y="436516"/>
                      <a:pt x="635093" y="436377"/>
                      <a:pt x="634955" y="436308"/>
                    </a:cubicBezTo>
                    <a:cubicBezTo>
                      <a:pt x="634262" y="436239"/>
                      <a:pt x="633430" y="436031"/>
                      <a:pt x="632529" y="435753"/>
                    </a:cubicBezTo>
                    <a:cubicBezTo>
                      <a:pt x="632390" y="435753"/>
                      <a:pt x="632113" y="435753"/>
                      <a:pt x="631905" y="435753"/>
                    </a:cubicBezTo>
                    <a:cubicBezTo>
                      <a:pt x="631004" y="435823"/>
                      <a:pt x="629687" y="435892"/>
                      <a:pt x="628162" y="435545"/>
                    </a:cubicBezTo>
                    <a:cubicBezTo>
                      <a:pt x="628093" y="435545"/>
                      <a:pt x="627885" y="435545"/>
                      <a:pt x="627746" y="435545"/>
                    </a:cubicBezTo>
                    <a:cubicBezTo>
                      <a:pt x="626499" y="435615"/>
                      <a:pt x="624004" y="435823"/>
                      <a:pt x="621578" y="433882"/>
                    </a:cubicBezTo>
                    <a:cubicBezTo>
                      <a:pt x="620400" y="435130"/>
                      <a:pt x="618875" y="436655"/>
                      <a:pt x="617489" y="437278"/>
                    </a:cubicBezTo>
                    <a:cubicBezTo>
                      <a:pt x="617419" y="437348"/>
                      <a:pt x="617281" y="437417"/>
                      <a:pt x="617142" y="437486"/>
                    </a:cubicBezTo>
                    <a:cubicBezTo>
                      <a:pt x="616241" y="438041"/>
                      <a:pt x="614647" y="438942"/>
                      <a:pt x="612637" y="439566"/>
                    </a:cubicBezTo>
                    <a:cubicBezTo>
                      <a:pt x="607369" y="441160"/>
                      <a:pt x="605151" y="439011"/>
                      <a:pt x="602448" y="435615"/>
                    </a:cubicBezTo>
                    <a:cubicBezTo>
                      <a:pt x="600854" y="433605"/>
                      <a:pt x="600230" y="432773"/>
                      <a:pt x="599745" y="431040"/>
                    </a:cubicBezTo>
                    <a:cubicBezTo>
                      <a:pt x="599676" y="430763"/>
                      <a:pt x="599607" y="430486"/>
                      <a:pt x="599260" y="429724"/>
                    </a:cubicBezTo>
                    <a:cubicBezTo>
                      <a:pt x="598290" y="427436"/>
                      <a:pt x="597596" y="425981"/>
                      <a:pt x="596903" y="424664"/>
                    </a:cubicBezTo>
                    <a:lnTo>
                      <a:pt x="596488" y="423763"/>
                    </a:lnTo>
                    <a:cubicBezTo>
                      <a:pt x="595448" y="421614"/>
                      <a:pt x="594616" y="418772"/>
                      <a:pt x="594339" y="416832"/>
                    </a:cubicBezTo>
                    <a:cubicBezTo>
                      <a:pt x="594131" y="415307"/>
                      <a:pt x="594478" y="413921"/>
                      <a:pt x="594755" y="412465"/>
                    </a:cubicBezTo>
                    <a:cubicBezTo>
                      <a:pt x="594963" y="411564"/>
                      <a:pt x="595171" y="410525"/>
                      <a:pt x="595171" y="409831"/>
                    </a:cubicBezTo>
                    <a:cubicBezTo>
                      <a:pt x="595171" y="409208"/>
                      <a:pt x="595171" y="408653"/>
                      <a:pt x="595240" y="408099"/>
                    </a:cubicBezTo>
                    <a:cubicBezTo>
                      <a:pt x="595309" y="406713"/>
                      <a:pt x="595309" y="406643"/>
                      <a:pt x="595101" y="406435"/>
                    </a:cubicBezTo>
                    <a:cubicBezTo>
                      <a:pt x="594685" y="405742"/>
                      <a:pt x="593299" y="404148"/>
                      <a:pt x="592260" y="402900"/>
                    </a:cubicBezTo>
                    <a:cubicBezTo>
                      <a:pt x="590873" y="401306"/>
                      <a:pt x="589487" y="399712"/>
                      <a:pt x="588448" y="398187"/>
                    </a:cubicBezTo>
                    <a:cubicBezTo>
                      <a:pt x="586022" y="394652"/>
                      <a:pt x="582972" y="386613"/>
                      <a:pt x="582210" y="380236"/>
                    </a:cubicBezTo>
                    <a:cubicBezTo>
                      <a:pt x="582071" y="378919"/>
                      <a:pt x="581517" y="378365"/>
                      <a:pt x="580200" y="376978"/>
                    </a:cubicBezTo>
                    <a:cubicBezTo>
                      <a:pt x="578675" y="375384"/>
                      <a:pt x="576457" y="373097"/>
                      <a:pt x="576180" y="369285"/>
                    </a:cubicBezTo>
                    <a:cubicBezTo>
                      <a:pt x="575209" y="368869"/>
                      <a:pt x="573962" y="368176"/>
                      <a:pt x="572576" y="366998"/>
                    </a:cubicBezTo>
                    <a:cubicBezTo>
                      <a:pt x="571813" y="366374"/>
                      <a:pt x="568764" y="366027"/>
                      <a:pt x="567585" y="365958"/>
                    </a:cubicBezTo>
                    <a:cubicBezTo>
                      <a:pt x="565229" y="365750"/>
                      <a:pt x="560862" y="365334"/>
                      <a:pt x="560169" y="361037"/>
                    </a:cubicBezTo>
                    <a:cubicBezTo>
                      <a:pt x="559892" y="360136"/>
                      <a:pt x="558714" y="357918"/>
                      <a:pt x="557951" y="356878"/>
                    </a:cubicBezTo>
                    <a:cubicBezTo>
                      <a:pt x="557327" y="356601"/>
                      <a:pt x="555872" y="356324"/>
                      <a:pt x="555109" y="356185"/>
                    </a:cubicBezTo>
                    <a:cubicBezTo>
                      <a:pt x="553723" y="355908"/>
                      <a:pt x="552545" y="355700"/>
                      <a:pt x="551436" y="355215"/>
                    </a:cubicBezTo>
                    <a:cubicBezTo>
                      <a:pt x="549149" y="354175"/>
                      <a:pt x="546792" y="351819"/>
                      <a:pt x="547139" y="342323"/>
                    </a:cubicBezTo>
                    <a:lnTo>
                      <a:pt x="547139" y="341630"/>
                    </a:lnTo>
                    <a:lnTo>
                      <a:pt x="547347" y="340937"/>
                    </a:lnTo>
                    <a:cubicBezTo>
                      <a:pt x="547762" y="339690"/>
                      <a:pt x="548109" y="338165"/>
                      <a:pt x="548248" y="337194"/>
                    </a:cubicBezTo>
                    <a:cubicBezTo>
                      <a:pt x="546723" y="335392"/>
                      <a:pt x="544921" y="332828"/>
                      <a:pt x="544644" y="329778"/>
                    </a:cubicBezTo>
                    <a:cubicBezTo>
                      <a:pt x="544644" y="329778"/>
                      <a:pt x="544644" y="329778"/>
                      <a:pt x="544644" y="329778"/>
                    </a:cubicBezTo>
                    <a:lnTo>
                      <a:pt x="544366" y="329640"/>
                    </a:lnTo>
                    <a:cubicBezTo>
                      <a:pt x="538822" y="327283"/>
                      <a:pt x="538198" y="325481"/>
                      <a:pt x="536811" y="319451"/>
                    </a:cubicBezTo>
                    <a:cubicBezTo>
                      <a:pt x="535564" y="314114"/>
                      <a:pt x="536534" y="308985"/>
                      <a:pt x="539307" y="306005"/>
                    </a:cubicBezTo>
                    <a:cubicBezTo>
                      <a:pt x="540970" y="304203"/>
                      <a:pt x="543188" y="303371"/>
                      <a:pt x="545475" y="303648"/>
                    </a:cubicBezTo>
                    <a:cubicBezTo>
                      <a:pt x="546168" y="303440"/>
                      <a:pt x="547624" y="302609"/>
                      <a:pt x="548872" y="301985"/>
                    </a:cubicBezTo>
                    <a:cubicBezTo>
                      <a:pt x="550466" y="301153"/>
                      <a:pt x="552406" y="300113"/>
                      <a:pt x="554694" y="299074"/>
                    </a:cubicBezTo>
                    <a:cubicBezTo>
                      <a:pt x="557951" y="297618"/>
                      <a:pt x="559545" y="297272"/>
                      <a:pt x="560793" y="297064"/>
                    </a:cubicBezTo>
                    <a:cubicBezTo>
                      <a:pt x="560862" y="296786"/>
                      <a:pt x="561001" y="296440"/>
                      <a:pt x="561070" y="296093"/>
                    </a:cubicBezTo>
                    <a:cubicBezTo>
                      <a:pt x="561417" y="294915"/>
                      <a:pt x="561832" y="293252"/>
                      <a:pt x="562734" y="291034"/>
                    </a:cubicBezTo>
                    <a:cubicBezTo>
                      <a:pt x="563219" y="289925"/>
                      <a:pt x="563219" y="288192"/>
                      <a:pt x="563149" y="286251"/>
                    </a:cubicBezTo>
                    <a:cubicBezTo>
                      <a:pt x="563149" y="282647"/>
                      <a:pt x="563080" y="277657"/>
                      <a:pt x="566476" y="272805"/>
                    </a:cubicBezTo>
                    <a:cubicBezTo>
                      <a:pt x="567585" y="271211"/>
                      <a:pt x="567447" y="270726"/>
                      <a:pt x="566407" y="268161"/>
                    </a:cubicBezTo>
                    <a:cubicBezTo>
                      <a:pt x="565714" y="266429"/>
                      <a:pt x="564882" y="264211"/>
                      <a:pt x="564882" y="261508"/>
                    </a:cubicBezTo>
                    <a:cubicBezTo>
                      <a:pt x="564882" y="260121"/>
                      <a:pt x="564050" y="257488"/>
                      <a:pt x="563288" y="255200"/>
                    </a:cubicBezTo>
                    <a:cubicBezTo>
                      <a:pt x="562318" y="252289"/>
                      <a:pt x="561347" y="249240"/>
                      <a:pt x="561001" y="246259"/>
                    </a:cubicBezTo>
                    <a:cubicBezTo>
                      <a:pt x="560515" y="246398"/>
                      <a:pt x="560030" y="246536"/>
                      <a:pt x="559684" y="246606"/>
                    </a:cubicBezTo>
                    <a:cubicBezTo>
                      <a:pt x="559199" y="246744"/>
                      <a:pt x="558783" y="246883"/>
                      <a:pt x="558367" y="246952"/>
                    </a:cubicBezTo>
                    <a:cubicBezTo>
                      <a:pt x="555664" y="247576"/>
                      <a:pt x="552684" y="246814"/>
                      <a:pt x="550188" y="244873"/>
                    </a:cubicBezTo>
                    <a:cubicBezTo>
                      <a:pt x="547139" y="242447"/>
                      <a:pt x="545337" y="238704"/>
                      <a:pt x="545337" y="234685"/>
                    </a:cubicBezTo>
                    <a:cubicBezTo>
                      <a:pt x="545337" y="228793"/>
                      <a:pt x="547832" y="226575"/>
                      <a:pt x="550673" y="224011"/>
                    </a:cubicBezTo>
                    <a:cubicBezTo>
                      <a:pt x="551505" y="223248"/>
                      <a:pt x="552476" y="222417"/>
                      <a:pt x="553584" y="221238"/>
                    </a:cubicBezTo>
                    <a:cubicBezTo>
                      <a:pt x="558020" y="216802"/>
                      <a:pt x="566407" y="216525"/>
                      <a:pt x="577011" y="216179"/>
                    </a:cubicBezTo>
                    <a:cubicBezTo>
                      <a:pt x="582903" y="215971"/>
                      <a:pt x="588933" y="215763"/>
                      <a:pt x="593992" y="214792"/>
                    </a:cubicBezTo>
                    <a:cubicBezTo>
                      <a:pt x="601131" y="213337"/>
                      <a:pt x="608755" y="214307"/>
                      <a:pt x="616033" y="215208"/>
                    </a:cubicBezTo>
                    <a:cubicBezTo>
                      <a:pt x="622687" y="216040"/>
                      <a:pt x="629549" y="216872"/>
                      <a:pt x="633222" y="215208"/>
                    </a:cubicBezTo>
                    <a:cubicBezTo>
                      <a:pt x="638767" y="212644"/>
                      <a:pt x="642440" y="213129"/>
                      <a:pt x="645074" y="214862"/>
                    </a:cubicBezTo>
                    <a:cubicBezTo>
                      <a:pt x="645074" y="214585"/>
                      <a:pt x="645143" y="214307"/>
                      <a:pt x="645143" y="214030"/>
                    </a:cubicBezTo>
                    <a:cubicBezTo>
                      <a:pt x="644935" y="213684"/>
                      <a:pt x="644589" y="213198"/>
                      <a:pt x="644381" y="212921"/>
                    </a:cubicBezTo>
                    <a:cubicBezTo>
                      <a:pt x="644104" y="212574"/>
                      <a:pt x="643896" y="212297"/>
                      <a:pt x="643688" y="211951"/>
                    </a:cubicBezTo>
                    <a:cubicBezTo>
                      <a:pt x="642024" y="209525"/>
                      <a:pt x="641955" y="205089"/>
                      <a:pt x="642232" y="201554"/>
                    </a:cubicBezTo>
                    <a:cubicBezTo>
                      <a:pt x="642024" y="201208"/>
                      <a:pt x="641816" y="200792"/>
                      <a:pt x="641608" y="200515"/>
                    </a:cubicBezTo>
                    <a:cubicBezTo>
                      <a:pt x="641193" y="199821"/>
                      <a:pt x="640777" y="199128"/>
                      <a:pt x="640500" y="198435"/>
                    </a:cubicBezTo>
                    <a:cubicBezTo>
                      <a:pt x="640430" y="198227"/>
                      <a:pt x="639945" y="197604"/>
                      <a:pt x="639668" y="197188"/>
                    </a:cubicBezTo>
                    <a:cubicBezTo>
                      <a:pt x="639113" y="196425"/>
                      <a:pt x="638490" y="195524"/>
                      <a:pt x="637866" y="194485"/>
                    </a:cubicBezTo>
                    <a:cubicBezTo>
                      <a:pt x="637727" y="194207"/>
                      <a:pt x="637311" y="193722"/>
                      <a:pt x="636965" y="193306"/>
                    </a:cubicBezTo>
                    <a:cubicBezTo>
                      <a:pt x="636202" y="192267"/>
                      <a:pt x="635163" y="190950"/>
                      <a:pt x="634677" y="189286"/>
                    </a:cubicBezTo>
                    <a:cubicBezTo>
                      <a:pt x="634262" y="188870"/>
                      <a:pt x="633638" y="188316"/>
                      <a:pt x="633153" y="187900"/>
                    </a:cubicBezTo>
                    <a:cubicBezTo>
                      <a:pt x="631351" y="186237"/>
                      <a:pt x="629618" y="184712"/>
                      <a:pt x="628786" y="182771"/>
                    </a:cubicBezTo>
                    <a:cubicBezTo>
                      <a:pt x="628509" y="182147"/>
                      <a:pt x="628301" y="181870"/>
                      <a:pt x="627746" y="181108"/>
                    </a:cubicBezTo>
                    <a:cubicBezTo>
                      <a:pt x="627539" y="180830"/>
                      <a:pt x="627331" y="180553"/>
                      <a:pt x="627053" y="180137"/>
                    </a:cubicBezTo>
                    <a:cubicBezTo>
                      <a:pt x="626915" y="180137"/>
                      <a:pt x="626846" y="180137"/>
                      <a:pt x="626707" y="180137"/>
                    </a:cubicBezTo>
                    <a:cubicBezTo>
                      <a:pt x="625529" y="180137"/>
                      <a:pt x="623865" y="180137"/>
                      <a:pt x="622132" y="179583"/>
                    </a:cubicBezTo>
                    <a:cubicBezTo>
                      <a:pt x="617558" y="178058"/>
                      <a:pt x="613746" y="172998"/>
                      <a:pt x="615548" y="165166"/>
                    </a:cubicBezTo>
                    <a:cubicBezTo>
                      <a:pt x="615825" y="164057"/>
                      <a:pt x="615825" y="163642"/>
                      <a:pt x="615894" y="163434"/>
                    </a:cubicBezTo>
                    <a:cubicBezTo>
                      <a:pt x="615756" y="163087"/>
                      <a:pt x="615340" y="162255"/>
                      <a:pt x="614993" y="161493"/>
                    </a:cubicBezTo>
                    <a:cubicBezTo>
                      <a:pt x="614370" y="160176"/>
                      <a:pt x="613469" y="158374"/>
                      <a:pt x="612290" y="155809"/>
                    </a:cubicBezTo>
                    <a:cubicBezTo>
                      <a:pt x="611736" y="154492"/>
                      <a:pt x="611251" y="153799"/>
                      <a:pt x="611043" y="153522"/>
                    </a:cubicBezTo>
                    <a:cubicBezTo>
                      <a:pt x="610973" y="153522"/>
                      <a:pt x="610973" y="153522"/>
                      <a:pt x="610904" y="153522"/>
                    </a:cubicBezTo>
                    <a:cubicBezTo>
                      <a:pt x="609449" y="153453"/>
                      <a:pt x="605637" y="153245"/>
                      <a:pt x="603627" y="148601"/>
                    </a:cubicBezTo>
                    <a:cubicBezTo>
                      <a:pt x="602726" y="146591"/>
                      <a:pt x="599329" y="143680"/>
                      <a:pt x="597874" y="142502"/>
                    </a:cubicBezTo>
                    <a:cubicBezTo>
                      <a:pt x="597458" y="142155"/>
                      <a:pt x="597111" y="141878"/>
                      <a:pt x="596834" y="141601"/>
                    </a:cubicBezTo>
                    <a:cubicBezTo>
                      <a:pt x="596418" y="141531"/>
                      <a:pt x="595933" y="141393"/>
                      <a:pt x="595587" y="141324"/>
                    </a:cubicBezTo>
                    <a:cubicBezTo>
                      <a:pt x="593923" y="140977"/>
                      <a:pt x="592468" y="140700"/>
                      <a:pt x="591220" y="139868"/>
                    </a:cubicBezTo>
                    <a:cubicBezTo>
                      <a:pt x="589834" y="138967"/>
                      <a:pt x="589141" y="137927"/>
                      <a:pt x="588656" y="137304"/>
                    </a:cubicBezTo>
                    <a:cubicBezTo>
                      <a:pt x="588448" y="137026"/>
                      <a:pt x="588378" y="136888"/>
                      <a:pt x="588240" y="136749"/>
                    </a:cubicBezTo>
                    <a:cubicBezTo>
                      <a:pt x="587339" y="135848"/>
                      <a:pt x="586299" y="134462"/>
                      <a:pt x="585051" y="132729"/>
                    </a:cubicBezTo>
                    <a:cubicBezTo>
                      <a:pt x="584705" y="132244"/>
                      <a:pt x="584289" y="131689"/>
                      <a:pt x="584150" y="131481"/>
                    </a:cubicBezTo>
                    <a:cubicBezTo>
                      <a:pt x="583319" y="130511"/>
                      <a:pt x="582972" y="129541"/>
                      <a:pt x="582695" y="128917"/>
                    </a:cubicBezTo>
                    <a:cubicBezTo>
                      <a:pt x="582487" y="128501"/>
                      <a:pt x="582418" y="128224"/>
                      <a:pt x="582071" y="127739"/>
                    </a:cubicBezTo>
                    <a:cubicBezTo>
                      <a:pt x="581378" y="127115"/>
                      <a:pt x="580823" y="126491"/>
                      <a:pt x="580408" y="125590"/>
                    </a:cubicBezTo>
                    <a:cubicBezTo>
                      <a:pt x="579437" y="125174"/>
                      <a:pt x="577982" y="124343"/>
                      <a:pt x="577081" y="122679"/>
                    </a:cubicBezTo>
                    <a:cubicBezTo>
                      <a:pt x="577011" y="122610"/>
                      <a:pt x="576942" y="122541"/>
                      <a:pt x="576873" y="122471"/>
                    </a:cubicBezTo>
                    <a:cubicBezTo>
                      <a:pt x="576249" y="121847"/>
                      <a:pt x="575209" y="120946"/>
                      <a:pt x="573962" y="119144"/>
                    </a:cubicBezTo>
                    <a:cubicBezTo>
                      <a:pt x="573199" y="118105"/>
                      <a:pt x="572229" y="116926"/>
                      <a:pt x="571259" y="115748"/>
                    </a:cubicBezTo>
                    <a:cubicBezTo>
                      <a:pt x="569942" y="114223"/>
                      <a:pt x="568764" y="112768"/>
                      <a:pt x="567862" y="111451"/>
                    </a:cubicBezTo>
                    <a:cubicBezTo>
                      <a:pt x="566130" y="108678"/>
                      <a:pt x="564743" y="104658"/>
                      <a:pt x="564120" y="102510"/>
                    </a:cubicBezTo>
                    <a:cubicBezTo>
                      <a:pt x="563981" y="102025"/>
                      <a:pt x="563912" y="101886"/>
                      <a:pt x="563912" y="101886"/>
                    </a:cubicBezTo>
                    <a:cubicBezTo>
                      <a:pt x="563912" y="101817"/>
                      <a:pt x="563704" y="101609"/>
                      <a:pt x="563565" y="101470"/>
                    </a:cubicBezTo>
                    <a:cubicBezTo>
                      <a:pt x="563149" y="100985"/>
                      <a:pt x="562664" y="100361"/>
                      <a:pt x="561971" y="99391"/>
                    </a:cubicBezTo>
                    <a:cubicBezTo>
                      <a:pt x="561555" y="98767"/>
                      <a:pt x="561070" y="98213"/>
                      <a:pt x="560377" y="97519"/>
                    </a:cubicBezTo>
                    <a:cubicBezTo>
                      <a:pt x="559545" y="96618"/>
                      <a:pt x="558506" y="95510"/>
                      <a:pt x="557397" y="93915"/>
                    </a:cubicBezTo>
                    <a:cubicBezTo>
                      <a:pt x="556911" y="93222"/>
                      <a:pt x="556149" y="92391"/>
                      <a:pt x="555387" y="91490"/>
                    </a:cubicBezTo>
                    <a:cubicBezTo>
                      <a:pt x="553654" y="89549"/>
                      <a:pt x="551575" y="87123"/>
                      <a:pt x="550188" y="84143"/>
                    </a:cubicBezTo>
                    <a:cubicBezTo>
                      <a:pt x="550050" y="83796"/>
                      <a:pt x="549495" y="83449"/>
                      <a:pt x="548317" y="82826"/>
                    </a:cubicBezTo>
                    <a:cubicBezTo>
                      <a:pt x="546861" y="82063"/>
                      <a:pt x="544990" y="81093"/>
                      <a:pt x="543604" y="79222"/>
                    </a:cubicBezTo>
                    <a:cubicBezTo>
                      <a:pt x="543049" y="78459"/>
                      <a:pt x="542634" y="77766"/>
                      <a:pt x="542218" y="77142"/>
                    </a:cubicBezTo>
                    <a:cubicBezTo>
                      <a:pt x="541317" y="75756"/>
                      <a:pt x="540693" y="74786"/>
                      <a:pt x="538891" y="73261"/>
                    </a:cubicBezTo>
                    <a:cubicBezTo>
                      <a:pt x="536603" y="71320"/>
                      <a:pt x="536049" y="71112"/>
                      <a:pt x="533069" y="70073"/>
                    </a:cubicBezTo>
                    <a:lnTo>
                      <a:pt x="531197" y="69380"/>
                    </a:lnTo>
                    <a:cubicBezTo>
                      <a:pt x="529049" y="68617"/>
                      <a:pt x="528633" y="68479"/>
                      <a:pt x="527247" y="67577"/>
                    </a:cubicBezTo>
                    <a:cubicBezTo>
                      <a:pt x="526969" y="67439"/>
                      <a:pt x="526692" y="67231"/>
                      <a:pt x="526276" y="66954"/>
                    </a:cubicBezTo>
                    <a:cubicBezTo>
                      <a:pt x="525514" y="66538"/>
                      <a:pt x="523642" y="65983"/>
                      <a:pt x="522187" y="65568"/>
                    </a:cubicBezTo>
                    <a:cubicBezTo>
                      <a:pt x="520177" y="64944"/>
                      <a:pt x="518236" y="64389"/>
                      <a:pt x="516642" y="63557"/>
                    </a:cubicBezTo>
                    <a:cubicBezTo>
                      <a:pt x="516503" y="63557"/>
                      <a:pt x="516296" y="63557"/>
                      <a:pt x="516088" y="63627"/>
                    </a:cubicBezTo>
                    <a:cubicBezTo>
                      <a:pt x="515048" y="63696"/>
                      <a:pt x="513523" y="63835"/>
                      <a:pt x="511305" y="63557"/>
                    </a:cubicBezTo>
                    <a:cubicBezTo>
                      <a:pt x="510474" y="63419"/>
                      <a:pt x="510058" y="63488"/>
                      <a:pt x="509503" y="63557"/>
                    </a:cubicBezTo>
                    <a:cubicBezTo>
                      <a:pt x="507632" y="63835"/>
                      <a:pt x="505345" y="63904"/>
                      <a:pt x="502503" y="61548"/>
                    </a:cubicBezTo>
                    <a:cubicBezTo>
                      <a:pt x="501879" y="61409"/>
                      <a:pt x="500216" y="61617"/>
                      <a:pt x="498414" y="62171"/>
                    </a:cubicBezTo>
                    <a:cubicBezTo>
                      <a:pt x="494879" y="63349"/>
                      <a:pt x="487047" y="61270"/>
                      <a:pt x="483858" y="56003"/>
                    </a:cubicBezTo>
                    <a:cubicBezTo>
                      <a:pt x="482403" y="54617"/>
                      <a:pt x="475333" y="52260"/>
                      <a:pt x="470897" y="51983"/>
                    </a:cubicBezTo>
                    <a:cubicBezTo>
                      <a:pt x="468264" y="51844"/>
                      <a:pt x="463273" y="51498"/>
                      <a:pt x="462303" y="45745"/>
                    </a:cubicBezTo>
                    <a:cubicBezTo>
                      <a:pt x="462303" y="45606"/>
                      <a:pt x="462234" y="45468"/>
                      <a:pt x="462234" y="45398"/>
                    </a:cubicBezTo>
                    <a:cubicBezTo>
                      <a:pt x="461818" y="44497"/>
                      <a:pt x="459461" y="42002"/>
                      <a:pt x="458352" y="40824"/>
                    </a:cubicBezTo>
                    <a:cubicBezTo>
                      <a:pt x="457798" y="40269"/>
                      <a:pt x="457313" y="39784"/>
                      <a:pt x="456897" y="39299"/>
                    </a:cubicBezTo>
                    <a:cubicBezTo>
                      <a:pt x="455788" y="39091"/>
                      <a:pt x="453639" y="39091"/>
                      <a:pt x="452530" y="39091"/>
                    </a:cubicBezTo>
                    <a:cubicBezTo>
                      <a:pt x="450520" y="39091"/>
                      <a:pt x="449065" y="39091"/>
                      <a:pt x="447817" y="38675"/>
                    </a:cubicBezTo>
                    <a:cubicBezTo>
                      <a:pt x="446777" y="38398"/>
                      <a:pt x="441856" y="37913"/>
                      <a:pt x="439638" y="38051"/>
                    </a:cubicBezTo>
                    <a:cubicBezTo>
                      <a:pt x="434995" y="38259"/>
                      <a:pt x="433262" y="36734"/>
                      <a:pt x="431113" y="33269"/>
                    </a:cubicBezTo>
                    <a:lnTo>
                      <a:pt x="430836" y="32784"/>
                    </a:lnTo>
                    <a:cubicBezTo>
                      <a:pt x="430004" y="31467"/>
                      <a:pt x="428272" y="29249"/>
                      <a:pt x="426885" y="27447"/>
                    </a:cubicBezTo>
                    <a:cubicBezTo>
                      <a:pt x="425430" y="25645"/>
                      <a:pt x="424529" y="24467"/>
                      <a:pt x="423974" y="23565"/>
                    </a:cubicBezTo>
                    <a:cubicBezTo>
                      <a:pt x="423559" y="22872"/>
                      <a:pt x="423143" y="22179"/>
                      <a:pt x="422657" y="21348"/>
                    </a:cubicBezTo>
                    <a:cubicBezTo>
                      <a:pt x="421964" y="20169"/>
                      <a:pt x="421133" y="18714"/>
                      <a:pt x="420509" y="17951"/>
                    </a:cubicBezTo>
                    <a:cubicBezTo>
                      <a:pt x="418568" y="15733"/>
                      <a:pt x="416835" y="14347"/>
                      <a:pt x="416212" y="14070"/>
                    </a:cubicBezTo>
                    <a:cubicBezTo>
                      <a:pt x="413509" y="13515"/>
                      <a:pt x="409073" y="12545"/>
                      <a:pt x="406092" y="9010"/>
                    </a:cubicBezTo>
                    <a:cubicBezTo>
                      <a:pt x="405191" y="8317"/>
                      <a:pt x="401448" y="7139"/>
                      <a:pt x="396805" y="6723"/>
                    </a:cubicBezTo>
                    <a:cubicBezTo>
                      <a:pt x="391191" y="6238"/>
                      <a:pt x="385299" y="3535"/>
                      <a:pt x="383151" y="2426"/>
                    </a:cubicBezTo>
                    <a:cubicBezTo>
                      <a:pt x="380448" y="1663"/>
                      <a:pt x="367486" y="0"/>
                      <a:pt x="365269" y="0"/>
                    </a:cubicBezTo>
                    <a:cubicBezTo>
                      <a:pt x="365130" y="0"/>
                      <a:pt x="364853" y="0"/>
                      <a:pt x="364645" y="0"/>
                    </a:cubicBezTo>
                    <a:cubicBezTo>
                      <a:pt x="364229" y="347"/>
                      <a:pt x="363536" y="901"/>
                      <a:pt x="363120" y="1317"/>
                    </a:cubicBezTo>
                    <a:cubicBezTo>
                      <a:pt x="360001" y="4020"/>
                      <a:pt x="356397" y="7000"/>
                      <a:pt x="353070" y="8525"/>
                    </a:cubicBezTo>
                    <a:cubicBezTo>
                      <a:pt x="352238" y="8941"/>
                      <a:pt x="350159" y="10951"/>
                      <a:pt x="348981" y="12060"/>
                    </a:cubicBezTo>
                    <a:cubicBezTo>
                      <a:pt x="347872" y="13169"/>
                      <a:pt x="346832" y="14209"/>
                      <a:pt x="345792" y="14971"/>
                    </a:cubicBezTo>
                    <a:cubicBezTo>
                      <a:pt x="342535" y="17536"/>
                      <a:pt x="340040" y="18229"/>
                      <a:pt x="336436" y="18714"/>
                    </a:cubicBezTo>
                    <a:cubicBezTo>
                      <a:pt x="333871" y="19060"/>
                      <a:pt x="331445" y="18229"/>
                      <a:pt x="329019" y="17536"/>
                    </a:cubicBezTo>
                    <a:cubicBezTo>
                      <a:pt x="327079" y="16912"/>
                      <a:pt x="325069" y="16288"/>
                      <a:pt x="323613" y="16496"/>
                    </a:cubicBezTo>
                    <a:cubicBezTo>
                      <a:pt x="319316" y="17050"/>
                      <a:pt x="314741" y="15872"/>
                      <a:pt x="312038" y="15179"/>
                    </a:cubicBezTo>
                    <a:cubicBezTo>
                      <a:pt x="311553" y="15040"/>
                      <a:pt x="310999" y="14902"/>
                      <a:pt x="310791" y="14902"/>
                    </a:cubicBezTo>
                    <a:cubicBezTo>
                      <a:pt x="310098" y="14832"/>
                      <a:pt x="308157" y="14555"/>
                      <a:pt x="300394" y="12199"/>
                    </a:cubicBezTo>
                    <a:cubicBezTo>
                      <a:pt x="298107" y="11713"/>
                      <a:pt x="290275" y="9703"/>
                      <a:pt x="287572" y="3396"/>
                    </a:cubicBezTo>
                    <a:cubicBezTo>
                      <a:pt x="286255" y="3466"/>
                      <a:pt x="284384" y="3535"/>
                      <a:pt x="282166" y="2842"/>
                    </a:cubicBezTo>
                    <a:cubicBezTo>
                      <a:pt x="281958" y="2772"/>
                      <a:pt x="281819" y="2772"/>
                      <a:pt x="281750" y="2772"/>
                    </a:cubicBezTo>
                    <a:cubicBezTo>
                      <a:pt x="281611" y="2842"/>
                      <a:pt x="281473" y="2911"/>
                      <a:pt x="281334" y="2911"/>
                    </a:cubicBezTo>
                    <a:cubicBezTo>
                      <a:pt x="280086" y="3466"/>
                      <a:pt x="277938" y="4436"/>
                      <a:pt x="274126" y="4436"/>
                    </a:cubicBezTo>
                    <a:cubicBezTo>
                      <a:pt x="271215" y="4436"/>
                      <a:pt x="266987" y="4782"/>
                      <a:pt x="263313" y="5129"/>
                    </a:cubicBezTo>
                    <a:cubicBezTo>
                      <a:pt x="259986" y="5406"/>
                      <a:pt x="257145" y="5683"/>
                      <a:pt x="255204" y="5683"/>
                    </a:cubicBezTo>
                    <a:cubicBezTo>
                      <a:pt x="254649" y="5683"/>
                      <a:pt x="254442" y="5753"/>
                      <a:pt x="253818" y="5961"/>
                    </a:cubicBezTo>
                    <a:cubicBezTo>
                      <a:pt x="251531" y="6723"/>
                      <a:pt x="249174" y="7208"/>
                      <a:pt x="244045" y="5822"/>
                    </a:cubicBezTo>
                    <a:cubicBezTo>
                      <a:pt x="243421" y="7070"/>
                      <a:pt x="242867" y="9911"/>
                      <a:pt x="242659" y="11020"/>
                    </a:cubicBezTo>
                    <a:cubicBezTo>
                      <a:pt x="242312" y="12753"/>
                      <a:pt x="242104" y="14001"/>
                      <a:pt x="241550" y="15179"/>
                    </a:cubicBezTo>
                    <a:cubicBezTo>
                      <a:pt x="239678" y="18922"/>
                      <a:pt x="236351" y="19199"/>
                      <a:pt x="234342" y="19337"/>
                    </a:cubicBezTo>
                    <a:cubicBezTo>
                      <a:pt x="233094" y="19407"/>
                      <a:pt x="231292" y="19545"/>
                      <a:pt x="228450" y="20377"/>
                    </a:cubicBezTo>
                    <a:cubicBezTo>
                      <a:pt x="227896" y="20516"/>
                      <a:pt x="227618" y="20654"/>
                      <a:pt x="227411" y="20793"/>
                    </a:cubicBezTo>
                    <a:cubicBezTo>
                      <a:pt x="227341" y="21001"/>
                      <a:pt x="227272" y="21278"/>
                      <a:pt x="227203" y="21486"/>
                    </a:cubicBezTo>
                    <a:cubicBezTo>
                      <a:pt x="226648" y="23427"/>
                      <a:pt x="225747" y="27100"/>
                      <a:pt x="220826" y="29526"/>
                    </a:cubicBezTo>
                    <a:cubicBezTo>
                      <a:pt x="214796" y="32576"/>
                      <a:pt x="210360" y="31259"/>
                      <a:pt x="207726" y="30427"/>
                    </a:cubicBezTo>
                    <a:cubicBezTo>
                      <a:pt x="207311" y="30289"/>
                      <a:pt x="206895" y="30219"/>
                      <a:pt x="206617" y="30081"/>
                    </a:cubicBezTo>
                    <a:cubicBezTo>
                      <a:pt x="205300" y="30635"/>
                      <a:pt x="202459" y="32576"/>
                      <a:pt x="200934" y="33685"/>
                    </a:cubicBezTo>
                    <a:cubicBezTo>
                      <a:pt x="198231" y="35556"/>
                      <a:pt x="196290" y="36873"/>
                      <a:pt x="194557" y="37566"/>
                    </a:cubicBezTo>
                    <a:cubicBezTo>
                      <a:pt x="194419" y="38467"/>
                      <a:pt x="194280" y="39853"/>
                      <a:pt x="194142" y="40754"/>
                    </a:cubicBezTo>
                    <a:cubicBezTo>
                      <a:pt x="194072" y="41794"/>
                      <a:pt x="193934" y="42834"/>
                      <a:pt x="193795" y="43873"/>
                    </a:cubicBezTo>
                    <a:cubicBezTo>
                      <a:pt x="193656" y="44774"/>
                      <a:pt x="194003" y="46299"/>
                      <a:pt x="194280" y="47616"/>
                    </a:cubicBezTo>
                    <a:cubicBezTo>
                      <a:pt x="194557" y="49072"/>
                      <a:pt x="194904" y="50389"/>
                      <a:pt x="194835" y="51775"/>
                    </a:cubicBezTo>
                    <a:cubicBezTo>
                      <a:pt x="194765" y="55032"/>
                      <a:pt x="192755" y="57528"/>
                      <a:pt x="189775" y="58221"/>
                    </a:cubicBezTo>
                    <a:cubicBezTo>
                      <a:pt x="188389" y="58498"/>
                      <a:pt x="186656" y="58567"/>
                      <a:pt x="184438" y="58706"/>
                    </a:cubicBezTo>
                    <a:cubicBezTo>
                      <a:pt x="182705" y="58775"/>
                      <a:pt x="179101" y="58914"/>
                      <a:pt x="177992" y="59330"/>
                    </a:cubicBezTo>
                    <a:cubicBezTo>
                      <a:pt x="172447" y="62310"/>
                      <a:pt x="168635" y="63765"/>
                      <a:pt x="165724" y="64043"/>
                    </a:cubicBezTo>
                    <a:cubicBezTo>
                      <a:pt x="165378" y="64389"/>
                      <a:pt x="164962" y="64944"/>
                      <a:pt x="164615" y="65360"/>
                    </a:cubicBezTo>
                    <a:cubicBezTo>
                      <a:pt x="162883" y="67370"/>
                      <a:pt x="160526" y="70142"/>
                      <a:pt x="156783" y="71736"/>
                    </a:cubicBezTo>
                    <a:cubicBezTo>
                      <a:pt x="149991" y="74578"/>
                      <a:pt x="145624" y="71598"/>
                      <a:pt x="143268" y="70003"/>
                    </a:cubicBezTo>
                    <a:cubicBezTo>
                      <a:pt x="142921" y="69726"/>
                      <a:pt x="142575" y="69518"/>
                      <a:pt x="142228" y="69380"/>
                    </a:cubicBezTo>
                    <a:cubicBezTo>
                      <a:pt x="139040" y="67508"/>
                      <a:pt x="138000" y="63973"/>
                      <a:pt x="137099" y="60785"/>
                    </a:cubicBezTo>
                    <a:cubicBezTo>
                      <a:pt x="136891" y="60092"/>
                      <a:pt x="136614" y="59122"/>
                      <a:pt x="136337" y="58429"/>
                    </a:cubicBezTo>
                    <a:cubicBezTo>
                      <a:pt x="136337" y="58429"/>
                      <a:pt x="136337" y="58429"/>
                      <a:pt x="136337" y="58429"/>
                    </a:cubicBezTo>
                    <a:cubicBezTo>
                      <a:pt x="135921" y="58429"/>
                      <a:pt x="135436" y="58429"/>
                      <a:pt x="134881" y="58498"/>
                    </a:cubicBezTo>
                    <a:cubicBezTo>
                      <a:pt x="134951" y="59953"/>
                      <a:pt x="134812" y="61548"/>
                      <a:pt x="134327" y="63211"/>
                    </a:cubicBezTo>
                    <a:cubicBezTo>
                      <a:pt x="132109" y="71320"/>
                      <a:pt x="126841" y="75964"/>
                      <a:pt x="119702" y="75964"/>
                    </a:cubicBezTo>
                    <a:cubicBezTo>
                      <a:pt x="113811" y="75964"/>
                      <a:pt x="103969" y="75964"/>
                      <a:pt x="101543" y="68132"/>
                    </a:cubicBezTo>
                    <a:cubicBezTo>
                      <a:pt x="101196" y="67092"/>
                      <a:pt x="101058" y="65983"/>
                      <a:pt x="100850" y="65082"/>
                    </a:cubicBezTo>
                    <a:cubicBezTo>
                      <a:pt x="100295" y="61963"/>
                      <a:pt x="100226" y="61617"/>
                      <a:pt x="96137" y="61686"/>
                    </a:cubicBezTo>
                    <a:cubicBezTo>
                      <a:pt x="88097" y="61825"/>
                      <a:pt x="84631" y="60023"/>
                      <a:pt x="81304" y="57735"/>
                    </a:cubicBezTo>
                    <a:cubicBezTo>
                      <a:pt x="80403" y="57112"/>
                      <a:pt x="79780" y="56696"/>
                      <a:pt x="78948" y="56418"/>
                    </a:cubicBezTo>
                    <a:cubicBezTo>
                      <a:pt x="77770" y="56003"/>
                      <a:pt x="76730" y="55518"/>
                      <a:pt x="75829" y="55032"/>
                    </a:cubicBezTo>
                    <a:cubicBezTo>
                      <a:pt x="73195" y="53785"/>
                      <a:pt x="73057" y="53715"/>
                      <a:pt x="71047" y="55032"/>
                    </a:cubicBezTo>
                    <a:cubicBezTo>
                      <a:pt x="68551" y="56696"/>
                      <a:pt x="65640" y="58429"/>
                      <a:pt x="62799" y="60161"/>
                    </a:cubicBezTo>
                    <a:cubicBezTo>
                      <a:pt x="59125" y="62379"/>
                      <a:pt x="55313" y="64597"/>
                      <a:pt x="52471" y="66746"/>
                    </a:cubicBezTo>
                    <a:cubicBezTo>
                      <a:pt x="51362" y="67508"/>
                      <a:pt x="50461" y="68201"/>
                      <a:pt x="49560" y="68825"/>
                    </a:cubicBezTo>
                    <a:cubicBezTo>
                      <a:pt x="48313" y="69726"/>
                      <a:pt x="46927" y="70696"/>
                      <a:pt x="46580" y="71112"/>
                    </a:cubicBezTo>
                    <a:cubicBezTo>
                      <a:pt x="46580" y="71112"/>
                      <a:pt x="46580" y="71182"/>
                      <a:pt x="46580" y="71320"/>
                    </a:cubicBezTo>
                    <a:cubicBezTo>
                      <a:pt x="46372" y="74439"/>
                      <a:pt x="44570" y="77004"/>
                      <a:pt x="43115" y="79083"/>
                    </a:cubicBezTo>
                    <a:cubicBezTo>
                      <a:pt x="42491" y="79915"/>
                      <a:pt x="41659" y="81162"/>
                      <a:pt x="41451" y="81717"/>
                    </a:cubicBezTo>
                    <a:cubicBezTo>
                      <a:pt x="41451" y="82756"/>
                      <a:pt x="41312" y="84004"/>
                      <a:pt x="41174" y="85598"/>
                    </a:cubicBezTo>
                    <a:cubicBezTo>
                      <a:pt x="40966" y="87539"/>
                      <a:pt x="40481" y="92391"/>
                      <a:pt x="40897" y="94470"/>
                    </a:cubicBezTo>
                    <a:cubicBezTo>
                      <a:pt x="47134" y="97104"/>
                      <a:pt x="61135" y="107154"/>
                      <a:pt x="64393" y="111520"/>
                    </a:cubicBezTo>
                    <a:cubicBezTo>
                      <a:pt x="64947" y="112283"/>
                      <a:pt x="65710" y="113045"/>
                      <a:pt x="66403" y="113807"/>
                    </a:cubicBezTo>
                    <a:cubicBezTo>
                      <a:pt x="68274" y="115748"/>
                      <a:pt x="70631" y="118174"/>
                      <a:pt x="70423" y="121639"/>
                    </a:cubicBezTo>
                    <a:cubicBezTo>
                      <a:pt x="70353" y="123095"/>
                      <a:pt x="69730" y="125244"/>
                      <a:pt x="67304" y="127115"/>
                    </a:cubicBezTo>
                    <a:cubicBezTo>
                      <a:pt x="64670" y="129194"/>
                      <a:pt x="61967" y="129333"/>
                      <a:pt x="60303" y="129402"/>
                    </a:cubicBezTo>
                    <a:cubicBezTo>
                      <a:pt x="60165" y="129402"/>
                      <a:pt x="60096" y="129402"/>
                      <a:pt x="59957" y="129402"/>
                    </a:cubicBezTo>
                    <a:cubicBezTo>
                      <a:pt x="59957" y="129472"/>
                      <a:pt x="59888" y="129541"/>
                      <a:pt x="59888" y="129541"/>
                    </a:cubicBezTo>
                    <a:cubicBezTo>
                      <a:pt x="58363" y="133353"/>
                      <a:pt x="56006" y="135363"/>
                      <a:pt x="54412" y="136680"/>
                    </a:cubicBezTo>
                    <a:cubicBezTo>
                      <a:pt x="53927" y="137096"/>
                      <a:pt x="53303" y="137581"/>
                      <a:pt x="53165" y="137858"/>
                    </a:cubicBezTo>
                    <a:cubicBezTo>
                      <a:pt x="53165" y="137858"/>
                      <a:pt x="53165" y="137927"/>
                      <a:pt x="53165" y="137927"/>
                    </a:cubicBezTo>
                    <a:cubicBezTo>
                      <a:pt x="52541" y="143957"/>
                      <a:pt x="46927" y="150542"/>
                      <a:pt x="42837" y="153245"/>
                    </a:cubicBezTo>
                    <a:cubicBezTo>
                      <a:pt x="42629" y="153592"/>
                      <a:pt x="42421" y="154215"/>
                      <a:pt x="42213" y="154700"/>
                    </a:cubicBezTo>
                    <a:cubicBezTo>
                      <a:pt x="41174" y="157334"/>
                      <a:pt x="39302" y="162325"/>
                      <a:pt x="33065" y="163434"/>
                    </a:cubicBezTo>
                    <a:cubicBezTo>
                      <a:pt x="31540" y="163711"/>
                      <a:pt x="28629" y="170157"/>
                      <a:pt x="28629" y="177365"/>
                    </a:cubicBezTo>
                    <a:cubicBezTo>
                      <a:pt x="28629" y="177573"/>
                      <a:pt x="28629" y="177711"/>
                      <a:pt x="28629" y="177850"/>
                    </a:cubicBezTo>
                    <a:cubicBezTo>
                      <a:pt x="29876" y="177088"/>
                      <a:pt x="32025" y="174800"/>
                      <a:pt x="33758" y="172998"/>
                    </a:cubicBezTo>
                    <a:cubicBezTo>
                      <a:pt x="38055" y="168493"/>
                      <a:pt x="41728" y="164612"/>
                      <a:pt x="46303" y="165929"/>
                    </a:cubicBezTo>
                    <a:cubicBezTo>
                      <a:pt x="51362" y="167315"/>
                      <a:pt x="56145" y="173484"/>
                      <a:pt x="56145" y="178612"/>
                    </a:cubicBezTo>
                    <a:cubicBezTo>
                      <a:pt x="56145" y="183048"/>
                      <a:pt x="51501" y="193722"/>
                      <a:pt x="42907" y="197465"/>
                    </a:cubicBezTo>
                    <a:cubicBezTo>
                      <a:pt x="39233" y="199059"/>
                      <a:pt x="32094" y="200099"/>
                      <a:pt x="21698" y="201416"/>
                    </a:cubicBezTo>
                    <a:cubicBezTo>
                      <a:pt x="16361" y="202109"/>
                      <a:pt x="8321" y="203148"/>
                      <a:pt x="6380" y="203911"/>
                    </a:cubicBezTo>
                    <a:cubicBezTo>
                      <a:pt x="4301" y="205505"/>
                      <a:pt x="2221" y="208416"/>
                      <a:pt x="1944" y="209733"/>
                    </a:cubicBezTo>
                    <a:cubicBezTo>
                      <a:pt x="4855" y="212228"/>
                      <a:pt x="6172" y="214862"/>
                      <a:pt x="7142" y="216941"/>
                    </a:cubicBezTo>
                    <a:cubicBezTo>
                      <a:pt x="7974" y="218604"/>
                      <a:pt x="8529" y="219783"/>
                      <a:pt x="9846" y="220961"/>
                    </a:cubicBezTo>
                    <a:lnTo>
                      <a:pt x="11024" y="222001"/>
                    </a:lnTo>
                    <a:cubicBezTo>
                      <a:pt x="14836" y="225258"/>
                      <a:pt x="18094" y="228100"/>
                      <a:pt x="20658" y="233576"/>
                    </a:cubicBezTo>
                    <a:cubicBezTo>
                      <a:pt x="22737" y="238011"/>
                      <a:pt x="27658" y="242309"/>
                      <a:pt x="29807" y="242309"/>
                    </a:cubicBezTo>
                    <a:cubicBezTo>
                      <a:pt x="30777" y="242309"/>
                      <a:pt x="32163" y="242239"/>
                      <a:pt x="33550" y="242170"/>
                    </a:cubicBezTo>
                    <a:cubicBezTo>
                      <a:pt x="41520" y="241823"/>
                      <a:pt x="46511" y="241754"/>
                      <a:pt x="49422" y="244665"/>
                    </a:cubicBezTo>
                    <a:cubicBezTo>
                      <a:pt x="50669" y="245982"/>
                      <a:pt x="51293" y="247646"/>
                      <a:pt x="51224" y="249447"/>
                    </a:cubicBezTo>
                    <a:cubicBezTo>
                      <a:pt x="50947" y="253745"/>
                      <a:pt x="47828" y="255685"/>
                      <a:pt x="46026" y="256794"/>
                    </a:cubicBezTo>
                    <a:cubicBezTo>
                      <a:pt x="44847" y="257557"/>
                      <a:pt x="43946" y="258111"/>
                      <a:pt x="43184" y="259220"/>
                    </a:cubicBezTo>
                    <a:cubicBezTo>
                      <a:pt x="42006" y="261092"/>
                      <a:pt x="40550" y="262339"/>
                      <a:pt x="39302" y="263240"/>
                    </a:cubicBezTo>
                    <a:cubicBezTo>
                      <a:pt x="41728" y="265458"/>
                      <a:pt x="42283" y="268231"/>
                      <a:pt x="40966" y="272112"/>
                    </a:cubicBezTo>
                    <a:cubicBezTo>
                      <a:pt x="39233" y="277380"/>
                      <a:pt x="33966" y="279112"/>
                      <a:pt x="30153" y="280360"/>
                    </a:cubicBezTo>
                    <a:cubicBezTo>
                      <a:pt x="28906" y="280776"/>
                      <a:pt x="27242" y="281330"/>
                      <a:pt x="26688" y="281746"/>
                    </a:cubicBezTo>
                    <a:cubicBezTo>
                      <a:pt x="26341" y="282023"/>
                      <a:pt x="25787" y="282439"/>
                      <a:pt x="25163" y="282855"/>
                    </a:cubicBezTo>
                    <a:cubicBezTo>
                      <a:pt x="14143" y="291172"/>
                      <a:pt x="11856" y="294361"/>
                      <a:pt x="11509" y="295608"/>
                    </a:cubicBezTo>
                    <a:cubicBezTo>
                      <a:pt x="11163" y="298727"/>
                      <a:pt x="10192" y="300598"/>
                      <a:pt x="9638" y="301777"/>
                    </a:cubicBezTo>
                    <a:cubicBezTo>
                      <a:pt x="9638" y="301777"/>
                      <a:pt x="9638" y="301846"/>
                      <a:pt x="9638" y="301846"/>
                    </a:cubicBezTo>
                    <a:cubicBezTo>
                      <a:pt x="11994" y="306975"/>
                      <a:pt x="7905" y="310302"/>
                      <a:pt x="6311" y="311550"/>
                    </a:cubicBezTo>
                    <a:cubicBezTo>
                      <a:pt x="4786" y="312797"/>
                      <a:pt x="4717" y="313005"/>
                      <a:pt x="4717" y="313352"/>
                    </a:cubicBezTo>
                    <a:cubicBezTo>
                      <a:pt x="4925" y="318065"/>
                      <a:pt x="2776" y="321114"/>
                      <a:pt x="1390" y="323124"/>
                    </a:cubicBezTo>
                    <a:cubicBezTo>
                      <a:pt x="419" y="324580"/>
                      <a:pt x="73" y="325134"/>
                      <a:pt x="4" y="325966"/>
                    </a:cubicBezTo>
                    <a:cubicBezTo>
                      <a:pt x="-66" y="327283"/>
                      <a:pt x="905" y="329362"/>
                      <a:pt x="1806" y="331442"/>
                    </a:cubicBezTo>
                    <a:cubicBezTo>
                      <a:pt x="3053" y="334214"/>
                      <a:pt x="4509" y="337402"/>
                      <a:pt x="4509" y="340868"/>
                    </a:cubicBezTo>
                    <a:cubicBezTo>
                      <a:pt x="4509" y="343155"/>
                      <a:pt x="5826" y="348284"/>
                      <a:pt x="6935" y="352789"/>
                    </a:cubicBezTo>
                    <a:cubicBezTo>
                      <a:pt x="7836" y="356393"/>
                      <a:pt x="8806" y="360136"/>
                      <a:pt x="9360" y="363394"/>
                    </a:cubicBezTo>
                    <a:cubicBezTo>
                      <a:pt x="10053" y="367483"/>
                      <a:pt x="13103" y="372335"/>
                      <a:pt x="15252" y="375869"/>
                    </a:cubicBezTo>
                    <a:cubicBezTo>
                      <a:pt x="16569" y="378018"/>
                      <a:pt x="17678" y="379751"/>
                      <a:pt x="18232" y="381276"/>
                    </a:cubicBezTo>
                    <a:lnTo>
                      <a:pt x="18440" y="381761"/>
                    </a:lnTo>
                    <a:cubicBezTo>
                      <a:pt x="18787" y="382662"/>
                      <a:pt x="19410" y="384256"/>
                      <a:pt x="19896" y="385157"/>
                    </a:cubicBezTo>
                    <a:cubicBezTo>
                      <a:pt x="20519" y="384672"/>
                      <a:pt x="21282" y="383979"/>
                      <a:pt x="21767" y="383563"/>
                    </a:cubicBezTo>
                    <a:cubicBezTo>
                      <a:pt x="23500" y="381969"/>
                      <a:pt x="25440" y="380167"/>
                      <a:pt x="28213" y="380167"/>
                    </a:cubicBezTo>
                    <a:cubicBezTo>
                      <a:pt x="28490" y="380167"/>
                      <a:pt x="29252" y="379959"/>
                      <a:pt x="29738" y="379890"/>
                    </a:cubicBezTo>
                    <a:cubicBezTo>
                      <a:pt x="32579" y="379266"/>
                      <a:pt x="36877" y="378365"/>
                      <a:pt x="40550" y="380028"/>
                    </a:cubicBezTo>
                    <a:cubicBezTo>
                      <a:pt x="44293" y="381691"/>
                      <a:pt x="46303" y="386266"/>
                      <a:pt x="48313" y="390633"/>
                    </a:cubicBezTo>
                    <a:cubicBezTo>
                      <a:pt x="48798" y="391741"/>
                      <a:pt x="49422" y="393128"/>
                      <a:pt x="49768" y="393682"/>
                    </a:cubicBezTo>
                    <a:cubicBezTo>
                      <a:pt x="50046" y="393959"/>
                      <a:pt x="50392" y="394306"/>
                      <a:pt x="50808" y="394652"/>
                    </a:cubicBezTo>
                    <a:cubicBezTo>
                      <a:pt x="53026" y="396732"/>
                      <a:pt x="56699" y="400197"/>
                      <a:pt x="58293" y="405396"/>
                    </a:cubicBezTo>
                    <a:cubicBezTo>
                      <a:pt x="58987" y="407683"/>
                      <a:pt x="58987" y="409485"/>
                      <a:pt x="58987" y="410802"/>
                    </a:cubicBezTo>
                    <a:cubicBezTo>
                      <a:pt x="59056" y="410802"/>
                      <a:pt x="59125" y="410871"/>
                      <a:pt x="59194" y="410871"/>
                    </a:cubicBezTo>
                    <a:cubicBezTo>
                      <a:pt x="62868" y="412257"/>
                      <a:pt x="71185" y="417040"/>
                      <a:pt x="75413" y="421614"/>
                    </a:cubicBezTo>
                    <a:cubicBezTo>
                      <a:pt x="77077" y="420436"/>
                      <a:pt x="78740" y="419327"/>
                      <a:pt x="80057" y="418357"/>
                    </a:cubicBezTo>
                    <a:cubicBezTo>
                      <a:pt x="86156" y="413366"/>
                      <a:pt x="88513" y="411772"/>
                      <a:pt x="90246" y="411148"/>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0" name="Freeform 117">
                <a:extLst>
                  <a:ext uri="{FF2B5EF4-FFF2-40B4-BE49-F238E27FC236}">
                    <a16:creationId xmlns:a16="http://schemas.microsoft.com/office/drawing/2014/main" id="{3BB66CFE-9625-467B-4632-8EBA63F93F44}"/>
                  </a:ext>
                </a:extLst>
              </p:cNvPr>
              <p:cNvSpPr/>
              <p:nvPr/>
            </p:nvSpPr>
            <p:spPr>
              <a:xfrm>
                <a:off x="8468213" y="1380821"/>
                <a:ext cx="69" cy="346"/>
              </a:xfrm>
              <a:custGeom>
                <a:avLst/>
                <a:gdLst>
                  <a:gd name="connsiteX0" fmla="*/ 0 w 69"/>
                  <a:gd name="connsiteY0" fmla="*/ 0 h 346"/>
                  <a:gd name="connsiteX1" fmla="*/ 69 w 69"/>
                  <a:gd name="connsiteY1" fmla="*/ 347 h 346"/>
                  <a:gd name="connsiteX2" fmla="*/ 0 w 69"/>
                  <a:gd name="connsiteY2" fmla="*/ 0 h 346"/>
                </a:gdLst>
                <a:ahLst/>
                <a:cxnLst>
                  <a:cxn ang="0">
                    <a:pos x="connsiteX0" y="connsiteY0"/>
                  </a:cxn>
                  <a:cxn ang="0">
                    <a:pos x="connsiteX1" y="connsiteY1"/>
                  </a:cxn>
                  <a:cxn ang="0">
                    <a:pos x="connsiteX2" y="connsiteY2"/>
                  </a:cxn>
                </a:cxnLst>
                <a:rect l="l" t="t" r="r" b="b"/>
                <a:pathLst>
                  <a:path w="69" h="346">
                    <a:moveTo>
                      <a:pt x="0" y="0"/>
                    </a:moveTo>
                    <a:cubicBezTo>
                      <a:pt x="0" y="139"/>
                      <a:pt x="69" y="208"/>
                      <a:pt x="69" y="347"/>
                    </a:cubicBezTo>
                    <a:cubicBezTo>
                      <a:pt x="0" y="208"/>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1" name="Freeform 118">
                <a:extLst>
                  <a:ext uri="{FF2B5EF4-FFF2-40B4-BE49-F238E27FC236}">
                    <a16:creationId xmlns:a16="http://schemas.microsoft.com/office/drawing/2014/main" id="{975DBE60-2D8B-7084-A746-464265D1C876}"/>
                  </a:ext>
                </a:extLst>
              </p:cNvPr>
              <p:cNvSpPr/>
              <p:nvPr/>
            </p:nvSpPr>
            <p:spPr>
              <a:xfrm>
                <a:off x="8468283" y="1381237"/>
                <a:ext cx="69" cy="346"/>
              </a:xfrm>
              <a:custGeom>
                <a:avLst/>
                <a:gdLst>
                  <a:gd name="connsiteX0" fmla="*/ 0 w 69"/>
                  <a:gd name="connsiteY0" fmla="*/ 0 h 346"/>
                  <a:gd name="connsiteX1" fmla="*/ 69 w 69"/>
                  <a:gd name="connsiteY1" fmla="*/ 347 h 346"/>
                  <a:gd name="connsiteX2" fmla="*/ 0 w 69"/>
                  <a:gd name="connsiteY2" fmla="*/ 0 h 346"/>
                </a:gdLst>
                <a:ahLst/>
                <a:cxnLst>
                  <a:cxn ang="0">
                    <a:pos x="connsiteX0" y="connsiteY0"/>
                  </a:cxn>
                  <a:cxn ang="0">
                    <a:pos x="connsiteX1" y="connsiteY1"/>
                  </a:cxn>
                  <a:cxn ang="0">
                    <a:pos x="connsiteX2" y="connsiteY2"/>
                  </a:cxn>
                </a:cxnLst>
                <a:rect l="l" t="t" r="r" b="b"/>
                <a:pathLst>
                  <a:path w="69" h="346">
                    <a:moveTo>
                      <a:pt x="0" y="0"/>
                    </a:moveTo>
                    <a:cubicBezTo>
                      <a:pt x="0" y="139"/>
                      <a:pt x="0" y="208"/>
                      <a:pt x="69" y="347"/>
                    </a:cubicBezTo>
                    <a:cubicBezTo>
                      <a:pt x="0" y="277"/>
                      <a:pt x="0"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2" name="Freeform 119">
                <a:extLst>
                  <a:ext uri="{FF2B5EF4-FFF2-40B4-BE49-F238E27FC236}">
                    <a16:creationId xmlns:a16="http://schemas.microsoft.com/office/drawing/2014/main" id="{DBBD5225-75C7-ACCC-FE59-7DE745EDBB6B}"/>
                  </a:ext>
                </a:extLst>
              </p:cNvPr>
              <p:cNvSpPr/>
              <p:nvPr/>
            </p:nvSpPr>
            <p:spPr>
              <a:xfrm>
                <a:off x="8178158" y="1640531"/>
                <a:ext cx="269" cy="502"/>
              </a:xfrm>
              <a:custGeom>
                <a:avLst/>
                <a:gdLst>
                  <a:gd name="connsiteX0" fmla="*/ 270 w 269"/>
                  <a:gd name="connsiteY0" fmla="*/ 480 h 502"/>
                  <a:gd name="connsiteX1" fmla="*/ 270 w 269"/>
                  <a:gd name="connsiteY1" fmla="*/ 480 h 502"/>
                  <a:gd name="connsiteX2" fmla="*/ 270 w 269"/>
                  <a:gd name="connsiteY2" fmla="*/ 480 h 502"/>
                </a:gdLst>
                <a:ahLst/>
                <a:cxnLst>
                  <a:cxn ang="0">
                    <a:pos x="connsiteX0" y="connsiteY0"/>
                  </a:cxn>
                  <a:cxn ang="0">
                    <a:pos x="connsiteX1" y="connsiteY1"/>
                  </a:cxn>
                  <a:cxn ang="0">
                    <a:pos x="connsiteX2" y="connsiteY2"/>
                  </a:cxn>
                </a:cxnLst>
                <a:rect l="l" t="t" r="r" b="b"/>
                <a:pathLst>
                  <a:path w="269" h="502">
                    <a:moveTo>
                      <a:pt x="270" y="480"/>
                    </a:moveTo>
                    <a:cubicBezTo>
                      <a:pt x="62" y="-698"/>
                      <a:pt x="-216" y="688"/>
                      <a:pt x="270" y="480"/>
                    </a:cubicBezTo>
                    <a:lnTo>
                      <a:pt x="270" y="48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3" name="Freeform 120">
                <a:extLst>
                  <a:ext uri="{FF2B5EF4-FFF2-40B4-BE49-F238E27FC236}">
                    <a16:creationId xmlns:a16="http://schemas.microsoft.com/office/drawing/2014/main" id="{139B823C-AEC3-14ED-D889-BECDE76252A1}"/>
                  </a:ext>
                </a:extLst>
              </p:cNvPr>
              <p:cNvSpPr/>
              <p:nvPr/>
            </p:nvSpPr>
            <p:spPr>
              <a:xfrm>
                <a:off x="8597061" y="1813733"/>
                <a:ext cx="693" cy="693"/>
              </a:xfrm>
              <a:custGeom>
                <a:avLst/>
                <a:gdLst>
                  <a:gd name="connsiteX0" fmla="*/ 0 w 693"/>
                  <a:gd name="connsiteY0" fmla="*/ 0 h 693"/>
                  <a:gd name="connsiteX1" fmla="*/ 0 w 693"/>
                  <a:gd name="connsiteY1" fmla="*/ 0 h 693"/>
                  <a:gd name="connsiteX2" fmla="*/ 0 w 693"/>
                  <a:gd name="connsiteY2" fmla="*/ 0 h 693"/>
                </a:gdLst>
                <a:ahLst/>
                <a:cxnLst>
                  <a:cxn ang="0">
                    <a:pos x="connsiteX0" y="connsiteY0"/>
                  </a:cxn>
                  <a:cxn ang="0">
                    <a:pos x="connsiteX1" y="connsiteY1"/>
                  </a:cxn>
                  <a:cxn ang="0">
                    <a:pos x="connsiteX2" y="connsiteY2"/>
                  </a:cxn>
                </a:cxnLst>
                <a:rect l="l" t="t" r="r" b="b"/>
                <a:pathLst>
                  <a:path w="693" h="693">
                    <a:moveTo>
                      <a:pt x="0" y="0"/>
                    </a:moveTo>
                    <a:cubicBezTo>
                      <a:pt x="0" y="0"/>
                      <a:pt x="0" y="0"/>
                      <a:pt x="0" y="0"/>
                    </a:cubicBezTo>
                    <a:cubicBezTo>
                      <a:pt x="0"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4" name="Freeform 121">
                <a:extLst>
                  <a:ext uri="{FF2B5EF4-FFF2-40B4-BE49-F238E27FC236}">
                    <a16:creationId xmlns:a16="http://schemas.microsoft.com/office/drawing/2014/main" id="{A6BF5C0D-315D-8B44-E646-C9ECE04FD6E4}"/>
                  </a:ext>
                </a:extLst>
              </p:cNvPr>
              <p:cNvSpPr/>
              <p:nvPr/>
            </p:nvSpPr>
            <p:spPr>
              <a:xfrm>
                <a:off x="8468283" y="1381791"/>
                <a:ext cx="69" cy="1247"/>
              </a:xfrm>
              <a:custGeom>
                <a:avLst/>
                <a:gdLst>
                  <a:gd name="connsiteX0" fmla="*/ 0 w 69"/>
                  <a:gd name="connsiteY0" fmla="*/ 0 h 1247"/>
                  <a:gd name="connsiteX1" fmla="*/ 69 w 69"/>
                  <a:gd name="connsiteY1" fmla="*/ 1248 h 1247"/>
                  <a:gd name="connsiteX2" fmla="*/ 0 w 69"/>
                  <a:gd name="connsiteY2" fmla="*/ 0 h 1247"/>
                </a:gdLst>
                <a:ahLst/>
                <a:cxnLst>
                  <a:cxn ang="0">
                    <a:pos x="connsiteX0" y="connsiteY0"/>
                  </a:cxn>
                  <a:cxn ang="0">
                    <a:pos x="connsiteX1" y="connsiteY1"/>
                  </a:cxn>
                  <a:cxn ang="0">
                    <a:pos x="connsiteX2" y="connsiteY2"/>
                  </a:cxn>
                </a:cxnLst>
                <a:rect l="l" t="t" r="r" b="b"/>
                <a:pathLst>
                  <a:path w="69" h="1247">
                    <a:moveTo>
                      <a:pt x="0" y="0"/>
                    </a:moveTo>
                    <a:cubicBezTo>
                      <a:pt x="0" y="416"/>
                      <a:pt x="69" y="762"/>
                      <a:pt x="69" y="1248"/>
                    </a:cubicBezTo>
                    <a:cubicBezTo>
                      <a:pt x="69" y="762"/>
                      <a:pt x="69" y="347"/>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5" name="Freeform 122">
                <a:extLst>
                  <a:ext uri="{FF2B5EF4-FFF2-40B4-BE49-F238E27FC236}">
                    <a16:creationId xmlns:a16="http://schemas.microsoft.com/office/drawing/2014/main" id="{70017B4A-E7F3-C306-8D25-D112D2F81561}"/>
                  </a:ext>
                </a:extLst>
              </p:cNvPr>
              <p:cNvSpPr/>
              <p:nvPr/>
            </p:nvSpPr>
            <p:spPr>
              <a:xfrm>
                <a:off x="8468300" y="1383940"/>
                <a:ext cx="52" cy="346"/>
              </a:xfrm>
              <a:custGeom>
                <a:avLst/>
                <a:gdLst>
                  <a:gd name="connsiteX0" fmla="*/ 52 w 52"/>
                  <a:gd name="connsiteY0" fmla="*/ 0 h 346"/>
                  <a:gd name="connsiteX1" fmla="*/ 52 w 52"/>
                  <a:gd name="connsiteY1" fmla="*/ 347 h 346"/>
                  <a:gd name="connsiteX2" fmla="*/ 52 w 52"/>
                  <a:gd name="connsiteY2" fmla="*/ 0 h 346"/>
                </a:gdLst>
                <a:ahLst/>
                <a:cxnLst>
                  <a:cxn ang="0">
                    <a:pos x="connsiteX0" y="connsiteY0"/>
                  </a:cxn>
                  <a:cxn ang="0">
                    <a:pos x="connsiteX1" y="connsiteY1"/>
                  </a:cxn>
                  <a:cxn ang="0">
                    <a:pos x="connsiteX2" y="connsiteY2"/>
                  </a:cxn>
                </a:cxnLst>
                <a:rect l="l" t="t" r="r" b="b"/>
                <a:pathLst>
                  <a:path w="52" h="346">
                    <a:moveTo>
                      <a:pt x="52" y="0"/>
                    </a:moveTo>
                    <a:cubicBezTo>
                      <a:pt x="52" y="139"/>
                      <a:pt x="52" y="208"/>
                      <a:pt x="52" y="347"/>
                    </a:cubicBezTo>
                    <a:cubicBezTo>
                      <a:pt x="-17" y="208"/>
                      <a:pt x="-17" y="69"/>
                      <a:pt x="52"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6" name="Freeform 123">
                <a:extLst>
                  <a:ext uri="{FF2B5EF4-FFF2-40B4-BE49-F238E27FC236}">
                    <a16:creationId xmlns:a16="http://schemas.microsoft.com/office/drawing/2014/main" id="{0441E465-ED39-BE53-7C36-9340B6C85A32}"/>
                  </a:ext>
                </a:extLst>
              </p:cNvPr>
              <p:cNvSpPr/>
              <p:nvPr/>
            </p:nvSpPr>
            <p:spPr>
              <a:xfrm>
                <a:off x="8743583" y="2409593"/>
                <a:ext cx="693" cy="693"/>
              </a:xfrm>
              <a:custGeom>
                <a:avLst/>
                <a:gdLst>
                  <a:gd name="connsiteX0" fmla="*/ 0 w 693"/>
                  <a:gd name="connsiteY0" fmla="*/ 0 h 693"/>
                  <a:gd name="connsiteX1" fmla="*/ 0 w 693"/>
                  <a:gd name="connsiteY1" fmla="*/ 0 h 693"/>
                  <a:gd name="connsiteX2" fmla="*/ 0 w 693"/>
                  <a:gd name="connsiteY2" fmla="*/ 0 h 693"/>
                </a:gdLst>
                <a:ahLst/>
                <a:cxnLst>
                  <a:cxn ang="0">
                    <a:pos x="connsiteX0" y="connsiteY0"/>
                  </a:cxn>
                  <a:cxn ang="0">
                    <a:pos x="connsiteX1" y="connsiteY1"/>
                  </a:cxn>
                  <a:cxn ang="0">
                    <a:pos x="connsiteX2" y="connsiteY2"/>
                  </a:cxn>
                </a:cxnLst>
                <a:rect l="l" t="t" r="r" b="b"/>
                <a:pathLst>
                  <a:path w="693" h="693">
                    <a:moveTo>
                      <a:pt x="0" y="0"/>
                    </a:moveTo>
                    <a:cubicBezTo>
                      <a:pt x="0" y="0"/>
                      <a:pt x="0" y="0"/>
                      <a:pt x="0" y="0"/>
                    </a:cubicBezTo>
                    <a:cubicBezTo>
                      <a:pt x="0"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7" name="Freeform 124">
                <a:extLst>
                  <a:ext uri="{FF2B5EF4-FFF2-40B4-BE49-F238E27FC236}">
                    <a16:creationId xmlns:a16="http://schemas.microsoft.com/office/drawing/2014/main" id="{64DC5948-FD1D-39BC-492A-85A0620165DD}"/>
                  </a:ext>
                </a:extLst>
              </p:cNvPr>
              <p:cNvSpPr/>
              <p:nvPr/>
            </p:nvSpPr>
            <p:spPr>
              <a:xfrm>
                <a:off x="8743306" y="2408553"/>
                <a:ext cx="30" cy="0"/>
              </a:xfrm>
              <a:custGeom>
                <a:avLst/>
                <a:gdLst>
                  <a:gd name="connsiteX0" fmla="*/ 0 w 30"/>
                  <a:gd name="connsiteY0" fmla="*/ 0 h 0"/>
                  <a:gd name="connsiteX1" fmla="*/ 0 w 30"/>
                  <a:gd name="connsiteY1" fmla="*/ 0 h 0"/>
                  <a:gd name="connsiteX2" fmla="*/ 0 w 30"/>
                  <a:gd name="connsiteY2" fmla="*/ 0 h 0"/>
                </a:gdLst>
                <a:ahLst/>
                <a:cxnLst>
                  <a:cxn ang="0">
                    <a:pos x="connsiteX0" y="connsiteY0"/>
                  </a:cxn>
                  <a:cxn ang="0">
                    <a:pos x="connsiteX1" y="connsiteY1"/>
                  </a:cxn>
                  <a:cxn ang="0">
                    <a:pos x="connsiteX2" y="connsiteY2"/>
                  </a:cxn>
                </a:cxnLst>
                <a:rect l="l" t="t" r="r" b="b"/>
                <a:pathLst>
                  <a:path w="30">
                    <a:moveTo>
                      <a:pt x="0" y="0"/>
                    </a:moveTo>
                    <a:cubicBezTo>
                      <a:pt x="0" y="0"/>
                      <a:pt x="69" y="0"/>
                      <a:pt x="0" y="0"/>
                    </a:cubicBezTo>
                    <a:cubicBezTo>
                      <a:pt x="69"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8" name="Freeform 125">
                <a:extLst>
                  <a:ext uri="{FF2B5EF4-FFF2-40B4-BE49-F238E27FC236}">
                    <a16:creationId xmlns:a16="http://schemas.microsoft.com/office/drawing/2014/main" id="{9F75063B-EAFD-0D89-945C-2B14CDA03825}"/>
                  </a:ext>
                </a:extLst>
              </p:cNvPr>
              <p:cNvSpPr/>
              <p:nvPr/>
            </p:nvSpPr>
            <p:spPr>
              <a:xfrm>
                <a:off x="8468352" y="1383247"/>
                <a:ext cx="693" cy="346"/>
              </a:xfrm>
              <a:custGeom>
                <a:avLst/>
                <a:gdLst>
                  <a:gd name="connsiteX0" fmla="*/ 0 w 693"/>
                  <a:gd name="connsiteY0" fmla="*/ 0 h 346"/>
                  <a:gd name="connsiteX1" fmla="*/ 0 w 693"/>
                  <a:gd name="connsiteY1" fmla="*/ 347 h 346"/>
                  <a:gd name="connsiteX2" fmla="*/ 0 w 693"/>
                  <a:gd name="connsiteY2" fmla="*/ 0 h 346"/>
                </a:gdLst>
                <a:ahLst/>
                <a:cxnLst>
                  <a:cxn ang="0">
                    <a:pos x="connsiteX0" y="connsiteY0"/>
                  </a:cxn>
                  <a:cxn ang="0">
                    <a:pos x="connsiteX1" y="connsiteY1"/>
                  </a:cxn>
                  <a:cxn ang="0">
                    <a:pos x="connsiteX2" y="connsiteY2"/>
                  </a:cxn>
                </a:cxnLst>
                <a:rect l="l" t="t" r="r" b="b"/>
                <a:pathLst>
                  <a:path w="693" h="346">
                    <a:moveTo>
                      <a:pt x="0" y="0"/>
                    </a:moveTo>
                    <a:cubicBezTo>
                      <a:pt x="0" y="139"/>
                      <a:pt x="0" y="208"/>
                      <a:pt x="0" y="347"/>
                    </a:cubicBezTo>
                    <a:cubicBezTo>
                      <a:pt x="0" y="208"/>
                      <a:pt x="0"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9" name="Freeform 126">
                <a:extLst>
                  <a:ext uri="{FF2B5EF4-FFF2-40B4-BE49-F238E27FC236}">
                    <a16:creationId xmlns:a16="http://schemas.microsoft.com/office/drawing/2014/main" id="{1537D791-64F2-835D-6B8D-01C0FB81F510}"/>
                  </a:ext>
                </a:extLst>
              </p:cNvPr>
              <p:cNvSpPr/>
              <p:nvPr/>
            </p:nvSpPr>
            <p:spPr>
              <a:xfrm>
                <a:off x="8654242" y="2677269"/>
                <a:ext cx="554" cy="693"/>
              </a:xfrm>
              <a:custGeom>
                <a:avLst/>
                <a:gdLst>
                  <a:gd name="connsiteX0" fmla="*/ 0 w 554"/>
                  <a:gd name="connsiteY0" fmla="*/ 693 h 693"/>
                  <a:gd name="connsiteX1" fmla="*/ 555 w 554"/>
                  <a:gd name="connsiteY1" fmla="*/ 0 h 693"/>
                  <a:gd name="connsiteX2" fmla="*/ 0 w 554"/>
                  <a:gd name="connsiteY2" fmla="*/ 693 h 693"/>
                </a:gdLst>
                <a:ahLst/>
                <a:cxnLst>
                  <a:cxn ang="0">
                    <a:pos x="connsiteX0" y="connsiteY0"/>
                  </a:cxn>
                  <a:cxn ang="0">
                    <a:pos x="connsiteX1" y="connsiteY1"/>
                  </a:cxn>
                  <a:cxn ang="0">
                    <a:pos x="connsiteX2" y="connsiteY2"/>
                  </a:cxn>
                </a:cxnLst>
                <a:rect l="l" t="t" r="r" b="b"/>
                <a:pathLst>
                  <a:path w="554" h="693">
                    <a:moveTo>
                      <a:pt x="0" y="693"/>
                    </a:moveTo>
                    <a:cubicBezTo>
                      <a:pt x="208" y="485"/>
                      <a:pt x="347" y="277"/>
                      <a:pt x="555" y="0"/>
                    </a:cubicBezTo>
                    <a:cubicBezTo>
                      <a:pt x="555" y="0"/>
                      <a:pt x="347" y="277"/>
                      <a:pt x="0" y="693"/>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0" name="Freeform 127">
                <a:extLst>
                  <a:ext uri="{FF2B5EF4-FFF2-40B4-BE49-F238E27FC236}">
                    <a16:creationId xmlns:a16="http://schemas.microsoft.com/office/drawing/2014/main" id="{79A1B194-6CBB-129F-DD4F-E582069F2555}"/>
                  </a:ext>
                </a:extLst>
              </p:cNvPr>
              <p:cNvSpPr/>
              <p:nvPr/>
            </p:nvSpPr>
            <p:spPr>
              <a:xfrm>
                <a:off x="8104889" y="2185374"/>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139"/>
                      <a:pt x="208" y="0"/>
                    </a:cubicBezTo>
                    <a:cubicBezTo>
                      <a:pt x="139" y="139"/>
                      <a:pt x="69"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1" name="Freeform 128">
                <a:extLst>
                  <a:ext uri="{FF2B5EF4-FFF2-40B4-BE49-F238E27FC236}">
                    <a16:creationId xmlns:a16="http://schemas.microsoft.com/office/drawing/2014/main" id="{5DE165BF-356A-975D-8A8F-B054A8BB4C0F}"/>
                  </a:ext>
                </a:extLst>
              </p:cNvPr>
              <p:cNvSpPr/>
              <p:nvPr/>
            </p:nvSpPr>
            <p:spPr>
              <a:xfrm>
                <a:off x="8648351" y="2682883"/>
                <a:ext cx="415" cy="207"/>
              </a:xfrm>
              <a:custGeom>
                <a:avLst/>
                <a:gdLst>
                  <a:gd name="connsiteX0" fmla="*/ 0 w 415"/>
                  <a:gd name="connsiteY0" fmla="*/ 208 h 207"/>
                  <a:gd name="connsiteX1" fmla="*/ 416 w 415"/>
                  <a:gd name="connsiteY1" fmla="*/ 0 h 207"/>
                  <a:gd name="connsiteX2" fmla="*/ 0 w 415"/>
                  <a:gd name="connsiteY2" fmla="*/ 208 h 207"/>
                </a:gdLst>
                <a:ahLst/>
                <a:cxnLst>
                  <a:cxn ang="0">
                    <a:pos x="connsiteX0" y="connsiteY0"/>
                  </a:cxn>
                  <a:cxn ang="0">
                    <a:pos x="connsiteX1" y="connsiteY1"/>
                  </a:cxn>
                  <a:cxn ang="0">
                    <a:pos x="connsiteX2" y="connsiteY2"/>
                  </a:cxn>
                </a:cxnLst>
                <a:rect l="l" t="t" r="r" b="b"/>
                <a:pathLst>
                  <a:path w="415" h="207">
                    <a:moveTo>
                      <a:pt x="0" y="208"/>
                    </a:moveTo>
                    <a:cubicBezTo>
                      <a:pt x="139" y="139"/>
                      <a:pt x="277" y="139"/>
                      <a:pt x="416" y="0"/>
                    </a:cubicBezTo>
                    <a:cubicBezTo>
                      <a:pt x="277" y="139"/>
                      <a:pt x="139" y="208"/>
                      <a:pt x="0" y="208"/>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2" name="Freeform 129">
                <a:extLst>
                  <a:ext uri="{FF2B5EF4-FFF2-40B4-BE49-F238E27FC236}">
                    <a16:creationId xmlns:a16="http://schemas.microsoft.com/office/drawing/2014/main" id="{7F26244D-EC19-AC90-B952-7F5EEB2C7913}"/>
                  </a:ext>
                </a:extLst>
              </p:cNvPr>
              <p:cNvSpPr/>
              <p:nvPr/>
            </p:nvSpPr>
            <p:spPr>
              <a:xfrm>
                <a:off x="8105305" y="2185097"/>
                <a:ext cx="138" cy="138"/>
              </a:xfrm>
              <a:custGeom>
                <a:avLst/>
                <a:gdLst>
                  <a:gd name="connsiteX0" fmla="*/ 0 w 138"/>
                  <a:gd name="connsiteY0" fmla="*/ 139 h 138"/>
                  <a:gd name="connsiteX1" fmla="*/ 139 w 138"/>
                  <a:gd name="connsiteY1" fmla="*/ 0 h 138"/>
                  <a:gd name="connsiteX2" fmla="*/ 0 w 138"/>
                  <a:gd name="connsiteY2" fmla="*/ 139 h 138"/>
                </a:gdLst>
                <a:ahLst/>
                <a:cxnLst>
                  <a:cxn ang="0">
                    <a:pos x="connsiteX0" y="connsiteY0"/>
                  </a:cxn>
                  <a:cxn ang="0">
                    <a:pos x="connsiteX1" y="connsiteY1"/>
                  </a:cxn>
                  <a:cxn ang="0">
                    <a:pos x="connsiteX2" y="connsiteY2"/>
                  </a:cxn>
                </a:cxnLst>
                <a:rect l="l" t="t" r="r" b="b"/>
                <a:pathLst>
                  <a:path w="138" h="138">
                    <a:moveTo>
                      <a:pt x="0" y="139"/>
                    </a:moveTo>
                    <a:cubicBezTo>
                      <a:pt x="69" y="69"/>
                      <a:pt x="69" y="69"/>
                      <a:pt x="139" y="0"/>
                    </a:cubicBezTo>
                    <a:cubicBezTo>
                      <a:pt x="69" y="0"/>
                      <a:pt x="0" y="69"/>
                      <a:pt x="0" y="13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3" name="Freeform 130">
                <a:extLst>
                  <a:ext uri="{FF2B5EF4-FFF2-40B4-BE49-F238E27FC236}">
                    <a16:creationId xmlns:a16="http://schemas.microsoft.com/office/drawing/2014/main" id="{53F5634E-24F7-E9A3-62D3-9419E0A8A5E3}"/>
                  </a:ext>
                </a:extLst>
              </p:cNvPr>
              <p:cNvSpPr/>
              <p:nvPr/>
            </p:nvSpPr>
            <p:spPr>
              <a:xfrm>
                <a:off x="8105652" y="2184751"/>
                <a:ext cx="69" cy="69"/>
              </a:xfrm>
              <a:custGeom>
                <a:avLst/>
                <a:gdLst>
                  <a:gd name="connsiteX0" fmla="*/ 0 w 69"/>
                  <a:gd name="connsiteY0" fmla="*/ 69 h 69"/>
                  <a:gd name="connsiteX1" fmla="*/ 69 w 69"/>
                  <a:gd name="connsiteY1" fmla="*/ 0 h 69"/>
                  <a:gd name="connsiteX2" fmla="*/ 0 w 69"/>
                  <a:gd name="connsiteY2" fmla="*/ 69 h 69"/>
                </a:gdLst>
                <a:ahLst/>
                <a:cxnLst>
                  <a:cxn ang="0">
                    <a:pos x="connsiteX0" y="connsiteY0"/>
                  </a:cxn>
                  <a:cxn ang="0">
                    <a:pos x="connsiteX1" y="connsiteY1"/>
                  </a:cxn>
                  <a:cxn ang="0">
                    <a:pos x="connsiteX2" y="connsiteY2"/>
                  </a:cxn>
                </a:cxnLst>
                <a:rect l="l" t="t" r="r" b="b"/>
                <a:pathLst>
                  <a:path w="69" h="69">
                    <a:moveTo>
                      <a:pt x="0" y="69"/>
                    </a:moveTo>
                    <a:cubicBezTo>
                      <a:pt x="0" y="69"/>
                      <a:pt x="69" y="0"/>
                      <a:pt x="69" y="0"/>
                    </a:cubicBezTo>
                    <a:cubicBezTo>
                      <a:pt x="69" y="69"/>
                      <a:pt x="0" y="69"/>
                      <a:pt x="0" y="6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4" name="Freeform 131">
                <a:extLst>
                  <a:ext uri="{FF2B5EF4-FFF2-40B4-BE49-F238E27FC236}">
                    <a16:creationId xmlns:a16="http://schemas.microsoft.com/office/drawing/2014/main" id="{01FD7D36-BCD8-DAC8-AEF4-E51CC71766AF}"/>
                  </a:ext>
                </a:extLst>
              </p:cNvPr>
              <p:cNvSpPr/>
              <p:nvPr/>
            </p:nvSpPr>
            <p:spPr>
              <a:xfrm>
                <a:off x="8475422" y="2826337"/>
                <a:ext cx="235693" cy="143698"/>
              </a:xfrm>
              <a:custGeom>
                <a:avLst/>
                <a:gdLst>
                  <a:gd name="connsiteX0" fmla="*/ 136125 w 235693"/>
                  <a:gd name="connsiteY0" fmla="*/ 4523 h 143698"/>
                  <a:gd name="connsiteX1" fmla="*/ 92321 w 235693"/>
                  <a:gd name="connsiteY1" fmla="*/ 1889 h 143698"/>
                  <a:gd name="connsiteX2" fmla="*/ 92044 w 235693"/>
                  <a:gd name="connsiteY2" fmla="*/ 1959 h 143698"/>
                  <a:gd name="connsiteX3" fmla="*/ 42972 w 235693"/>
                  <a:gd name="connsiteY3" fmla="*/ 10969 h 143698"/>
                  <a:gd name="connsiteX4" fmla="*/ 0 w 235693"/>
                  <a:gd name="connsiteY4" fmla="*/ 21088 h 143698"/>
                  <a:gd name="connsiteX5" fmla="*/ 2495 w 235693"/>
                  <a:gd name="connsiteY5" fmla="*/ 21920 h 143698"/>
                  <a:gd name="connsiteX6" fmla="*/ 4852 w 235693"/>
                  <a:gd name="connsiteY6" fmla="*/ 29336 h 143698"/>
                  <a:gd name="connsiteX7" fmla="*/ 3535 w 235693"/>
                  <a:gd name="connsiteY7" fmla="*/ 33079 h 143698"/>
                  <a:gd name="connsiteX8" fmla="*/ 624 w 235693"/>
                  <a:gd name="connsiteY8" fmla="*/ 41951 h 143698"/>
                  <a:gd name="connsiteX9" fmla="*/ 416 w 235693"/>
                  <a:gd name="connsiteY9" fmla="*/ 45208 h 143698"/>
                  <a:gd name="connsiteX10" fmla="*/ 555 w 235693"/>
                  <a:gd name="connsiteY10" fmla="*/ 53109 h 143698"/>
                  <a:gd name="connsiteX11" fmla="*/ 3396 w 235693"/>
                  <a:gd name="connsiteY11" fmla="*/ 56367 h 143698"/>
                  <a:gd name="connsiteX12" fmla="*/ 9981 w 235693"/>
                  <a:gd name="connsiteY12" fmla="*/ 64199 h 143698"/>
                  <a:gd name="connsiteX13" fmla="*/ 16704 w 235693"/>
                  <a:gd name="connsiteY13" fmla="*/ 70922 h 143698"/>
                  <a:gd name="connsiteX14" fmla="*/ 18021 w 235693"/>
                  <a:gd name="connsiteY14" fmla="*/ 71477 h 143698"/>
                  <a:gd name="connsiteX15" fmla="*/ 25367 w 235693"/>
                  <a:gd name="connsiteY15" fmla="*/ 75220 h 143698"/>
                  <a:gd name="connsiteX16" fmla="*/ 27378 w 235693"/>
                  <a:gd name="connsiteY16" fmla="*/ 76675 h 143698"/>
                  <a:gd name="connsiteX17" fmla="*/ 32091 w 235693"/>
                  <a:gd name="connsiteY17" fmla="*/ 80140 h 143698"/>
                  <a:gd name="connsiteX18" fmla="*/ 41448 w 235693"/>
                  <a:gd name="connsiteY18" fmla="*/ 91923 h 143698"/>
                  <a:gd name="connsiteX19" fmla="*/ 41586 w 235693"/>
                  <a:gd name="connsiteY19" fmla="*/ 92201 h 143698"/>
                  <a:gd name="connsiteX20" fmla="*/ 42972 w 235693"/>
                  <a:gd name="connsiteY20" fmla="*/ 94904 h 143698"/>
                  <a:gd name="connsiteX21" fmla="*/ 43180 w 235693"/>
                  <a:gd name="connsiteY21" fmla="*/ 94973 h 143698"/>
                  <a:gd name="connsiteX22" fmla="*/ 44359 w 235693"/>
                  <a:gd name="connsiteY22" fmla="*/ 95389 h 143698"/>
                  <a:gd name="connsiteX23" fmla="*/ 46992 w 235693"/>
                  <a:gd name="connsiteY23" fmla="*/ 96151 h 143698"/>
                  <a:gd name="connsiteX24" fmla="*/ 53854 w 235693"/>
                  <a:gd name="connsiteY24" fmla="*/ 99686 h 143698"/>
                  <a:gd name="connsiteX25" fmla="*/ 54617 w 235693"/>
                  <a:gd name="connsiteY25" fmla="*/ 100310 h 143698"/>
                  <a:gd name="connsiteX26" fmla="*/ 60993 w 235693"/>
                  <a:gd name="connsiteY26" fmla="*/ 104052 h 143698"/>
                  <a:gd name="connsiteX27" fmla="*/ 71805 w 235693"/>
                  <a:gd name="connsiteY27" fmla="*/ 110984 h 143698"/>
                  <a:gd name="connsiteX28" fmla="*/ 72568 w 235693"/>
                  <a:gd name="connsiteY28" fmla="*/ 110984 h 143698"/>
                  <a:gd name="connsiteX29" fmla="*/ 87747 w 235693"/>
                  <a:gd name="connsiteY29" fmla="*/ 114588 h 143698"/>
                  <a:gd name="connsiteX30" fmla="*/ 88856 w 235693"/>
                  <a:gd name="connsiteY30" fmla="*/ 115420 h 143698"/>
                  <a:gd name="connsiteX31" fmla="*/ 93153 w 235693"/>
                  <a:gd name="connsiteY31" fmla="*/ 123182 h 143698"/>
                  <a:gd name="connsiteX32" fmla="*/ 93777 w 235693"/>
                  <a:gd name="connsiteY32" fmla="*/ 128034 h 143698"/>
                  <a:gd name="connsiteX33" fmla="*/ 98975 w 235693"/>
                  <a:gd name="connsiteY33" fmla="*/ 132401 h 143698"/>
                  <a:gd name="connsiteX34" fmla="*/ 107708 w 235693"/>
                  <a:gd name="connsiteY34" fmla="*/ 139955 h 143698"/>
                  <a:gd name="connsiteX35" fmla="*/ 109441 w 235693"/>
                  <a:gd name="connsiteY35" fmla="*/ 141758 h 143698"/>
                  <a:gd name="connsiteX36" fmla="*/ 110203 w 235693"/>
                  <a:gd name="connsiteY36" fmla="*/ 142520 h 143698"/>
                  <a:gd name="connsiteX37" fmla="*/ 112976 w 235693"/>
                  <a:gd name="connsiteY37" fmla="*/ 142797 h 143698"/>
                  <a:gd name="connsiteX38" fmla="*/ 118451 w 235693"/>
                  <a:gd name="connsiteY38" fmla="*/ 143213 h 143698"/>
                  <a:gd name="connsiteX39" fmla="*/ 126491 w 235693"/>
                  <a:gd name="connsiteY39" fmla="*/ 143698 h 143698"/>
                  <a:gd name="connsiteX40" fmla="*/ 139729 w 235693"/>
                  <a:gd name="connsiteY40" fmla="*/ 140579 h 143698"/>
                  <a:gd name="connsiteX41" fmla="*/ 155740 w 235693"/>
                  <a:gd name="connsiteY41" fmla="*/ 133024 h 143698"/>
                  <a:gd name="connsiteX42" fmla="*/ 171335 w 235693"/>
                  <a:gd name="connsiteY42" fmla="*/ 127271 h 143698"/>
                  <a:gd name="connsiteX43" fmla="*/ 193306 w 235693"/>
                  <a:gd name="connsiteY43" fmla="*/ 119647 h 143698"/>
                  <a:gd name="connsiteX44" fmla="*/ 198435 w 235693"/>
                  <a:gd name="connsiteY44" fmla="*/ 117915 h 143698"/>
                  <a:gd name="connsiteX45" fmla="*/ 208693 w 235693"/>
                  <a:gd name="connsiteY45" fmla="*/ 115350 h 143698"/>
                  <a:gd name="connsiteX46" fmla="*/ 210079 w 235693"/>
                  <a:gd name="connsiteY46" fmla="*/ 115489 h 143698"/>
                  <a:gd name="connsiteX47" fmla="*/ 225466 w 235693"/>
                  <a:gd name="connsiteY47" fmla="*/ 108974 h 143698"/>
                  <a:gd name="connsiteX48" fmla="*/ 234338 w 235693"/>
                  <a:gd name="connsiteY48" fmla="*/ 86171 h 143698"/>
                  <a:gd name="connsiteX49" fmla="*/ 234615 w 235693"/>
                  <a:gd name="connsiteY49" fmla="*/ 71477 h 143698"/>
                  <a:gd name="connsiteX50" fmla="*/ 233160 w 235693"/>
                  <a:gd name="connsiteY50" fmla="*/ 70437 h 143698"/>
                  <a:gd name="connsiteX51" fmla="*/ 207931 w 235693"/>
                  <a:gd name="connsiteY51" fmla="*/ 49367 h 143698"/>
                  <a:gd name="connsiteX52" fmla="*/ 200584 w 235693"/>
                  <a:gd name="connsiteY52" fmla="*/ 39871 h 143698"/>
                  <a:gd name="connsiteX53" fmla="*/ 188801 w 235693"/>
                  <a:gd name="connsiteY53" fmla="*/ 25316 h 143698"/>
                  <a:gd name="connsiteX54" fmla="*/ 185336 w 235693"/>
                  <a:gd name="connsiteY54" fmla="*/ 21435 h 143698"/>
                  <a:gd name="connsiteX55" fmla="*/ 159067 w 235693"/>
                  <a:gd name="connsiteY55" fmla="*/ 9306 h 143698"/>
                  <a:gd name="connsiteX56" fmla="*/ 136125 w 235693"/>
                  <a:gd name="connsiteY56" fmla="*/ 4523 h 143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235693" h="143698">
                    <a:moveTo>
                      <a:pt x="136125" y="4523"/>
                    </a:moveTo>
                    <a:cubicBezTo>
                      <a:pt x="122402" y="988"/>
                      <a:pt x="110550" y="-2131"/>
                      <a:pt x="92321" y="1889"/>
                    </a:cubicBezTo>
                    <a:lnTo>
                      <a:pt x="92044" y="1959"/>
                    </a:lnTo>
                    <a:cubicBezTo>
                      <a:pt x="91836" y="2028"/>
                      <a:pt x="67855" y="5979"/>
                      <a:pt x="42972" y="10969"/>
                    </a:cubicBezTo>
                    <a:cubicBezTo>
                      <a:pt x="20932" y="15405"/>
                      <a:pt x="7832" y="18732"/>
                      <a:pt x="0" y="21088"/>
                    </a:cubicBezTo>
                    <a:cubicBezTo>
                      <a:pt x="1109" y="21227"/>
                      <a:pt x="2010" y="21643"/>
                      <a:pt x="2495" y="21920"/>
                    </a:cubicBezTo>
                    <a:cubicBezTo>
                      <a:pt x="3396" y="22475"/>
                      <a:pt x="6169" y="24623"/>
                      <a:pt x="4852" y="29336"/>
                    </a:cubicBezTo>
                    <a:cubicBezTo>
                      <a:pt x="4574" y="30168"/>
                      <a:pt x="4159" y="31415"/>
                      <a:pt x="3535" y="33079"/>
                    </a:cubicBezTo>
                    <a:cubicBezTo>
                      <a:pt x="2703" y="35297"/>
                      <a:pt x="762" y="40426"/>
                      <a:pt x="624" y="41951"/>
                    </a:cubicBezTo>
                    <a:cubicBezTo>
                      <a:pt x="624" y="42921"/>
                      <a:pt x="555" y="43961"/>
                      <a:pt x="416" y="45208"/>
                    </a:cubicBezTo>
                    <a:cubicBezTo>
                      <a:pt x="208" y="47634"/>
                      <a:pt x="-69" y="51308"/>
                      <a:pt x="555" y="53109"/>
                    </a:cubicBezTo>
                    <a:cubicBezTo>
                      <a:pt x="832" y="53872"/>
                      <a:pt x="2149" y="55120"/>
                      <a:pt x="3396" y="56367"/>
                    </a:cubicBezTo>
                    <a:cubicBezTo>
                      <a:pt x="5406" y="58308"/>
                      <a:pt x="7832" y="60734"/>
                      <a:pt x="9981" y="64199"/>
                    </a:cubicBezTo>
                    <a:cubicBezTo>
                      <a:pt x="12753" y="68843"/>
                      <a:pt x="15179" y="70229"/>
                      <a:pt x="16704" y="70922"/>
                    </a:cubicBezTo>
                    <a:cubicBezTo>
                      <a:pt x="17120" y="71061"/>
                      <a:pt x="17536" y="71269"/>
                      <a:pt x="18021" y="71477"/>
                    </a:cubicBezTo>
                    <a:cubicBezTo>
                      <a:pt x="20239" y="72309"/>
                      <a:pt x="23011" y="73418"/>
                      <a:pt x="25367" y="75220"/>
                    </a:cubicBezTo>
                    <a:cubicBezTo>
                      <a:pt x="26199" y="75843"/>
                      <a:pt x="26754" y="76190"/>
                      <a:pt x="27378" y="76675"/>
                    </a:cubicBezTo>
                    <a:cubicBezTo>
                      <a:pt x="28417" y="77368"/>
                      <a:pt x="29665" y="78200"/>
                      <a:pt x="32091" y="80140"/>
                    </a:cubicBezTo>
                    <a:cubicBezTo>
                      <a:pt x="36804" y="83745"/>
                      <a:pt x="38675" y="87002"/>
                      <a:pt x="41448" y="91923"/>
                    </a:cubicBezTo>
                    <a:lnTo>
                      <a:pt x="41586" y="92201"/>
                    </a:lnTo>
                    <a:cubicBezTo>
                      <a:pt x="42279" y="93379"/>
                      <a:pt x="42695" y="94280"/>
                      <a:pt x="42972" y="94904"/>
                    </a:cubicBezTo>
                    <a:cubicBezTo>
                      <a:pt x="43042" y="94904"/>
                      <a:pt x="43111" y="94973"/>
                      <a:pt x="43180" y="94973"/>
                    </a:cubicBezTo>
                    <a:cubicBezTo>
                      <a:pt x="43527" y="95112"/>
                      <a:pt x="43873" y="95250"/>
                      <a:pt x="44359" y="95389"/>
                    </a:cubicBezTo>
                    <a:cubicBezTo>
                      <a:pt x="45675" y="95943"/>
                      <a:pt x="46368" y="96013"/>
                      <a:pt x="46992" y="96151"/>
                    </a:cubicBezTo>
                    <a:cubicBezTo>
                      <a:pt x="49349" y="96637"/>
                      <a:pt x="50735" y="97191"/>
                      <a:pt x="53854" y="99686"/>
                    </a:cubicBezTo>
                    <a:cubicBezTo>
                      <a:pt x="54201" y="99963"/>
                      <a:pt x="54478" y="100171"/>
                      <a:pt x="54617" y="100310"/>
                    </a:cubicBezTo>
                    <a:cubicBezTo>
                      <a:pt x="56834" y="100587"/>
                      <a:pt x="58498" y="101835"/>
                      <a:pt x="60993" y="104052"/>
                    </a:cubicBezTo>
                    <a:cubicBezTo>
                      <a:pt x="65775" y="108419"/>
                      <a:pt x="70488" y="110845"/>
                      <a:pt x="71805" y="110984"/>
                    </a:cubicBezTo>
                    <a:lnTo>
                      <a:pt x="72568" y="110984"/>
                    </a:lnTo>
                    <a:cubicBezTo>
                      <a:pt x="78182" y="110914"/>
                      <a:pt x="84073" y="111192"/>
                      <a:pt x="87747" y="114588"/>
                    </a:cubicBezTo>
                    <a:cubicBezTo>
                      <a:pt x="88232" y="115004"/>
                      <a:pt x="88509" y="115212"/>
                      <a:pt x="88856" y="115420"/>
                    </a:cubicBezTo>
                    <a:cubicBezTo>
                      <a:pt x="91836" y="117291"/>
                      <a:pt x="92391" y="119370"/>
                      <a:pt x="93153" y="123182"/>
                    </a:cubicBezTo>
                    <a:cubicBezTo>
                      <a:pt x="93638" y="125539"/>
                      <a:pt x="93707" y="126994"/>
                      <a:pt x="93777" y="128034"/>
                    </a:cubicBezTo>
                    <a:cubicBezTo>
                      <a:pt x="94539" y="128796"/>
                      <a:pt x="96965" y="130806"/>
                      <a:pt x="98975" y="132401"/>
                    </a:cubicBezTo>
                    <a:cubicBezTo>
                      <a:pt x="102025" y="134896"/>
                      <a:pt x="105560" y="137737"/>
                      <a:pt x="107708" y="139955"/>
                    </a:cubicBezTo>
                    <a:cubicBezTo>
                      <a:pt x="108401" y="140649"/>
                      <a:pt x="108956" y="141272"/>
                      <a:pt x="109441" y="141758"/>
                    </a:cubicBezTo>
                    <a:cubicBezTo>
                      <a:pt x="109718" y="142035"/>
                      <a:pt x="109995" y="142381"/>
                      <a:pt x="110203" y="142520"/>
                    </a:cubicBezTo>
                    <a:cubicBezTo>
                      <a:pt x="110827" y="142658"/>
                      <a:pt x="112421" y="142728"/>
                      <a:pt x="112976" y="142797"/>
                    </a:cubicBezTo>
                    <a:cubicBezTo>
                      <a:pt x="115055" y="142936"/>
                      <a:pt x="116857" y="143074"/>
                      <a:pt x="118451" y="143213"/>
                    </a:cubicBezTo>
                    <a:cubicBezTo>
                      <a:pt x="121293" y="143490"/>
                      <a:pt x="123580" y="143698"/>
                      <a:pt x="126491" y="143698"/>
                    </a:cubicBezTo>
                    <a:cubicBezTo>
                      <a:pt x="130719" y="143698"/>
                      <a:pt x="137927" y="141827"/>
                      <a:pt x="139729" y="140579"/>
                    </a:cubicBezTo>
                    <a:cubicBezTo>
                      <a:pt x="141601" y="137391"/>
                      <a:pt x="145967" y="136005"/>
                      <a:pt x="155740" y="133024"/>
                    </a:cubicBezTo>
                    <a:cubicBezTo>
                      <a:pt x="161354" y="131361"/>
                      <a:pt x="168285" y="129212"/>
                      <a:pt x="171335" y="127271"/>
                    </a:cubicBezTo>
                    <a:cubicBezTo>
                      <a:pt x="179722" y="121865"/>
                      <a:pt x="186098" y="119647"/>
                      <a:pt x="193306" y="119647"/>
                    </a:cubicBezTo>
                    <a:cubicBezTo>
                      <a:pt x="195039" y="119647"/>
                      <a:pt x="196356" y="119024"/>
                      <a:pt x="198435" y="117915"/>
                    </a:cubicBezTo>
                    <a:cubicBezTo>
                      <a:pt x="201000" y="116598"/>
                      <a:pt x="204257" y="114934"/>
                      <a:pt x="208693" y="115350"/>
                    </a:cubicBezTo>
                    <a:cubicBezTo>
                      <a:pt x="209109" y="115420"/>
                      <a:pt x="209594" y="115420"/>
                      <a:pt x="210079" y="115489"/>
                    </a:cubicBezTo>
                    <a:cubicBezTo>
                      <a:pt x="215624" y="116113"/>
                      <a:pt x="220822" y="116736"/>
                      <a:pt x="225466" y="108974"/>
                    </a:cubicBezTo>
                    <a:cubicBezTo>
                      <a:pt x="228862" y="103290"/>
                      <a:pt x="232536" y="93933"/>
                      <a:pt x="234338" y="86171"/>
                    </a:cubicBezTo>
                    <a:cubicBezTo>
                      <a:pt x="236833" y="75566"/>
                      <a:pt x="235239" y="71893"/>
                      <a:pt x="234615" y="71477"/>
                    </a:cubicBezTo>
                    <a:lnTo>
                      <a:pt x="233160" y="70437"/>
                    </a:lnTo>
                    <a:cubicBezTo>
                      <a:pt x="224981" y="64477"/>
                      <a:pt x="213753" y="56367"/>
                      <a:pt x="207931" y="49367"/>
                    </a:cubicBezTo>
                    <a:cubicBezTo>
                      <a:pt x="205643" y="46664"/>
                      <a:pt x="203218" y="43337"/>
                      <a:pt x="200584" y="39871"/>
                    </a:cubicBezTo>
                    <a:cubicBezTo>
                      <a:pt x="196495" y="34465"/>
                      <a:pt x="192336" y="28851"/>
                      <a:pt x="188801" y="25316"/>
                    </a:cubicBezTo>
                    <a:cubicBezTo>
                      <a:pt x="187484" y="23999"/>
                      <a:pt x="186445" y="22682"/>
                      <a:pt x="185336" y="21435"/>
                    </a:cubicBezTo>
                    <a:cubicBezTo>
                      <a:pt x="181038" y="16167"/>
                      <a:pt x="176949" y="11246"/>
                      <a:pt x="159067" y="9306"/>
                    </a:cubicBezTo>
                    <a:cubicBezTo>
                      <a:pt x="150680" y="8335"/>
                      <a:pt x="143264" y="6394"/>
                      <a:pt x="136125" y="4523"/>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5" name="Freeform 132">
                <a:extLst>
                  <a:ext uri="{FF2B5EF4-FFF2-40B4-BE49-F238E27FC236}">
                    <a16:creationId xmlns:a16="http://schemas.microsoft.com/office/drawing/2014/main" id="{6456BAEC-A986-588E-AC5C-8821F1DBE849}"/>
                  </a:ext>
                </a:extLst>
              </p:cNvPr>
              <p:cNvSpPr/>
              <p:nvPr/>
            </p:nvSpPr>
            <p:spPr>
              <a:xfrm>
                <a:off x="8467382" y="2849020"/>
                <a:ext cx="3118" cy="1178"/>
              </a:xfrm>
              <a:custGeom>
                <a:avLst/>
                <a:gdLst>
                  <a:gd name="connsiteX0" fmla="*/ 2357 w 3118"/>
                  <a:gd name="connsiteY0" fmla="*/ 624 h 1178"/>
                  <a:gd name="connsiteX1" fmla="*/ 3119 w 3118"/>
                  <a:gd name="connsiteY1" fmla="*/ 0 h 1178"/>
                  <a:gd name="connsiteX2" fmla="*/ 0 w 3118"/>
                  <a:gd name="connsiteY2" fmla="*/ 1178 h 1178"/>
                  <a:gd name="connsiteX3" fmla="*/ 2357 w 3118"/>
                  <a:gd name="connsiteY3" fmla="*/ 624 h 1178"/>
                </a:gdLst>
                <a:ahLst/>
                <a:cxnLst>
                  <a:cxn ang="0">
                    <a:pos x="connsiteX0" y="connsiteY0"/>
                  </a:cxn>
                  <a:cxn ang="0">
                    <a:pos x="connsiteX1" y="connsiteY1"/>
                  </a:cxn>
                  <a:cxn ang="0">
                    <a:pos x="connsiteX2" y="connsiteY2"/>
                  </a:cxn>
                  <a:cxn ang="0">
                    <a:pos x="connsiteX3" y="connsiteY3"/>
                  </a:cxn>
                </a:cxnLst>
                <a:rect l="l" t="t" r="r" b="b"/>
                <a:pathLst>
                  <a:path w="3118" h="1178">
                    <a:moveTo>
                      <a:pt x="2357" y="624"/>
                    </a:moveTo>
                    <a:cubicBezTo>
                      <a:pt x="2634" y="416"/>
                      <a:pt x="2911" y="208"/>
                      <a:pt x="3119" y="0"/>
                    </a:cubicBezTo>
                    <a:cubicBezTo>
                      <a:pt x="1871" y="416"/>
                      <a:pt x="832" y="832"/>
                      <a:pt x="0" y="1178"/>
                    </a:cubicBezTo>
                    <a:cubicBezTo>
                      <a:pt x="970" y="970"/>
                      <a:pt x="1871" y="832"/>
                      <a:pt x="2357" y="624"/>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6" name="Freeform 133">
                <a:extLst>
                  <a:ext uri="{FF2B5EF4-FFF2-40B4-BE49-F238E27FC236}">
                    <a16:creationId xmlns:a16="http://schemas.microsoft.com/office/drawing/2014/main" id="{B7F89C1F-8B36-8263-B9CF-B689A1EFBF06}"/>
                  </a:ext>
                </a:extLst>
              </p:cNvPr>
              <p:cNvSpPr/>
              <p:nvPr/>
            </p:nvSpPr>
            <p:spPr>
              <a:xfrm>
                <a:off x="8646133" y="2671239"/>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69"/>
                      <a:pt x="208" y="0"/>
                    </a:cubicBezTo>
                    <a:cubicBezTo>
                      <a:pt x="139" y="139"/>
                      <a:pt x="69"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7" name="Freeform 134">
                <a:extLst>
                  <a:ext uri="{FF2B5EF4-FFF2-40B4-BE49-F238E27FC236}">
                    <a16:creationId xmlns:a16="http://schemas.microsoft.com/office/drawing/2014/main" id="{C60AAE71-7753-65DA-7457-D642C9A966D0}"/>
                  </a:ext>
                </a:extLst>
              </p:cNvPr>
              <p:cNvSpPr/>
              <p:nvPr/>
            </p:nvSpPr>
            <p:spPr>
              <a:xfrm>
                <a:off x="8592210" y="1809852"/>
                <a:ext cx="485" cy="415"/>
              </a:xfrm>
              <a:custGeom>
                <a:avLst/>
                <a:gdLst>
                  <a:gd name="connsiteX0" fmla="*/ 0 w 485"/>
                  <a:gd name="connsiteY0" fmla="*/ 0 h 415"/>
                  <a:gd name="connsiteX1" fmla="*/ 485 w 485"/>
                  <a:gd name="connsiteY1" fmla="*/ 416 h 415"/>
                  <a:gd name="connsiteX2" fmla="*/ 0 w 485"/>
                  <a:gd name="connsiteY2" fmla="*/ 0 h 415"/>
                </a:gdLst>
                <a:ahLst/>
                <a:cxnLst>
                  <a:cxn ang="0">
                    <a:pos x="connsiteX0" y="connsiteY0"/>
                  </a:cxn>
                  <a:cxn ang="0">
                    <a:pos x="connsiteX1" y="connsiteY1"/>
                  </a:cxn>
                  <a:cxn ang="0">
                    <a:pos x="connsiteX2" y="connsiteY2"/>
                  </a:cxn>
                </a:cxnLst>
                <a:rect l="l" t="t" r="r" b="b"/>
                <a:pathLst>
                  <a:path w="485" h="415">
                    <a:moveTo>
                      <a:pt x="0" y="0"/>
                    </a:moveTo>
                    <a:cubicBezTo>
                      <a:pt x="139" y="139"/>
                      <a:pt x="347" y="277"/>
                      <a:pt x="485" y="416"/>
                    </a:cubicBezTo>
                    <a:cubicBezTo>
                      <a:pt x="347" y="277"/>
                      <a:pt x="208"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8" name="Freeform 135">
                <a:extLst>
                  <a:ext uri="{FF2B5EF4-FFF2-40B4-BE49-F238E27FC236}">
                    <a16:creationId xmlns:a16="http://schemas.microsoft.com/office/drawing/2014/main" id="{22420F30-60BF-FD59-256D-3B45A4112183}"/>
                  </a:ext>
                </a:extLst>
              </p:cNvPr>
              <p:cNvSpPr/>
              <p:nvPr/>
            </p:nvSpPr>
            <p:spPr>
              <a:xfrm>
                <a:off x="8465233" y="1394406"/>
                <a:ext cx="69" cy="138"/>
              </a:xfrm>
              <a:custGeom>
                <a:avLst/>
                <a:gdLst>
                  <a:gd name="connsiteX0" fmla="*/ 69 w 69"/>
                  <a:gd name="connsiteY0" fmla="*/ 0 h 138"/>
                  <a:gd name="connsiteX1" fmla="*/ 0 w 69"/>
                  <a:gd name="connsiteY1" fmla="*/ 139 h 138"/>
                  <a:gd name="connsiteX2" fmla="*/ 69 w 69"/>
                  <a:gd name="connsiteY2" fmla="*/ 0 h 138"/>
                </a:gdLst>
                <a:ahLst/>
                <a:cxnLst>
                  <a:cxn ang="0">
                    <a:pos x="connsiteX0" y="connsiteY0"/>
                  </a:cxn>
                  <a:cxn ang="0">
                    <a:pos x="connsiteX1" y="connsiteY1"/>
                  </a:cxn>
                  <a:cxn ang="0">
                    <a:pos x="connsiteX2" y="connsiteY2"/>
                  </a:cxn>
                </a:cxnLst>
                <a:rect l="l" t="t" r="r" b="b"/>
                <a:pathLst>
                  <a:path w="69" h="138">
                    <a:moveTo>
                      <a:pt x="69" y="0"/>
                    </a:moveTo>
                    <a:cubicBezTo>
                      <a:pt x="69" y="69"/>
                      <a:pt x="69" y="69"/>
                      <a:pt x="0" y="139"/>
                    </a:cubicBezTo>
                    <a:cubicBezTo>
                      <a:pt x="69" y="69"/>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9" name="Freeform 136">
                <a:extLst>
                  <a:ext uri="{FF2B5EF4-FFF2-40B4-BE49-F238E27FC236}">
                    <a16:creationId xmlns:a16="http://schemas.microsoft.com/office/drawing/2014/main" id="{3993DD68-EB51-6F5A-D763-61A746FC5157}"/>
                  </a:ext>
                </a:extLst>
              </p:cNvPr>
              <p:cNvSpPr/>
              <p:nvPr/>
            </p:nvSpPr>
            <p:spPr>
              <a:xfrm>
                <a:off x="8741435" y="2404741"/>
                <a:ext cx="207" cy="277"/>
              </a:xfrm>
              <a:custGeom>
                <a:avLst/>
                <a:gdLst>
                  <a:gd name="connsiteX0" fmla="*/ 0 w 207"/>
                  <a:gd name="connsiteY0" fmla="*/ 0 h 277"/>
                  <a:gd name="connsiteX1" fmla="*/ 208 w 207"/>
                  <a:gd name="connsiteY1" fmla="*/ 277 h 277"/>
                  <a:gd name="connsiteX2" fmla="*/ 0 w 207"/>
                  <a:gd name="connsiteY2" fmla="*/ 0 h 277"/>
                </a:gdLst>
                <a:ahLst/>
                <a:cxnLst>
                  <a:cxn ang="0">
                    <a:pos x="connsiteX0" y="connsiteY0"/>
                  </a:cxn>
                  <a:cxn ang="0">
                    <a:pos x="connsiteX1" y="connsiteY1"/>
                  </a:cxn>
                  <a:cxn ang="0">
                    <a:pos x="connsiteX2" y="connsiteY2"/>
                  </a:cxn>
                </a:cxnLst>
                <a:rect l="l" t="t" r="r" b="b"/>
                <a:pathLst>
                  <a:path w="207" h="277">
                    <a:moveTo>
                      <a:pt x="0" y="0"/>
                    </a:moveTo>
                    <a:cubicBezTo>
                      <a:pt x="69" y="69"/>
                      <a:pt x="139" y="139"/>
                      <a:pt x="208" y="277"/>
                    </a:cubicBezTo>
                    <a:cubicBezTo>
                      <a:pt x="139" y="139"/>
                      <a:pt x="69"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0" name="Freeform 137">
                <a:extLst>
                  <a:ext uri="{FF2B5EF4-FFF2-40B4-BE49-F238E27FC236}">
                    <a16:creationId xmlns:a16="http://schemas.microsoft.com/office/drawing/2014/main" id="{31B79A47-91C4-6ABE-32D2-ABEFEDEDAF3A}"/>
                  </a:ext>
                </a:extLst>
              </p:cNvPr>
              <p:cNvSpPr/>
              <p:nvPr/>
            </p:nvSpPr>
            <p:spPr>
              <a:xfrm>
                <a:off x="8739425" y="2402801"/>
                <a:ext cx="1109" cy="970"/>
              </a:xfrm>
              <a:custGeom>
                <a:avLst/>
                <a:gdLst>
                  <a:gd name="connsiteX0" fmla="*/ 0 w 1109"/>
                  <a:gd name="connsiteY0" fmla="*/ 0 h 970"/>
                  <a:gd name="connsiteX1" fmla="*/ 1109 w 1109"/>
                  <a:gd name="connsiteY1" fmla="*/ 970 h 970"/>
                  <a:gd name="connsiteX2" fmla="*/ 0 w 1109"/>
                  <a:gd name="connsiteY2" fmla="*/ 0 h 970"/>
                </a:gdLst>
                <a:ahLst/>
                <a:cxnLst>
                  <a:cxn ang="0">
                    <a:pos x="connsiteX0" y="connsiteY0"/>
                  </a:cxn>
                  <a:cxn ang="0">
                    <a:pos x="connsiteX1" y="connsiteY1"/>
                  </a:cxn>
                  <a:cxn ang="0">
                    <a:pos x="connsiteX2" y="connsiteY2"/>
                  </a:cxn>
                </a:cxnLst>
                <a:rect l="l" t="t" r="r" b="b"/>
                <a:pathLst>
                  <a:path w="1109" h="970">
                    <a:moveTo>
                      <a:pt x="0" y="0"/>
                    </a:moveTo>
                    <a:cubicBezTo>
                      <a:pt x="416" y="347"/>
                      <a:pt x="762" y="693"/>
                      <a:pt x="1109" y="970"/>
                    </a:cubicBezTo>
                    <a:cubicBezTo>
                      <a:pt x="762" y="693"/>
                      <a:pt x="416" y="416"/>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1" name="Freeform 138">
                <a:extLst>
                  <a:ext uri="{FF2B5EF4-FFF2-40B4-BE49-F238E27FC236}">
                    <a16:creationId xmlns:a16="http://schemas.microsoft.com/office/drawing/2014/main" id="{A40699C5-773E-A7CE-DFC8-6109C7768B0F}"/>
                  </a:ext>
                </a:extLst>
              </p:cNvPr>
              <p:cNvSpPr/>
              <p:nvPr/>
            </p:nvSpPr>
            <p:spPr>
              <a:xfrm>
                <a:off x="8465926" y="1392604"/>
                <a:ext cx="207" cy="346"/>
              </a:xfrm>
              <a:custGeom>
                <a:avLst/>
                <a:gdLst>
                  <a:gd name="connsiteX0" fmla="*/ 208 w 207"/>
                  <a:gd name="connsiteY0" fmla="*/ 0 h 346"/>
                  <a:gd name="connsiteX1" fmla="*/ 0 w 207"/>
                  <a:gd name="connsiteY1" fmla="*/ 347 h 346"/>
                  <a:gd name="connsiteX2" fmla="*/ 208 w 207"/>
                  <a:gd name="connsiteY2" fmla="*/ 0 h 346"/>
                </a:gdLst>
                <a:ahLst/>
                <a:cxnLst>
                  <a:cxn ang="0">
                    <a:pos x="connsiteX0" y="connsiteY0"/>
                  </a:cxn>
                  <a:cxn ang="0">
                    <a:pos x="connsiteX1" y="connsiteY1"/>
                  </a:cxn>
                  <a:cxn ang="0">
                    <a:pos x="connsiteX2" y="connsiteY2"/>
                  </a:cxn>
                </a:cxnLst>
                <a:rect l="l" t="t" r="r" b="b"/>
                <a:pathLst>
                  <a:path w="207" h="346">
                    <a:moveTo>
                      <a:pt x="208" y="0"/>
                    </a:moveTo>
                    <a:cubicBezTo>
                      <a:pt x="139" y="139"/>
                      <a:pt x="69" y="208"/>
                      <a:pt x="0" y="347"/>
                    </a:cubicBezTo>
                    <a:cubicBezTo>
                      <a:pt x="69" y="208"/>
                      <a:pt x="139" y="139"/>
                      <a:pt x="208"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2" name="Freeform 139">
                <a:extLst>
                  <a:ext uri="{FF2B5EF4-FFF2-40B4-BE49-F238E27FC236}">
                    <a16:creationId xmlns:a16="http://schemas.microsoft.com/office/drawing/2014/main" id="{657CB549-EE30-64B8-4E04-457F4C675311}"/>
                  </a:ext>
                </a:extLst>
              </p:cNvPr>
              <p:cNvSpPr/>
              <p:nvPr/>
            </p:nvSpPr>
            <p:spPr>
              <a:xfrm>
                <a:off x="8466273" y="1390732"/>
                <a:ext cx="1316" cy="1663"/>
              </a:xfrm>
              <a:custGeom>
                <a:avLst/>
                <a:gdLst>
                  <a:gd name="connsiteX0" fmla="*/ 1317 w 1316"/>
                  <a:gd name="connsiteY0" fmla="*/ 0 h 1663"/>
                  <a:gd name="connsiteX1" fmla="*/ 0 w 1316"/>
                  <a:gd name="connsiteY1" fmla="*/ 1663 h 1663"/>
                  <a:gd name="connsiteX2" fmla="*/ 1317 w 1316"/>
                  <a:gd name="connsiteY2" fmla="*/ 0 h 1663"/>
                </a:gdLst>
                <a:ahLst/>
                <a:cxnLst>
                  <a:cxn ang="0">
                    <a:pos x="connsiteX0" y="connsiteY0"/>
                  </a:cxn>
                  <a:cxn ang="0">
                    <a:pos x="connsiteX1" y="connsiteY1"/>
                  </a:cxn>
                  <a:cxn ang="0">
                    <a:pos x="connsiteX2" y="connsiteY2"/>
                  </a:cxn>
                </a:cxnLst>
                <a:rect l="l" t="t" r="r" b="b"/>
                <a:pathLst>
                  <a:path w="1316" h="1663">
                    <a:moveTo>
                      <a:pt x="1317" y="0"/>
                    </a:moveTo>
                    <a:cubicBezTo>
                      <a:pt x="832" y="554"/>
                      <a:pt x="347" y="1109"/>
                      <a:pt x="0" y="1663"/>
                    </a:cubicBezTo>
                    <a:cubicBezTo>
                      <a:pt x="347" y="1109"/>
                      <a:pt x="762" y="554"/>
                      <a:pt x="1317"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3" name="Freeform 140">
                <a:extLst>
                  <a:ext uri="{FF2B5EF4-FFF2-40B4-BE49-F238E27FC236}">
                    <a16:creationId xmlns:a16="http://schemas.microsoft.com/office/drawing/2014/main" id="{CCC37660-9E76-9E2E-5BB1-8C9BC618FC3A}"/>
                  </a:ext>
                </a:extLst>
              </p:cNvPr>
              <p:cNvSpPr/>
              <p:nvPr/>
            </p:nvSpPr>
            <p:spPr>
              <a:xfrm>
                <a:off x="8741712" y="2405019"/>
                <a:ext cx="554" cy="693"/>
              </a:xfrm>
              <a:custGeom>
                <a:avLst/>
                <a:gdLst>
                  <a:gd name="connsiteX0" fmla="*/ 0 w 554"/>
                  <a:gd name="connsiteY0" fmla="*/ 0 h 693"/>
                  <a:gd name="connsiteX1" fmla="*/ 555 w 554"/>
                  <a:gd name="connsiteY1" fmla="*/ 693 h 693"/>
                  <a:gd name="connsiteX2" fmla="*/ 0 w 554"/>
                  <a:gd name="connsiteY2" fmla="*/ 0 h 693"/>
                </a:gdLst>
                <a:ahLst/>
                <a:cxnLst>
                  <a:cxn ang="0">
                    <a:pos x="connsiteX0" y="connsiteY0"/>
                  </a:cxn>
                  <a:cxn ang="0">
                    <a:pos x="connsiteX1" y="connsiteY1"/>
                  </a:cxn>
                  <a:cxn ang="0">
                    <a:pos x="connsiteX2" y="connsiteY2"/>
                  </a:cxn>
                </a:cxnLst>
                <a:rect l="l" t="t" r="r" b="b"/>
                <a:pathLst>
                  <a:path w="554" h="693">
                    <a:moveTo>
                      <a:pt x="0" y="0"/>
                    </a:moveTo>
                    <a:cubicBezTo>
                      <a:pt x="208" y="277"/>
                      <a:pt x="416" y="485"/>
                      <a:pt x="555" y="693"/>
                    </a:cubicBezTo>
                    <a:cubicBezTo>
                      <a:pt x="347" y="485"/>
                      <a:pt x="208" y="208"/>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4" name="Freeform 141">
                <a:extLst>
                  <a:ext uri="{FF2B5EF4-FFF2-40B4-BE49-F238E27FC236}">
                    <a16:creationId xmlns:a16="http://schemas.microsoft.com/office/drawing/2014/main" id="{093FBFDD-45A4-C730-64B8-F040DC560B5B}"/>
                  </a:ext>
                </a:extLst>
              </p:cNvPr>
              <p:cNvSpPr/>
              <p:nvPr/>
            </p:nvSpPr>
            <p:spPr>
              <a:xfrm>
                <a:off x="8737345" y="2401137"/>
                <a:ext cx="1524" cy="1247"/>
              </a:xfrm>
              <a:custGeom>
                <a:avLst/>
                <a:gdLst>
                  <a:gd name="connsiteX0" fmla="*/ 0 w 1524"/>
                  <a:gd name="connsiteY0" fmla="*/ 0 h 1247"/>
                  <a:gd name="connsiteX1" fmla="*/ 1525 w 1524"/>
                  <a:gd name="connsiteY1" fmla="*/ 1248 h 1247"/>
                  <a:gd name="connsiteX2" fmla="*/ 0 w 1524"/>
                  <a:gd name="connsiteY2" fmla="*/ 0 h 1247"/>
                </a:gdLst>
                <a:ahLst/>
                <a:cxnLst>
                  <a:cxn ang="0">
                    <a:pos x="connsiteX0" y="connsiteY0"/>
                  </a:cxn>
                  <a:cxn ang="0">
                    <a:pos x="connsiteX1" y="connsiteY1"/>
                  </a:cxn>
                  <a:cxn ang="0">
                    <a:pos x="connsiteX2" y="connsiteY2"/>
                  </a:cxn>
                </a:cxnLst>
                <a:rect l="l" t="t" r="r" b="b"/>
                <a:pathLst>
                  <a:path w="1524" h="1247">
                    <a:moveTo>
                      <a:pt x="0" y="0"/>
                    </a:moveTo>
                    <a:cubicBezTo>
                      <a:pt x="555" y="416"/>
                      <a:pt x="1040" y="832"/>
                      <a:pt x="1525" y="1248"/>
                    </a:cubicBezTo>
                    <a:cubicBezTo>
                      <a:pt x="1040" y="832"/>
                      <a:pt x="555" y="416"/>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5" name="Freeform 142">
                <a:extLst>
                  <a:ext uri="{FF2B5EF4-FFF2-40B4-BE49-F238E27FC236}">
                    <a16:creationId xmlns:a16="http://schemas.microsoft.com/office/drawing/2014/main" id="{1BDADA3F-749F-1928-A275-7833FDAA596D}"/>
                  </a:ext>
                </a:extLst>
              </p:cNvPr>
              <p:cNvSpPr/>
              <p:nvPr/>
            </p:nvSpPr>
            <p:spPr>
              <a:xfrm>
                <a:off x="8738939" y="2402454"/>
                <a:ext cx="415" cy="346"/>
              </a:xfrm>
              <a:custGeom>
                <a:avLst/>
                <a:gdLst>
                  <a:gd name="connsiteX0" fmla="*/ 0 w 415"/>
                  <a:gd name="connsiteY0" fmla="*/ 0 h 346"/>
                  <a:gd name="connsiteX1" fmla="*/ 416 w 415"/>
                  <a:gd name="connsiteY1" fmla="*/ 347 h 346"/>
                  <a:gd name="connsiteX2" fmla="*/ 0 w 415"/>
                  <a:gd name="connsiteY2" fmla="*/ 0 h 346"/>
                </a:gdLst>
                <a:ahLst/>
                <a:cxnLst>
                  <a:cxn ang="0">
                    <a:pos x="connsiteX0" y="connsiteY0"/>
                  </a:cxn>
                  <a:cxn ang="0">
                    <a:pos x="connsiteX1" y="connsiteY1"/>
                  </a:cxn>
                  <a:cxn ang="0">
                    <a:pos x="connsiteX2" y="connsiteY2"/>
                  </a:cxn>
                </a:cxnLst>
                <a:rect l="l" t="t" r="r" b="b"/>
                <a:pathLst>
                  <a:path w="415" h="346">
                    <a:moveTo>
                      <a:pt x="0" y="0"/>
                    </a:moveTo>
                    <a:cubicBezTo>
                      <a:pt x="139" y="139"/>
                      <a:pt x="277" y="208"/>
                      <a:pt x="416" y="347"/>
                    </a:cubicBezTo>
                    <a:cubicBezTo>
                      <a:pt x="277" y="208"/>
                      <a:pt x="139"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6" name="Freeform 143">
                <a:extLst>
                  <a:ext uri="{FF2B5EF4-FFF2-40B4-BE49-F238E27FC236}">
                    <a16:creationId xmlns:a16="http://schemas.microsoft.com/office/drawing/2014/main" id="{A0BA25F9-1F63-94FF-DF9B-70B45CE9FFFE}"/>
                  </a:ext>
                </a:extLst>
              </p:cNvPr>
              <p:cNvSpPr/>
              <p:nvPr/>
            </p:nvSpPr>
            <p:spPr>
              <a:xfrm>
                <a:off x="8465510" y="1393782"/>
                <a:ext cx="69" cy="207"/>
              </a:xfrm>
              <a:custGeom>
                <a:avLst/>
                <a:gdLst>
                  <a:gd name="connsiteX0" fmla="*/ 69 w 69"/>
                  <a:gd name="connsiteY0" fmla="*/ 0 h 207"/>
                  <a:gd name="connsiteX1" fmla="*/ 0 w 69"/>
                  <a:gd name="connsiteY1" fmla="*/ 208 h 207"/>
                  <a:gd name="connsiteX2" fmla="*/ 69 w 69"/>
                  <a:gd name="connsiteY2" fmla="*/ 0 h 207"/>
                </a:gdLst>
                <a:ahLst/>
                <a:cxnLst>
                  <a:cxn ang="0">
                    <a:pos x="connsiteX0" y="connsiteY0"/>
                  </a:cxn>
                  <a:cxn ang="0">
                    <a:pos x="connsiteX1" y="connsiteY1"/>
                  </a:cxn>
                  <a:cxn ang="0">
                    <a:pos x="connsiteX2" y="connsiteY2"/>
                  </a:cxn>
                </a:cxnLst>
                <a:rect l="l" t="t" r="r" b="b"/>
                <a:pathLst>
                  <a:path w="69" h="207">
                    <a:moveTo>
                      <a:pt x="69" y="0"/>
                    </a:moveTo>
                    <a:cubicBezTo>
                      <a:pt x="69" y="69"/>
                      <a:pt x="0" y="139"/>
                      <a:pt x="0" y="208"/>
                    </a:cubicBezTo>
                    <a:cubicBezTo>
                      <a:pt x="0" y="139"/>
                      <a:pt x="0"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7" name="Freeform 144">
                <a:extLst>
                  <a:ext uri="{FF2B5EF4-FFF2-40B4-BE49-F238E27FC236}">
                    <a16:creationId xmlns:a16="http://schemas.microsoft.com/office/drawing/2014/main" id="{23AEB227-AD20-7CE6-38F4-077570D9BE2B}"/>
                  </a:ext>
                </a:extLst>
              </p:cNvPr>
              <p:cNvSpPr/>
              <p:nvPr/>
            </p:nvSpPr>
            <p:spPr>
              <a:xfrm>
                <a:off x="8465718" y="1393297"/>
                <a:ext cx="69" cy="138"/>
              </a:xfrm>
              <a:custGeom>
                <a:avLst/>
                <a:gdLst>
                  <a:gd name="connsiteX0" fmla="*/ 69 w 69"/>
                  <a:gd name="connsiteY0" fmla="*/ 0 h 138"/>
                  <a:gd name="connsiteX1" fmla="*/ 0 w 69"/>
                  <a:gd name="connsiteY1" fmla="*/ 139 h 138"/>
                  <a:gd name="connsiteX2" fmla="*/ 69 w 69"/>
                  <a:gd name="connsiteY2" fmla="*/ 0 h 138"/>
                </a:gdLst>
                <a:ahLst/>
                <a:cxnLst>
                  <a:cxn ang="0">
                    <a:pos x="connsiteX0" y="connsiteY0"/>
                  </a:cxn>
                  <a:cxn ang="0">
                    <a:pos x="connsiteX1" y="connsiteY1"/>
                  </a:cxn>
                  <a:cxn ang="0">
                    <a:pos x="connsiteX2" y="connsiteY2"/>
                  </a:cxn>
                </a:cxnLst>
                <a:rect l="l" t="t" r="r" b="b"/>
                <a:pathLst>
                  <a:path w="69" h="138">
                    <a:moveTo>
                      <a:pt x="69" y="0"/>
                    </a:moveTo>
                    <a:cubicBezTo>
                      <a:pt x="69" y="69"/>
                      <a:pt x="0" y="69"/>
                      <a:pt x="0" y="139"/>
                    </a:cubicBezTo>
                    <a:cubicBezTo>
                      <a:pt x="0" y="139"/>
                      <a:pt x="0"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8" name="Freeform 145">
                <a:extLst>
                  <a:ext uri="{FF2B5EF4-FFF2-40B4-BE49-F238E27FC236}">
                    <a16:creationId xmlns:a16="http://schemas.microsoft.com/office/drawing/2014/main" id="{0117C18C-ED66-89A6-4628-550C74B8E368}"/>
                  </a:ext>
                </a:extLst>
              </p:cNvPr>
              <p:cNvSpPr/>
              <p:nvPr/>
            </p:nvSpPr>
            <p:spPr>
              <a:xfrm>
                <a:off x="8743029" y="2407375"/>
                <a:ext cx="69" cy="207"/>
              </a:xfrm>
              <a:custGeom>
                <a:avLst/>
                <a:gdLst>
                  <a:gd name="connsiteX0" fmla="*/ 0 w 69"/>
                  <a:gd name="connsiteY0" fmla="*/ 0 h 207"/>
                  <a:gd name="connsiteX1" fmla="*/ 69 w 69"/>
                  <a:gd name="connsiteY1" fmla="*/ 208 h 207"/>
                  <a:gd name="connsiteX2" fmla="*/ 0 w 69"/>
                  <a:gd name="connsiteY2" fmla="*/ 0 h 207"/>
                </a:gdLst>
                <a:ahLst/>
                <a:cxnLst>
                  <a:cxn ang="0">
                    <a:pos x="connsiteX0" y="connsiteY0"/>
                  </a:cxn>
                  <a:cxn ang="0">
                    <a:pos x="connsiteX1" y="connsiteY1"/>
                  </a:cxn>
                  <a:cxn ang="0">
                    <a:pos x="connsiteX2" y="connsiteY2"/>
                  </a:cxn>
                </a:cxnLst>
                <a:rect l="l" t="t" r="r" b="b"/>
                <a:pathLst>
                  <a:path w="69" h="207">
                    <a:moveTo>
                      <a:pt x="0" y="0"/>
                    </a:moveTo>
                    <a:cubicBezTo>
                      <a:pt x="0" y="69"/>
                      <a:pt x="69" y="139"/>
                      <a:pt x="69" y="208"/>
                    </a:cubicBezTo>
                    <a:cubicBezTo>
                      <a:pt x="69" y="139"/>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9" name="Freeform 146">
                <a:extLst>
                  <a:ext uri="{FF2B5EF4-FFF2-40B4-BE49-F238E27FC236}">
                    <a16:creationId xmlns:a16="http://schemas.microsoft.com/office/drawing/2014/main" id="{61EC5676-2D2C-AE3D-C57B-E1E0C5DF42F2}"/>
                  </a:ext>
                </a:extLst>
              </p:cNvPr>
              <p:cNvSpPr/>
              <p:nvPr/>
            </p:nvSpPr>
            <p:spPr>
              <a:xfrm>
                <a:off x="8467936" y="1387406"/>
                <a:ext cx="69" cy="277"/>
              </a:xfrm>
              <a:custGeom>
                <a:avLst/>
                <a:gdLst>
                  <a:gd name="connsiteX0" fmla="*/ 69 w 69"/>
                  <a:gd name="connsiteY0" fmla="*/ 0 h 277"/>
                  <a:gd name="connsiteX1" fmla="*/ 0 w 69"/>
                  <a:gd name="connsiteY1" fmla="*/ 277 h 277"/>
                  <a:gd name="connsiteX2" fmla="*/ 69 w 69"/>
                  <a:gd name="connsiteY2" fmla="*/ 0 h 277"/>
                </a:gdLst>
                <a:ahLst/>
                <a:cxnLst>
                  <a:cxn ang="0">
                    <a:pos x="connsiteX0" y="connsiteY0"/>
                  </a:cxn>
                  <a:cxn ang="0">
                    <a:pos x="connsiteX1" y="connsiteY1"/>
                  </a:cxn>
                  <a:cxn ang="0">
                    <a:pos x="connsiteX2" y="connsiteY2"/>
                  </a:cxn>
                </a:cxnLst>
                <a:rect l="l" t="t" r="r" b="b"/>
                <a:pathLst>
                  <a:path w="69" h="277">
                    <a:moveTo>
                      <a:pt x="69" y="0"/>
                    </a:moveTo>
                    <a:cubicBezTo>
                      <a:pt x="69" y="69"/>
                      <a:pt x="69" y="208"/>
                      <a:pt x="0" y="277"/>
                    </a:cubicBezTo>
                    <a:cubicBezTo>
                      <a:pt x="0" y="208"/>
                      <a:pt x="0"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0" name="Freeform 147">
                <a:extLst>
                  <a:ext uri="{FF2B5EF4-FFF2-40B4-BE49-F238E27FC236}">
                    <a16:creationId xmlns:a16="http://schemas.microsoft.com/office/drawing/2014/main" id="{047F831B-2CBF-EA80-1B3C-9160082F4E8B}"/>
                  </a:ext>
                </a:extLst>
              </p:cNvPr>
              <p:cNvSpPr/>
              <p:nvPr/>
            </p:nvSpPr>
            <p:spPr>
              <a:xfrm>
                <a:off x="8468183" y="1385673"/>
                <a:ext cx="30" cy="277"/>
              </a:xfrm>
              <a:custGeom>
                <a:avLst/>
                <a:gdLst>
                  <a:gd name="connsiteX0" fmla="*/ 31 w 30"/>
                  <a:gd name="connsiteY0" fmla="*/ 0 h 277"/>
                  <a:gd name="connsiteX1" fmla="*/ 31 w 30"/>
                  <a:gd name="connsiteY1" fmla="*/ 277 h 277"/>
                  <a:gd name="connsiteX2" fmla="*/ 31 w 30"/>
                  <a:gd name="connsiteY2" fmla="*/ 0 h 277"/>
                </a:gdLst>
                <a:ahLst/>
                <a:cxnLst>
                  <a:cxn ang="0">
                    <a:pos x="connsiteX0" y="connsiteY0"/>
                  </a:cxn>
                  <a:cxn ang="0">
                    <a:pos x="connsiteX1" y="connsiteY1"/>
                  </a:cxn>
                  <a:cxn ang="0">
                    <a:pos x="connsiteX2" y="connsiteY2"/>
                  </a:cxn>
                </a:cxnLst>
                <a:rect l="l" t="t" r="r" b="b"/>
                <a:pathLst>
                  <a:path w="30" h="277">
                    <a:moveTo>
                      <a:pt x="31" y="0"/>
                    </a:moveTo>
                    <a:cubicBezTo>
                      <a:pt x="31" y="69"/>
                      <a:pt x="31" y="208"/>
                      <a:pt x="31" y="277"/>
                    </a:cubicBezTo>
                    <a:cubicBezTo>
                      <a:pt x="-38" y="208"/>
                      <a:pt x="31" y="69"/>
                      <a:pt x="31"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1" name="Freeform 148">
                <a:extLst>
                  <a:ext uri="{FF2B5EF4-FFF2-40B4-BE49-F238E27FC236}">
                    <a16:creationId xmlns:a16="http://schemas.microsoft.com/office/drawing/2014/main" id="{38D9F648-7BA3-3478-3434-942F26D7DA75}"/>
                  </a:ext>
                </a:extLst>
              </p:cNvPr>
              <p:cNvSpPr/>
              <p:nvPr/>
            </p:nvSpPr>
            <p:spPr>
              <a:xfrm>
                <a:off x="8468283" y="1384702"/>
                <a:ext cx="693" cy="277"/>
              </a:xfrm>
              <a:custGeom>
                <a:avLst/>
                <a:gdLst>
                  <a:gd name="connsiteX0" fmla="*/ 0 w 693"/>
                  <a:gd name="connsiteY0" fmla="*/ 0 h 277"/>
                  <a:gd name="connsiteX1" fmla="*/ 0 w 693"/>
                  <a:gd name="connsiteY1" fmla="*/ 277 h 277"/>
                  <a:gd name="connsiteX2" fmla="*/ 0 w 693"/>
                  <a:gd name="connsiteY2" fmla="*/ 0 h 277"/>
                </a:gdLst>
                <a:ahLst/>
                <a:cxnLst>
                  <a:cxn ang="0">
                    <a:pos x="connsiteX0" y="connsiteY0"/>
                  </a:cxn>
                  <a:cxn ang="0">
                    <a:pos x="connsiteX1" y="connsiteY1"/>
                  </a:cxn>
                  <a:cxn ang="0">
                    <a:pos x="connsiteX2" y="connsiteY2"/>
                  </a:cxn>
                </a:cxnLst>
                <a:rect l="l" t="t" r="r" b="b"/>
                <a:pathLst>
                  <a:path w="693" h="277">
                    <a:moveTo>
                      <a:pt x="0" y="0"/>
                    </a:moveTo>
                    <a:cubicBezTo>
                      <a:pt x="0" y="69"/>
                      <a:pt x="0" y="208"/>
                      <a:pt x="0" y="277"/>
                    </a:cubicBezTo>
                    <a:cubicBezTo>
                      <a:pt x="0" y="139"/>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2" name="Freeform 149">
                <a:extLst>
                  <a:ext uri="{FF2B5EF4-FFF2-40B4-BE49-F238E27FC236}">
                    <a16:creationId xmlns:a16="http://schemas.microsoft.com/office/drawing/2014/main" id="{C3A880D2-10D8-FBCA-6FA5-8E016C076120}"/>
                  </a:ext>
                </a:extLst>
              </p:cNvPr>
              <p:cNvSpPr/>
              <p:nvPr/>
            </p:nvSpPr>
            <p:spPr>
              <a:xfrm>
                <a:off x="8743237" y="2408137"/>
                <a:ext cx="69" cy="138"/>
              </a:xfrm>
              <a:custGeom>
                <a:avLst/>
                <a:gdLst>
                  <a:gd name="connsiteX0" fmla="*/ 0 w 69"/>
                  <a:gd name="connsiteY0" fmla="*/ 0 h 138"/>
                  <a:gd name="connsiteX1" fmla="*/ 69 w 69"/>
                  <a:gd name="connsiteY1" fmla="*/ 139 h 138"/>
                  <a:gd name="connsiteX2" fmla="*/ 0 w 69"/>
                  <a:gd name="connsiteY2" fmla="*/ 0 h 138"/>
                </a:gdLst>
                <a:ahLst/>
                <a:cxnLst>
                  <a:cxn ang="0">
                    <a:pos x="connsiteX0" y="connsiteY0"/>
                  </a:cxn>
                  <a:cxn ang="0">
                    <a:pos x="connsiteX1" y="connsiteY1"/>
                  </a:cxn>
                  <a:cxn ang="0">
                    <a:pos x="connsiteX2" y="connsiteY2"/>
                  </a:cxn>
                </a:cxnLst>
                <a:rect l="l" t="t" r="r" b="b"/>
                <a:pathLst>
                  <a:path w="69" h="138">
                    <a:moveTo>
                      <a:pt x="0" y="0"/>
                    </a:moveTo>
                    <a:cubicBezTo>
                      <a:pt x="0" y="69"/>
                      <a:pt x="0" y="139"/>
                      <a:pt x="69" y="139"/>
                    </a:cubicBezTo>
                    <a:cubicBezTo>
                      <a:pt x="0" y="69"/>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3" name="Freeform 150">
                <a:extLst>
                  <a:ext uri="{FF2B5EF4-FFF2-40B4-BE49-F238E27FC236}">
                    <a16:creationId xmlns:a16="http://schemas.microsoft.com/office/drawing/2014/main" id="{8D0E781A-E5BF-2929-A6F5-F2E1053FEB09}"/>
                  </a:ext>
                </a:extLst>
              </p:cNvPr>
              <p:cNvSpPr/>
              <p:nvPr/>
            </p:nvSpPr>
            <p:spPr>
              <a:xfrm>
                <a:off x="8743098" y="2407652"/>
                <a:ext cx="69" cy="346"/>
              </a:xfrm>
              <a:custGeom>
                <a:avLst/>
                <a:gdLst>
                  <a:gd name="connsiteX0" fmla="*/ 0 w 69"/>
                  <a:gd name="connsiteY0" fmla="*/ 0 h 346"/>
                  <a:gd name="connsiteX1" fmla="*/ 69 w 69"/>
                  <a:gd name="connsiteY1" fmla="*/ 347 h 346"/>
                  <a:gd name="connsiteX2" fmla="*/ 0 w 69"/>
                  <a:gd name="connsiteY2" fmla="*/ 0 h 346"/>
                </a:gdLst>
                <a:ahLst/>
                <a:cxnLst>
                  <a:cxn ang="0">
                    <a:pos x="connsiteX0" y="connsiteY0"/>
                  </a:cxn>
                  <a:cxn ang="0">
                    <a:pos x="connsiteX1" y="connsiteY1"/>
                  </a:cxn>
                  <a:cxn ang="0">
                    <a:pos x="connsiteX2" y="connsiteY2"/>
                  </a:cxn>
                </a:cxnLst>
                <a:rect l="l" t="t" r="r" b="b"/>
                <a:pathLst>
                  <a:path w="69" h="346">
                    <a:moveTo>
                      <a:pt x="0" y="0"/>
                    </a:moveTo>
                    <a:cubicBezTo>
                      <a:pt x="0" y="139"/>
                      <a:pt x="69" y="208"/>
                      <a:pt x="69" y="347"/>
                    </a:cubicBezTo>
                    <a:cubicBezTo>
                      <a:pt x="69" y="208"/>
                      <a:pt x="69"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4" name="Freeform 151">
                <a:extLst>
                  <a:ext uri="{FF2B5EF4-FFF2-40B4-BE49-F238E27FC236}">
                    <a16:creationId xmlns:a16="http://schemas.microsoft.com/office/drawing/2014/main" id="{5B71D0CD-C314-7744-1D0B-2D6714FF842B}"/>
                  </a:ext>
                </a:extLst>
              </p:cNvPr>
              <p:cNvSpPr/>
              <p:nvPr/>
            </p:nvSpPr>
            <p:spPr>
              <a:xfrm>
                <a:off x="8742266" y="2405781"/>
                <a:ext cx="415" cy="693"/>
              </a:xfrm>
              <a:custGeom>
                <a:avLst/>
                <a:gdLst>
                  <a:gd name="connsiteX0" fmla="*/ 0 w 415"/>
                  <a:gd name="connsiteY0" fmla="*/ 0 h 693"/>
                  <a:gd name="connsiteX1" fmla="*/ 416 w 415"/>
                  <a:gd name="connsiteY1" fmla="*/ 693 h 693"/>
                  <a:gd name="connsiteX2" fmla="*/ 0 w 415"/>
                  <a:gd name="connsiteY2" fmla="*/ 0 h 693"/>
                </a:gdLst>
                <a:ahLst/>
                <a:cxnLst>
                  <a:cxn ang="0">
                    <a:pos x="connsiteX0" y="connsiteY0"/>
                  </a:cxn>
                  <a:cxn ang="0">
                    <a:pos x="connsiteX1" y="connsiteY1"/>
                  </a:cxn>
                  <a:cxn ang="0">
                    <a:pos x="connsiteX2" y="connsiteY2"/>
                  </a:cxn>
                </a:cxnLst>
                <a:rect l="l" t="t" r="r" b="b"/>
                <a:pathLst>
                  <a:path w="415" h="693">
                    <a:moveTo>
                      <a:pt x="0" y="0"/>
                    </a:moveTo>
                    <a:cubicBezTo>
                      <a:pt x="139" y="208"/>
                      <a:pt x="277" y="416"/>
                      <a:pt x="416" y="693"/>
                    </a:cubicBezTo>
                    <a:cubicBezTo>
                      <a:pt x="277" y="416"/>
                      <a:pt x="139" y="208"/>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5" name="Freeform 152">
                <a:extLst>
                  <a:ext uri="{FF2B5EF4-FFF2-40B4-BE49-F238E27FC236}">
                    <a16:creationId xmlns:a16="http://schemas.microsoft.com/office/drawing/2014/main" id="{CDFFC12E-6B8A-97D6-7F0D-E94B53E8465E}"/>
                  </a:ext>
                </a:extLst>
              </p:cNvPr>
              <p:cNvSpPr/>
              <p:nvPr/>
            </p:nvSpPr>
            <p:spPr>
              <a:xfrm>
                <a:off x="8742682" y="2406405"/>
                <a:ext cx="69" cy="207"/>
              </a:xfrm>
              <a:custGeom>
                <a:avLst/>
                <a:gdLst>
                  <a:gd name="connsiteX0" fmla="*/ 0 w 69"/>
                  <a:gd name="connsiteY0" fmla="*/ 0 h 207"/>
                  <a:gd name="connsiteX1" fmla="*/ 69 w 69"/>
                  <a:gd name="connsiteY1" fmla="*/ 208 h 207"/>
                  <a:gd name="connsiteX2" fmla="*/ 0 w 69"/>
                  <a:gd name="connsiteY2" fmla="*/ 0 h 207"/>
                </a:gdLst>
                <a:ahLst/>
                <a:cxnLst>
                  <a:cxn ang="0">
                    <a:pos x="connsiteX0" y="connsiteY0"/>
                  </a:cxn>
                  <a:cxn ang="0">
                    <a:pos x="connsiteX1" y="connsiteY1"/>
                  </a:cxn>
                  <a:cxn ang="0">
                    <a:pos x="connsiteX2" y="connsiteY2"/>
                  </a:cxn>
                </a:cxnLst>
                <a:rect l="l" t="t" r="r" b="b"/>
                <a:pathLst>
                  <a:path w="69" h="207">
                    <a:moveTo>
                      <a:pt x="0" y="0"/>
                    </a:moveTo>
                    <a:cubicBezTo>
                      <a:pt x="69" y="69"/>
                      <a:pt x="69" y="139"/>
                      <a:pt x="69" y="208"/>
                    </a:cubicBezTo>
                    <a:cubicBezTo>
                      <a:pt x="69" y="139"/>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6" name="Freeform 153">
                <a:extLst>
                  <a:ext uri="{FF2B5EF4-FFF2-40B4-BE49-F238E27FC236}">
                    <a16:creationId xmlns:a16="http://schemas.microsoft.com/office/drawing/2014/main" id="{39AE1217-31FE-A7C7-134F-D48102D40134}"/>
                  </a:ext>
                </a:extLst>
              </p:cNvPr>
              <p:cNvSpPr/>
              <p:nvPr/>
            </p:nvSpPr>
            <p:spPr>
              <a:xfrm>
                <a:off x="8742751" y="2406682"/>
                <a:ext cx="207" cy="623"/>
              </a:xfrm>
              <a:custGeom>
                <a:avLst/>
                <a:gdLst>
                  <a:gd name="connsiteX0" fmla="*/ 0 w 207"/>
                  <a:gd name="connsiteY0" fmla="*/ 0 h 623"/>
                  <a:gd name="connsiteX1" fmla="*/ 208 w 207"/>
                  <a:gd name="connsiteY1" fmla="*/ 624 h 623"/>
                  <a:gd name="connsiteX2" fmla="*/ 0 w 207"/>
                  <a:gd name="connsiteY2" fmla="*/ 0 h 623"/>
                </a:gdLst>
                <a:ahLst/>
                <a:cxnLst>
                  <a:cxn ang="0">
                    <a:pos x="connsiteX0" y="connsiteY0"/>
                  </a:cxn>
                  <a:cxn ang="0">
                    <a:pos x="connsiteX1" y="connsiteY1"/>
                  </a:cxn>
                  <a:cxn ang="0">
                    <a:pos x="connsiteX2" y="connsiteY2"/>
                  </a:cxn>
                </a:cxnLst>
                <a:rect l="l" t="t" r="r" b="b"/>
                <a:pathLst>
                  <a:path w="207" h="623">
                    <a:moveTo>
                      <a:pt x="0" y="0"/>
                    </a:moveTo>
                    <a:cubicBezTo>
                      <a:pt x="69" y="208"/>
                      <a:pt x="139" y="416"/>
                      <a:pt x="208" y="624"/>
                    </a:cubicBezTo>
                    <a:cubicBezTo>
                      <a:pt x="208" y="416"/>
                      <a:pt x="139" y="208"/>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7" name="Freeform 154">
                <a:extLst>
                  <a:ext uri="{FF2B5EF4-FFF2-40B4-BE49-F238E27FC236}">
                    <a16:creationId xmlns:a16="http://schemas.microsoft.com/office/drawing/2014/main" id="{F8E57651-E58E-91A7-1552-ABAB8DB73978}"/>
                  </a:ext>
                </a:extLst>
              </p:cNvPr>
              <p:cNvSpPr/>
              <p:nvPr/>
            </p:nvSpPr>
            <p:spPr>
              <a:xfrm>
                <a:off x="8468006" y="1386505"/>
                <a:ext cx="69" cy="346"/>
              </a:xfrm>
              <a:custGeom>
                <a:avLst/>
                <a:gdLst>
                  <a:gd name="connsiteX0" fmla="*/ 69 w 69"/>
                  <a:gd name="connsiteY0" fmla="*/ 0 h 346"/>
                  <a:gd name="connsiteX1" fmla="*/ 0 w 69"/>
                  <a:gd name="connsiteY1" fmla="*/ 347 h 346"/>
                  <a:gd name="connsiteX2" fmla="*/ 69 w 69"/>
                  <a:gd name="connsiteY2" fmla="*/ 0 h 346"/>
                </a:gdLst>
                <a:ahLst/>
                <a:cxnLst>
                  <a:cxn ang="0">
                    <a:pos x="connsiteX0" y="connsiteY0"/>
                  </a:cxn>
                  <a:cxn ang="0">
                    <a:pos x="connsiteX1" y="connsiteY1"/>
                  </a:cxn>
                  <a:cxn ang="0">
                    <a:pos x="connsiteX2" y="connsiteY2"/>
                  </a:cxn>
                </a:cxnLst>
                <a:rect l="l" t="t" r="r" b="b"/>
                <a:pathLst>
                  <a:path w="69" h="346">
                    <a:moveTo>
                      <a:pt x="69" y="0"/>
                    </a:moveTo>
                    <a:cubicBezTo>
                      <a:pt x="69" y="69"/>
                      <a:pt x="69" y="208"/>
                      <a:pt x="0" y="347"/>
                    </a:cubicBezTo>
                    <a:cubicBezTo>
                      <a:pt x="69" y="208"/>
                      <a:pt x="69"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8" name="Freeform 155">
                <a:extLst>
                  <a:ext uri="{FF2B5EF4-FFF2-40B4-BE49-F238E27FC236}">
                    <a16:creationId xmlns:a16="http://schemas.microsoft.com/office/drawing/2014/main" id="{240EBB39-C6B5-B4AB-F4E0-71242469C86F}"/>
                  </a:ext>
                </a:extLst>
              </p:cNvPr>
              <p:cNvSpPr/>
              <p:nvPr/>
            </p:nvSpPr>
            <p:spPr>
              <a:xfrm>
                <a:off x="8740603" y="2403909"/>
                <a:ext cx="831" cy="831"/>
              </a:xfrm>
              <a:custGeom>
                <a:avLst/>
                <a:gdLst>
                  <a:gd name="connsiteX0" fmla="*/ 832 w 831"/>
                  <a:gd name="connsiteY0" fmla="*/ 832 h 831"/>
                  <a:gd name="connsiteX1" fmla="*/ 0 w 831"/>
                  <a:gd name="connsiteY1" fmla="*/ 0 h 831"/>
                  <a:gd name="connsiteX2" fmla="*/ 832 w 831"/>
                  <a:gd name="connsiteY2" fmla="*/ 832 h 831"/>
                </a:gdLst>
                <a:ahLst/>
                <a:cxnLst>
                  <a:cxn ang="0">
                    <a:pos x="connsiteX0" y="connsiteY0"/>
                  </a:cxn>
                  <a:cxn ang="0">
                    <a:pos x="connsiteX1" y="connsiteY1"/>
                  </a:cxn>
                  <a:cxn ang="0">
                    <a:pos x="connsiteX2" y="connsiteY2"/>
                  </a:cxn>
                </a:cxnLst>
                <a:rect l="l" t="t" r="r" b="b"/>
                <a:pathLst>
                  <a:path w="831" h="831">
                    <a:moveTo>
                      <a:pt x="832" y="832"/>
                    </a:moveTo>
                    <a:cubicBezTo>
                      <a:pt x="624" y="555"/>
                      <a:pt x="347" y="277"/>
                      <a:pt x="0" y="0"/>
                    </a:cubicBezTo>
                    <a:cubicBezTo>
                      <a:pt x="277" y="277"/>
                      <a:pt x="555" y="555"/>
                      <a:pt x="832" y="832"/>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9" name="Freeform 156">
                <a:extLst>
                  <a:ext uri="{FF2B5EF4-FFF2-40B4-BE49-F238E27FC236}">
                    <a16:creationId xmlns:a16="http://schemas.microsoft.com/office/drawing/2014/main" id="{11136652-765C-C76A-855A-7BE0B69F066A}"/>
                  </a:ext>
                </a:extLst>
              </p:cNvPr>
              <p:cNvSpPr/>
              <p:nvPr/>
            </p:nvSpPr>
            <p:spPr>
              <a:xfrm>
                <a:off x="8079660" y="2737777"/>
                <a:ext cx="69" cy="693"/>
              </a:xfrm>
              <a:custGeom>
                <a:avLst/>
                <a:gdLst>
                  <a:gd name="connsiteX0" fmla="*/ 69 w 69"/>
                  <a:gd name="connsiteY0" fmla="*/ 0 h 693"/>
                  <a:gd name="connsiteX1" fmla="*/ 0 w 69"/>
                  <a:gd name="connsiteY1" fmla="*/ 0 h 693"/>
                  <a:gd name="connsiteX2" fmla="*/ 69 w 69"/>
                  <a:gd name="connsiteY2" fmla="*/ 0 h 693"/>
                </a:gdLst>
                <a:ahLst/>
                <a:cxnLst>
                  <a:cxn ang="0">
                    <a:pos x="connsiteX0" y="connsiteY0"/>
                  </a:cxn>
                  <a:cxn ang="0">
                    <a:pos x="connsiteX1" y="connsiteY1"/>
                  </a:cxn>
                  <a:cxn ang="0">
                    <a:pos x="connsiteX2" y="connsiteY2"/>
                  </a:cxn>
                </a:cxnLst>
                <a:rect l="l" t="t" r="r" b="b"/>
                <a:pathLst>
                  <a:path w="69" h="693">
                    <a:moveTo>
                      <a:pt x="69" y="0"/>
                    </a:moveTo>
                    <a:cubicBezTo>
                      <a:pt x="69" y="0"/>
                      <a:pt x="0" y="0"/>
                      <a:pt x="0" y="0"/>
                    </a:cubicBezTo>
                    <a:cubicBezTo>
                      <a:pt x="0" y="0"/>
                      <a:pt x="0"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0" name="Freeform 157">
                <a:extLst>
                  <a:ext uri="{FF2B5EF4-FFF2-40B4-BE49-F238E27FC236}">
                    <a16:creationId xmlns:a16="http://schemas.microsoft.com/office/drawing/2014/main" id="{E4566574-18FE-3E69-625A-2C060C92F54B}"/>
                  </a:ext>
                </a:extLst>
              </p:cNvPr>
              <p:cNvSpPr/>
              <p:nvPr/>
            </p:nvSpPr>
            <p:spPr>
              <a:xfrm>
                <a:off x="8080145" y="2737985"/>
                <a:ext cx="207" cy="69"/>
              </a:xfrm>
              <a:custGeom>
                <a:avLst/>
                <a:gdLst>
                  <a:gd name="connsiteX0" fmla="*/ 208 w 207"/>
                  <a:gd name="connsiteY0" fmla="*/ 69 h 69"/>
                  <a:gd name="connsiteX1" fmla="*/ 0 w 207"/>
                  <a:gd name="connsiteY1" fmla="*/ 0 h 69"/>
                  <a:gd name="connsiteX2" fmla="*/ 208 w 207"/>
                  <a:gd name="connsiteY2" fmla="*/ 69 h 69"/>
                </a:gdLst>
                <a:ahLst/>
                <a:cxnLst>
                  <a:cxn ang="0">
                    <a:pos x="connsiteX0" y="connsiteY0"/>
                  </a:cxn>
                  <a:cxn ang="0">
                    <a:pos x="connsiteX1" y="connsiteY1"/>
                  </a:cxn>
                  <a:cxn ang="0">
                    <a:pos x="connsiteX2" y="connsiteY2"/>
                  </a:cxn>
                </a:cxnLst>
                <a:rect l="l" t="t" r="r" b="b"/>
                <a:pathLst>
                  <a:path w="207" h="69">
                    <a:moveTo>
                      <a:pt x="208" y="69"/>
                    </a:moveTo>
                    <a:cubicBezTo>
                      <a:pt x="139" y="69"/>
                      <a:pt x="69" y="0"/>
                      <a:pt x="0" y="0"/>
                    </a:cubicBezTo>
                    <a:cubicBezTo>
                      <a:pt x="69" y="0"/>
                      <a:pt x="139" y="0"/>
                      <a:pt x="208" y="6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1" name="Freeform 158">
                <a:extLst>
                  <a:ext uri="{FF2B5EF4-FFF2-40B4-BE49-F238E27FC236}">
                    <a16:creationId xmlns:a16="http://schemas.microsoft.com/office/drawing/2014/main" id="{E5CB757E-154B-8BB5-2A55-1EFA04B19472}"/>
                  </a:ext>
                </a:extLst>
              </p:cNvPr>
              <p:cNvSpPr/>
              <p:nvPr/>
            </p:nvSpPr>
            <p:spPr>
              <a:xfrm>
                <a:off x="8104751" y="2191612"/>
                <a:ext cx="485" cy="901"/>
              </a:xfrm>
              <a:custGeom>
                <a:avLst/>
                <a:gdLst>
                  <a:gd name="connsiteX0" fmla="*/ 485 w 485"/>
                  <a:gd name="connsiteY0" fmla="*/ 901 h 901"/>
                  <a:gd name="connsiteX1" fmla="*/ 0 w 485"/>
                  <a:gd name="connsiteY1" fmla="*/ 0 h 901"/>
                  <a:gd name="connsiteX2" fmla="*/ 485 w 485"/>
                  <a:gd name="connsiteY2" fmla="*/ 901 h 901"/>
                </a:gdLst>
                <a:ahLst/>
                <a:cxnLst>
                  <a:cxn ang="0">
                    <a:pos x="connsiteX0" y="connsiteY0"/>
                  </a:cxn>
                  <a:cxn ang="0">
                    <a:pos x="connsiteX1" y="connsiteY1"/>
                  </a:cxn>
                  <a:cxn ang="0">
                    <a:pos x="connsiteX2" y="connsiteY2"/>
                  </a:cxn>
                </a:cxnLst>
                <a:rect l="l" t="t" r="r" b="b"/>
                <a:pathLst>
                  <a:path w="485" h="901">
                    <a:moveTo>
                      <a:pt x="485" y="901"/>
                    </a:moveTo>
                    <a:cubicBezTo>
                      <a:pt x="277" y="555"/>
                      <a:pt x="139" y="277"/>
                      <a:pt x="0" y="0"/>
                    </a:cubicBezTo>
                    <a:cubicBezTo>
                      <a:pt x="139" y="277"/>
                      <a:pt x="347" y="555"/>
                      <a:pt x="485" y="901"/>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2" name="Freeform 159">
                <a:extLst>
                  <a:ext uri="{FF2B5EF4-FFF2-40B4-BE49-F238E27FC236}">
                    <a16:creationId xmlns:a16="http://schemas.microsoft.com/office/drawing/2014/main" id="{B99A9B18-D61B-F95C-E3B7-646B21334C0A}"/>
                  </a:ext>
                </a:extLst>
              </p:cNvPr>
              <p:cNvSpPr/>
              <p:nvPr/>
            </p:nvSpPr>
            <p:spPr>
              <a:xfrm>
                <a:off x="7534621" y="2149832"/>
                <a:ext cx="621786" cy="646114"/>
              </a:xfrm>
              <a:custGeom>
                <a:avLst/>
                <a:gdLst>
                  <a:gd name="connsiteX0" fmla="*/ 556198 w 621786"/>
                  <a:gd name="connsiteY0" fmla="*/ 556548 h 646114"/>
                  <a:gd name="connsiteX1" fmla="*/ 557792 w 621786"/>
                  <a:gd name="connsiteY1" fmla="*/ 545597 h 646114"/>
                  <a:gd name="connsiteX2" fmla="*/ 562991 w 621786"/>
                  <a:gd name="connsiteY2" fmla="*/ 528061 h 646114"/>
                  <a:gd name="connsiteX3" fmla="*/ 564654 w 621786"/>
                  <a:gd name="connsiteY3" fmla="*/ 524111 h 646114"/>
                  <a:gd name="connsiteX4" fmla="*/ 564030 w 621786"/>
                  <a:gd name="connsiteY4" fmla="*/ 522239 h 646114"/>
                  <a:gd name="connsiteX5" fmla="*/ 552664 w 621786"/>
                  <a:gd name="connsiteY5" fmla="*/ 515169 h 646114"/>
                  <a:gd name="connsiteX6" fmla="*/ 546148 w 621786"/>
                  <a:gd name="connsiteY6" fmla="*/ 505882 h 646114"/>
                  <a:gd name="connsiteX7" fmla="*/ 545871 w 621786"/>
                  <a:gd name="connsiteY7" fmla="*/ 503248 h 646114"/>
                  <a:gd name="connsiteX8" fmla="*/ 541089 w 621786"/>
                  <a:gd name="connsiteY8" fmla="*/ 496872 h 646114"/>
                  <a:gd name="connsiteX9" fmla="*/ 539495 w 621786"/>
                  <a:gd name="connsiteY9" fmla="*/ 495277 h 646114"/>
                  <a:gd name="connsiteX10" fmla="*/ 536376 w 621786"/>
                  <a:gd name="connsiteY10" fmla="*/ 489663 h 646114"/>
                  <a:gd name="connsiteX11" fmla="*/ 533395 w 621786"/>
                  <a:gd name="connsiteY11" fmla="*/ 483980 h 646114"/>
                  <a:gd name="connsiteX12" fmla="*/ 529029 w 621786"/>
                  <a:gd name="connsiteY12" fmla="*/ 484534 h 646114"/>
                  <a:gd name="connsiteX13" fmla="*/ 526672 w 621786"/>
                  <a:gd name="connsiteY13" fmla="*/ 485019 h 646114"/>
                  <a:gd name="connsiteX14" fmla="*/ 525633 w 621786"/>
                  <a:gd name="connsiteY14" fmla="*/ 485921 h 646114"/>
                  <a:gd name="connsiteX15" fmla="*/ 517177 w 621786"/>
                  <a:gd name="connsiteY15" fmla="*/ 490495 h 646114"/>
                  <a:gd name="connsiteX16" fmla="*/ 506226 w 621786"/>
                  <a:gd name="connsiteY16" fmla="*/ 480376 h 646114"/>
                  <a:gd name="connsiteX17" fmla="*/ 506018 w 621786"/>
                  <a:gd name="connsiteY17" fmla="*/ 479891 h 646114"/>
                  <a:gd name="connsiteX18" fmla="*/ 503869 w 621786"/>
                  <a:gd name="connsiteY18" fmla="*/ 476148 h 646114"/>
                  <a:gd name="connsiteX19" fmla="*/ 496591 w 621786"/>
                  <a:gd name="connsiteY19" fmla="*/ 460137 h 646114"/>
                  <a:gd name="connsiteX20" fmla="*/ 494304 w 621786"/>
                  <a:gd name="connsiteY20" fmla="*/ 450295 h 646114"/>
                  <a:gd name="connsiteX21" fmla="*/ 491601 w 621786"/>
                  <a:gd name="connsiteY21" fmla="*/ 435948 h 646114"/>
                  <a:gd name="connsiteX22" fmla="*/ 489799 w 621786"/>
                  <a:gd name="connsiteY22" fmla="*/ 430611 h 646114"/>
                  <a:gd name="connsiteX23" fmla="*/ 487096 w 621786"/>
                  <a:gd name="connsiteY23" fmla="*/ 420630 h 646114"/>
                  <a:gd name="connsiteX24" fmla="*/ 490215 w 621786"/>
                  <a:gd name="connsiteY24" fmla="*/ 412590 h 646114"/>
                  <a:gd name="connsiteX25" fmla="*/ 491740 w 621786"/>
                  <a:gd name="connsiteY25" fmla="*/ 408848 h 646114"/>
                  <a:gd name="connsiteX26" fmla="*/ 496799 w 621786"/>
                  <a:gd name="connsiteY26" fmla="*/ 399075 h 646114"/>
                  <a:gd name="connsiteX27" fmla="*/ 497631 w 621786"/>
                  <a:gd name="connsiteY27" fmla="*/ 392560 h 646114"/>
                  <a:gd name="connsiteX28" fmla="*/ 498601 w 621786"/>
                  <a:gd name="connsiteY28" fmla="*/ 389441 h 646114"/>
                  <a:gd name="connsiteX29" fmla="*/ 516206 w 621786"/>
                  <a:gd name="connsiteY29" fmla="*/ 369964 h 646114"/>
                  <a:gd name="connsiteX30" fmla="*/ 517592 w 621786"/>
                  <a:gd name="connsiteY30" fmla="*/ 368925 h 646114"/>
                  <a:gd name="connsiteX31" fmla="*/ 524038 w 621786"/>
                  <a:gd name="connsiteY31" fmla="*/ 365945 h 646114"/>
                  <a:gd name="connsiteX32" fmla="*/ 528058 w 621786"/>
                  <a:gd name="connsiteY32" fmla="*/ 364350 h 646114"/>
                  <a:gd name="connsiteX33" fmla="*/ 525840 w 621786"/>
                  <a:gd name="connsiteY33" fmla="*/ 361301 h 646114"/>
                  <a:gd name="connsiteX34" fmla="*/ 529445 w 621786"/>
                  <a:gd name="connsiteY34" fmla="*/ 350904 h 646114"/>
                  <a:gd name="connsiteX35" fmla="*/ 531801 w 621786"/>
                  <a:gd name="connsiteY35" fmla="*/ 348894 h 646114"/>
                  <a:gd name="connsiteX36" fmla="*/ 533187 w 621786"/>
                  <a:gd name="connsiteY36" fmla="*/ 347023 h 646114"/>
                  <a:gd name="connsiteX37" fmla="*/ 531039 w 621786"/>
                  <a:gd name="connsiteY37" fmla="*/ 347092 h 646114"/>
                  <a:gd name="connsiteX38" fmla="*/ 526811 w 621786"/>
                  <a:gd name="connsiteY38" fmla="*/ 347231 h 646114"/>
                  <a:gd name="connsiteX39" fmla="*/ 508651 w 621786"/>
                  <a:gd name="connsiteY39" fmla="*/ 332814 h 646114"/>
                  <a:gd name="connsiteX40" fmla="*/ 501512 w 621786"/>
                  <a:gd name="connsiteY40" fmla="*/ 324497 h 646114"/>
                  <a:gd name="connsiteX41" fmla="*/ 500334 w 621786"/>
                  <a:gd name="connsiteY41" fmla="*/ 323457 h 646114"/>
                  <a:gd name="connsiteX42" fmla="*/ 495205 w 621786"/>
                  <a:gd name="connsiteY42" fmla="*/ 316318 h 646114"/>
                  <a:gd name="connsiteX43" fmla="*/ 492294 w 621786"/>
                  <a:gd name="connsiteY43" fmla="*/ 312160 h 646114"/>
                  <a:gd name="connsiteX44" fmla="*/ 488898 w 621786"/>
                  <a:gd name="connsiteY44" fmla="*/ 304674 h 646114"/>
                  <a:gd name="connsiteX45" fmla="*/ 497631 w 621786"/>
                  <a:gd name="connsiteY45" fmla="*/ 290674 h 646114"/>
                  <a:gd name="connsiteX46" fmla="*/ 517385 w 621786"/>
                  <a:gd name="connsiteY46" fmla="*/ 286515 h 646114"/>
                  <a:gd name="connsiteX47" fmla="*/ 535890 w 621786"/>
                  <a:gd name="connsiteY47" fmla="*/ 283327 h 646114"/>
                  <a:gd name="connsiteX48" fmla="*/ 543099 w 621786"/>
                  <a:gd name="connsiteY48" fmla="*/ 273693 h 646114"/>
                  <a:gd name="connsiteX49" fmla="*/ 541574 w 621786"/>
                  <a:gd name="connsiteY49" fmla="*/ 271336 h 646114"/>
                  <a:gd name="connsiteX50" fmla="*/ 537970 w 621786"/>
                  <a:gd name="connsiteY50" fmla="*/ 274940 h 646114"/>
                  <a:gd name="connsiteX51" fmla="*/ 530276 w 621786"/>
                  <a:gd name="connsiteY51" fmla="*/ 281733 h 646114"/>
                  <a:gd name="connsiteX52" fmla="*/ 519949 w 621786"/>
                  <a:gd name="connsiteY52" fmla="*/ 282703 h 646114"/>
                  <a:gd name="connsiteX53" fmla="*/ 515652 w 621786"/>
                  <a:gd name="connsiteY53" fmla="*/ 272376 h 646114"/>
                  <a:gd name="connsiteX54" fmla="*/ 528266 w 621786"/>
                  <a:gd name="connsiteY54" fmla="*/ 248672 h 646114"/>
                  <a:gd name="connsiteX55" fmla="*/ 529860 w 621786"/>
                  <a:gd name="connsiteY55" fmla="*/ 246246 h 646114"/>
                  <a:gd name="connsiteX56" fmla="*/ 534227 w 621786"/>
                  <a:gd name="connsiteY56" fmla="*/ 240077 h 646114"/>
                  <a:gd name="connsiteX57" fmla="*/ 540188 w 621786"/>
                  <a:gd name="connsiteY57" fmla="*/ 232037 h 646114"/>
                  <a:gd name="connsiteX58" fmla="*/ 544901 w 621786"/>
                  <a:gd name="connsiteY58" fmla="*/ 224136 h 646114"/>
                  <a:gd name="connsiteX59" fmla="*/ 547535 w 621786"/>
                  <a:gd name="connsiteY59" fmla="*/ 220947 h 646114"/>
                  <a:gd name="connsiteX60" fmla="*/ 555020 w 621786"/>
                  <a:gd name="connsiteY60" fmla="*/ 214640 h 646114"/>
                  <a:gd name="connsiteX61" fmla="*/ 553287 w 621786"/>
                  <a:gd name="connsiteY61" fmla="*/ 212561 h 646114"/>
                  <a:gd name="connsiteX62" fmla="*/ 533742 w 621786"/>
                  <a:gd name="connsiteY62" fmla="*/ 198630 h 646114"/>
                  <a:gd name="connsiteX63" fmla="*/ 528197 w 621786"/>
                  <a:gd name="connsiteY63" fmla="*/ 179639 h 646114"/>
                  <a:gd name="connsiteX64" fmla="*/ 528474 w 621786"/>
                  <a:gd name="connsiteY64" fmla="*/ 176658 h 646114"/>
                  <a:gd name="connsiteX65" fmla="*/ 531940 w 621786"/>
                  <a:gd name="connsiteY65" fmla="*/ 168410 h 646114"/>
                  <a:gd name="connsiteX66" fmla="*/ 533603 w 621786"/>
                  <a:gd name="connsiteY66" fmla="*/ 165777 h 646114"/>
                  <a:gd name="connsiteX67" fmla="*/ 540811 w 621786"/>
                  <a:gd name="connsiteY67" fmla="*/ 155796 h 646114"/>
                  <a:gd name="connsiteX68" fmla="*/ 543515 w 621786"/>
                  <a:gd name="connsiteY68" fmla="*/ 153855 h 646114"/>
                  <a:gd name="connsiteX69" fmla="*/ 554673 w 621786"/>
                  <a:gd name="connsiteY69" fmla="*/ 146785 h 646114"/>
                  <a:gd name="connsiteX70" fmla="*/ 562436 w 621786"/>
                  <a:gd name="connsiteY70" fmla="*/ 142003 h 646114"/>
                  <a:gd name="connsiteX71" fmla="*/ 577061 w 621786"/>
                  <a:gd name="connsiteY71" fmla="*/ 141310 h 646114"/>
                  <a:gd name="connsiteX72" fmla="*/ 579279 w 621786"/>
                  <a:gd name="connsiteY72" fmla="*/ 142280 h 646114"/>
                  <a:gd name="connsiteX73" fmla="*/ 583714 w 621786"/>
                  <a:gd name="connsiteY73" fmla="*/ 144706 h 646114"/>
                  <a:gd name="connsiteX74" fmla="*/ 592794 w 621786"/>
                  <a:gd name="connsiteY74" fmla="*/ 146924 h 646114"/>
                  <a:gd name="connsiteX75" fmla="*/ 607488 w 621786"/>
                  <a:gd name="connsiteY75" fmla="*/ 158499 h 646114"/>
                  <a:gd name="connsiteX76" fmla="*/ 607834 w 621786"/>
                  <a:gd name="connsiteY76" fmla="*/ 160162 h 646114"/>
                  <a:gd name="connsiteX77" fmla="*/ 616568 w 621786"/>
                  <a:gd name="connsiteY77" fmla="*/ 161133 h 646114"/>
                  <a:gd name="connsiteX78" fmla="*/ 621558 w 621786"/>
                  <a:gd name="connsiteY78" fmla="*/ 155727 h 646114"/>
                  <a:gd name="connsiteX79" fmla="*/ 618716 w 621786"/>
                  <a:gd name="connsiteY79" fmla="*/ 148449 h 646114"/>
                  <a:gd name="connsiteX80" fmla="*/ 609429 w 621786"/>
                  <a:gd name="connsiteY80" fmla="*/ 142142 h 646114"/>
                  <a:gd name="connsiteX81" fmla="*/ 598200 w 621786"/>
                  <a:gd name="connsiteY81" fmla="*/ 125438 h 646114"/>
                  <a:gd name="connsiteX82" fmla="*/ 596260 w 621786"/>
                  <a:gd name="connsiteY82" fmla="*/ 115319 h 646114"/>
                  <a:gd name="connsiteX83" fmla="*/ 594596 w 621786"/>
                  <a:gd name="connsiteY83" fmla="*/ 106863 h 646114"/>
                  <a:gd name="connsiteX84" fmla="*/ 594180 w 621786"/>
                  <a:gd name="connsiteY84" fmla="*/ 103189 h 646114"/>
                  <a:gd name="connsiteX85" fmla="*/ 593141 w 621786"/>
                  <a:gd name="connsiteY85" fmla="*/ 97021 h 646114"/>
                  <a:gd name="connsiteX86" fmla="*/ 587180 w 621786"/>
                  <a:gd name="connsiteY86" fmla="*/ 78307 h 646114"/>
                  <a:gd name="connsiteX87" fmla="*/ 595774 w 621786"/>
                  <a:gd name="connsiteY87" fmla="*/ 69920 h 646114"/>
                  <a:gd name="connsiteX88" fmla="*/ 596953 w 621786"/>
                  <a:gd name="connsiteY88" fmla="*/ 69505 h 646114"/>
                  <a:gd name="connsiteX89" fmla="*/ 595012 w 621786"/>
                  <a:gd name="connsiteY89" fmla="*/ 66663 h 646114"/>
                  <a:gd name="connsiteX90" fmla="*/ 591616 w 621786"/>
                  <a:gd name="connsiteY90" fmla="*/ 60772 h 646114"/>
                  <a:gd name="connsiteX91" fmla="*/ 587111 w 621786"/>
                  <a:gd name="connsiteY91" fmla="*/ 56752 h 646114"/>
                  <a:gd name="connsiteX92" fmla="*/ 580665 w 621786"/>
                  <a:gd name="connsiteY92" fmla="*/ 50860 h 646114"/>
                  <a:gd name="connsiteX93" fmla="*/ 571377 w 621786"/>
                  <a:gd name="connsiteY93" fmla="*/ 44553 h 646114"/>
                  <a:gd name="connsiteX94" fmla="*/ 549198 w 621786"/>
                  <a:gd name="connsiteY94" fmla="*/ 28404 h 646114"/>
                  <a:gd name="connsiteX95" fmla="*/ 541712 w 621786"/>
                  <a:gd name="connsiteY95" fmla="*/ 21611 h 646114"/>
                  <a:gd name="connsiteX96" fmla="*/ 529167 w 621786"/>
                  <a:gd name="connsiteY96" fmla="*/ 7680 h 646114"/>
                  <a:gd name="connsiteX97" fmla="*/ 513018 w 621786"/>
                  <a:gd name="connsiteY97" fmla="*/ 5739 h 646114"/>
                  <a:gd name="connsiteX98" fmla="*/ 484739 w 621786"/>
                  <a:gd name="connsiteY98" fmla="*/ 13779 h 646114"/>
                  <a:gd name="connsiteX99" fmla="*/ 465333 w 621786"/>
                  <a:gd name="connsiteY99" fmla="*/ 8858 h 646114"/>
                  <a:gd name="connsiteX100" fmla="*/ 448559 w 621786"/>
                  <a:gd name="connsiteY100" fmla="*/ 4145 h 646114"/>
                  <a:gd name="connsiteX101" fmla="*/ 438856 w 621786"/>
                  <a:gd name="connsiteY101" fmla="*/ 2759 h 646114"/>
                  <a:gd name="connsiteX102" fmla="*/ 420212 w 621786"/>
                  <a:gd name="connsiteY102" fmla="*/ 472 h 646114"/>
                  <a:gd name="connsiteX103" fmla="*/ 384309 w 621786"/>
                  <a:gd name="connsiteY103" fmla="*/ 8026 h 646114"/>
                  <a:gd name="connsiteX104" fmla="*/ 371417 w 621786"/>
                  <a:gd name="connsiteY104" fmla="*/ 9274 h 646114"/>
                  <a:gd name="connsiteX105" fmla="*/ 358733 w 621786"/>
                  <a:gd name="connsiteY105" fmla="*/ 7680 h 646114"/>
                  <a:gd name="connsiteX106" fmla="*/ 331356 w 621786"/>
                  <a:gd name="connsiteY106" fmla="*/ 27018 h 646114"/>
                  <a:gd name="connsiteX107" fmla="*/ 314098 w 621786"/>
                  <a:gd name="connsiteY107" fmla="*/ 45731 h 646114"/>
                  <a:gd name="connsiteX108" fmla="*/ 299750 w 621786"/>
                  <a:gd name="connsiteY108" fmla="*/ 66663 h 646114"/>
                  <a:gd name="connsiteX109" fmla="*/ 279650 w 621786"/>
                  <a:gd name="connsiteY109" fmla="*/ 78307 h 646114"/>
                  <a:gd name="connsiteX110" fmla="*/ 267244 w 621786"/>
                  <a:gd name="connsiteY110" fmla="*/ 86208 h 646114"/>
                  <a:gd name="connsiteX111" fmla="*/ 252897 w 621786"/>
                  <a:gd name="connsiteY111" fmla="*/ 84822 h 646114"/>
                  <a:gd name="connsiteX112" fmla="*/ 239450 w 621786"/>
                  <a:gd name="connsiteY112" fmla="*/ 94040 h 646114"/>
                  <a:gd name="connsiteX113" fmla="*/ 222192 w 621786"/>
                  <a:gd name="connsiteY113" fmla="*/ 104090 h 646114"/>
                  <a:gd name="connsiteX114" fmla="*/ 209231 w 621786"/>
                  <a:gd name="connsiteY114" fmla="*/ 118022 h 646114"/>
                  <a:gd name="connsiteX115" fmla="*/ 202439 w 621786"/>
                  <a:gd name="connsiteY115" fmla="*/ 125438 h 646114"/>
                  <a:gd name="connsiteX116" fmla="*/ 197310 w 621786"/>
                  <a:gd name="connsiteY116" fmla="*/ 130983 h 646114"/>
                  <a:gd name="connsiteX117" fmla="*/ 192458 w 621786"/>
                  <a:gd name="connsiteY117" fmla="*/ 138468 h 646114"/>
                  <a:gd name="connsiteX118" fmla="*/ 195300 w 621786"/>
                  <a:gd name="connsiteY118" fmla="*/ 143805 h 646114"/>
                  <a:gd name="connsiteX119" fmla="*/ 209300 w 621786"/>
                  <a:gd name="connsiteY119" fmla="*/ 137221 h 646114"/>
                  <a:gd name="connsiteX120" fmla="*/ 232935 w 621786"/>
                  <a:gd name="connsiteY120" fmla="*/ 126131 h 646114"/>
                  <a:gd name="connsiteX121" fmla="*/ 243470 w 621786"/>
                  <a:gd name="connsiteY121" fmla="*/ 123844 h 646114"/>
                  <a:gd name="connsiteX122" fmla="*/ 254837 w 621786"/>
                  <a:gd name="connsiteY122" fmla="*/ 137429 h 646114"/>
                  <a:gd name="connsiteX123" fmla="*/ 278126 w 621786"/>
                  <a:gd name="connsiteY123" fmla="*/ 112616 h 646114"/>
                  <a:gd name="connsiteX124" fmla="*/ 292334 w 621786"/>
                  <a:gd name="connsiteY124" fmla="*/ 108804 h 646114"/>
                  <a:gd name="connsiteX125" fmla="*/ 322969 w 621786"/>
                  <a:gd name="connsiteY125" fmla="*/ 105130 h 646114"/>
                  <a:gd name="connsiteX126" fmla="*/ 317286 w 621786"/>
                  <a:gd name="connsiteY126" fmla="*/ 116843 h 646114"/>
                  <a:gd name="connsiteX127" fmla="*/ 303424 w 621786"/>
                  <a:gd name="connsiteY127" fmla="*/ 125646 h 646114"/>
                  <a:gd name="connsiteX128" fmla="*/ 296562 w 621786"/>
                  <a:gd name="connsiteY128" fmla="*/ 154895 h 646114"/>
                  <a:gd name="connsiteX129" fmla="*/ 305018 w 621786"/>
                  <a:gd name="connsiteY129" fmla="*/ 172430 h 646114"/>
                  <a:gd name="connsiteX130" fmla="*/ 318395 w 621786"/>
                  <a:gd name="connsiteY130" fmla="*/ 174302 h 646114"/>
                  <a:gd name="connsiteX131" fmla="*/ 333504 w 621786"/>
                  <a:gd name="connsiteY131" fmla="*/ 170905 h 646114"/>
                  <a:gd name="connsiteX132" fmla="*/ 329623 w 621786"/>
                  <a:gd name="connsiteY132" fmla="*/ 180054 h 646114"/>
                  <a:gd name="connsiteX133" fmla="*/ 294413 w 621786"/>
                  <a:gd name="connsiteY133" fmla="*/ 204590 h 646114"/>
                  <a:gd name="connsiteX134" fmla="*/ 290532 w 621786"/>
                  <a:gd name="connsiteY134" fmla="*/ 221017 h 646114"/>
                  <a:gd name="connsiteX135" fmla="*/ 297602 w 621786"/>
                  <a:gd name="connsiteY135" fmla="*/ 238344 h 646114"/>
                  <a:gd name="connsiteX136" fmla="*/ 314860 w 621786"/>
                  <a:gd name="connsiteY136" fmla="*/ 235572 h 646114"/>
                  <a:gd name="connsiteX137" fmla="*/ 323593 w 621786"/>
                  <a:gd name="connsiteY137" fmla="*/ 236820 h 646114"/>
                  <a:gd name="connsiteX138" fmla="*/ 305503 w 621786"/>
                  <a:gd name="connsiteY138" fmla="*/ 250266 h 646114"/>
                  <a:gd name="connsiteX139" fmla="*/ 290047 w 621786"/>
                  <a:gd name="connsiteY139" fmla="*/ 274455 h 646114"/>
                  <a:gd name="connsiteX140" fmla="*/ 281868 w 621786"/>
                  <a:gd name="connsiteY140" fmla="*/ 293446 h 646114"/>
                  <a:gd name="connsiteX141" fmla="*/ 265095 w 621786"/>
                  <a:gd name="connsiteY141" fmla="*/ 324081 h 646114"/>
                  <a:gd name="connsiteX142" fmla="*/ 239728 w 621786"/>
                  <a:gd name="connsiteY142" fmla="*/ 337874 h 646114"/>
                  <a:gd name="connsiteX143" fmla="*/ 211726 w 621786"/>
                  <a:gd name="connsiteY143" fmla="*/ 347785 h 646114"/>
                  <a:gd name="connsiteX144" fmla="*/ 191349 w 621786"/>
                  <a:gd name="connsiteY144" fmla="*/ 361925 h 646114"/>
                  <a:gd name="connsiteX145" fmla="*/ 151634 w 621786"/>
                  <a:gd name="connsiteY145" fmla="*/ 359429 h 646114"/>
                  <a:gd name="connsiteX146" fmla="*/ 142763 w 621786"/>
                  <a:gd name="connsiteY146" fmla="*/ 373430 h 646114"/>
                  <a:gd name="connsiteX147" fmla="*/ 127792 w 621786"/>
                  <a:gd name="connsiteY147" fmla="*/ 373083 h 646114"/>
                  <a:gd name="connsiteX148" fmla="*/ 109286 w 621786"/>
                  <a:gd name="connsiteY148" fmla="*/ 386807 h 646114"/>
                  <a:gd name="connsiteX149" fmla="*/ 104781 w 621786"/>
                  <a:gd name="connsiteY149" fmla="*/ 397619 h 646114"/>
                  <a:gd name="connsiteX150" fmla="*/ 89602 w 621786"/>
                  <a:gd name="connsiteY150" fmla="*/ 391312 h 646114"/>
                  <a:gd name="connsiteX151" fmla="*/ 75601 w 621786"/>
                  <a:gd name="connsiteY151" fmla="*/ 396302 h 646114"/>
                  <a:gd name="connsiteX152" fmla="*/ 62363 w 621786"/>
                  <a:gd name="connsiteY152" fmla="*/ 386460 h 646114"/>
                  <a:gd name="connsiteX153" fmla="*/ 53768 w 621786"/>
                  <a:gd name="connsiteY153" fmla="*/ 396025 h 646114"/>
                  <a:gd name="connsiteX154" fmla="*/ 41708 w 621786"/>
                  <a:gd name="connsiteY154" fmla="*/ 407184 h 646114"/>
                  <a:gd name="connsiteX155" fmla="*/ 20430 w 621786"/>
                  <a:gd name="connsiteY155" fmla="*/ 412868 h 646114"/>
                  <a:gd name="connsiteX156" fmla="*/ 5251 w 621786"/>
                  <a:gd name="connsiteY156" fmla="*/ 421115 h 646114"/>
                  <a:gd name="connsiteX157" fmla="*/ 2201 w 621786"/>
                  <a:gd name="connsiteY157" fmla="*/ 429710 h 646114"/>
                  <a:gd name="connsiteX158" fmla="*/ 15162 w 621786"/>
                  <a:gd name="connsiteY158" fmla="*/ 431512 h 646114"/>
                  <a:gd name="connsiteX159" fmla="*/ 28123 w 621786"/>
                  <a:gd name="connsiteY159" fmla="*/ 433661 h 646114"/>
                  <a:gd name="connsiteX160" fmla="*/ 39144 w 621786"/>
                  <a:gd name="connsiteY160" fmla="*/ 450850 h 646114"/>
                  <a:gd name="connsiteX161" fmla="*/ 30757 w 621786"/>
                  <a:gd name="connsiteY161" fmla="*/ 466306 h 646114"/>
                  <a:gd name="connsiteX162" fmla="*/ 20638 w 621786"/>
                  <a:gd name="connsiteY162" fmla="*/ 474276 h 646114"/>
                  <a:gd name="connsiteX163" fmla="*/ 26737 w 621786"/>
                  <a:gd name="connsiteY163" fmla="*/ 481415 h 646114"/>
                  <a:gd name="connsiteX164" fmla="*/ 38936 w 621786"/>
                  <a:gd name="connsiteY164" fmla="*/ 478990 h 646114"/>
                  <a:gd name="connsiteX165" fmla="*/ 45936 w 621786"/>
                  <a:gd name="connsiteY165" fmla="*/ 484673 h 646114"/>
                  <a:gd name="connsiteX166" fmla="*/ 67838 w 621786"/>
                  <a:gd name="connsiteY166" fmla="*/ 491396 h 646114"/>
                  <a:gd name="connsiteX167" fmla="*/ 77888 w 621786"/>
                  <a:gd name="connsiteY167" fmla="*/ 484119 h 646114"/>
                  <a:gd name="connsiteX168" fmla="*/ 70195 w 621786"/>
                  <a:gd name="connsiteY168" fmla="*/ 470880 h 646114"/>
                  <a:gd name="connsiteX169" fmla="*/ 81423 w 621786"/>
                  <a:gd name="connsiteY169" fmla="*/ 470049 h 646114"/>
                  <a:gd name="connsiteX170" fmla="*/ 94038 w 621786"/>
                  <a:gd name="connsiteY170" fmla="*/ 464850 h 646114"/>
                  <a:gd name="connsiteX171" fmla="*/ 99166 w 621786"/>
                  <a:gd name="connsiteY171" fmla="*/ 471435 h 646114"/>
                  <a:gd name="connsiteX172" fmla="*/ 88562 w 621786"/>
                  <a:gd name="connsiteY172" fmla="*/ 475524 h 646114"/>
                  <a:gd name="connsiteX173" fmla="*/ 94592 w 621786"/>
                  <a:gd name="connsiteY173" fmla="*/ 487792 h 646114"/>
                  <a:gd name="connsiteX174" fmla="*/ 91750 w 621786"/>
                  <a:gd name="connsiteY174" fmla="*/ 494723 h 646114"/>
                  <a:gd name="connsiteX175" fmla="*/ 79968 w 621786"/>
                  <a:gd name="connsiteY175" fmla="*/ 496872 h 646114"/>
                  <a:gd name="connsiteX176" fmla="*/ 64650 w 621786"/>
                  <a:gd name="connsiteY176" fmla="*/ 503387 h 646114"/>
                  <a:gd name="connsiteX177" fmla="*/ 46352 w 621786"/>
                  <a:gd name="connsiteY177" fmla="*/ 498743 h 646114"/>
                  <a:gd name="connsiteX178" fmla="*/ 42124 w 621786"/>
                  <a:gd name="connsiteY178" fmla="*/ 507892 h 646114"/>
                  <a:gd name="connsiteX179" fmla="*/ 45520 w 621786"/>
                  <a:gd name="connsiteY179" fmla="*/ 516348 h 646114"/>
                  <a:gd name="connsiteX180" fmla="*/ 61947 w 621786"/>
                  <a:gd name="connsiteY180" fmla="*/ 523833 h 646114"/>
                  <a:gd name="connsiteX181" fmla="*/ 75670 w 621786"/>
                  <a:gd name="connsiteY181" fmla="*/ 518496 h 646114"/>
                  <a:gd name="connsiteX182" fmla="*/ 90780 w 621786"/>
                  <a:gd name="connsiteY182" fmla="*/ 513367 h 646114"/>
                  <a:gd name="connsiteX183" fmla="*/ 109840 w 621786"/>
                  <a:gd name="connsiteY183" fmla="*/ 512952 h 646114"/>
                  <a:gd name="connsiteX184" fmla="*/ 121276 w 621786"/>
                  <a:gd name="connsiteY184" fmla="*/ 496178 h 646114"/>
                  <a:gd name="connsiteX185" fmla="*/ 132435 w 621786"/>
                  <a:gd name="connsiteY185" fmla="*/ 488693 h 646114"/>
                  <a:gd name="connsiteX186" fmla="*/ 161061 w 621786"/>
                  <a:gd name="connsiteY186" fmla="*/ 493753 h 646114"/>
                  <a:gd name="connsiteX187" fmla="*/ 174091 w 621786"/>
                  <a:gd name="connsiteY187" fmla="*/ 478574 h 646114"/>
                  <a:gd name="connsiteX188" fmla="*/ 183309 w 621786"/>
                  <a:gd name="connsiteY188" fmla="*/ 484049 h 646114"/>
                  <a:gd name="connsiteX189" fmla="*/ 199043 w 621786"/>
                  <a:gd name="connsiteY189" fmla="*/ 474831 h 646114"/>
                  <a:gd name="connsiteX190" fmla="*/ 209162 w 621786"/>
                  <a:gd name="connsiteY190" fmla="*/ 479059 h 646114"/>
                  <a:gd name="connsiteX191" fmla="*/ 197240 w 621786"/>
                  <a:gd name="connsiteY191" fmla="*/ 486752 h 646114"/>
                  <a:gd name="connsiteX192" fmla="*/ 200151 w 621786"/>
                  <a:gd name="connsiteY192" fmla="*/ 498604 h 646114"/>
                  <a:gd name="connsiteX193" fmla="*/ 201191 w 621786"/>
                  <a:gd name="connsiteY193" fmla="*/ 506021 h 646114"/>
                  <a:gd name="connsiteX194" fmla="*/ 198280 w 621786"/>
                  <a:gd name="connsiteY194" fmla="*/ 516001 h 646114"/>
                  <a:gd name="connsiteX195" fmla="*/ 210271 w 621786"/>
                  <a:gd name="connsiteY195" fmla="*/ 519397 h 646114"/>
                  <a:gd name="connsiteX196" fmla="*/ 223856 w 621786"/>
                  <a:gd name="connsiteY196" fmla="*/ 519605 h 646114"/>
                  <a:gd name="connsiteX197" fmla="*/ 233074 w 621786"/>
                  <a:gd name="connsiteY197" fmla="*/ 527160 h 646114"/>
                  <a:gd name="connsiteX198" fmla="*/ 249223 w 621786"/>
                  <a:gd name="connsiteY198" fmla="*/ 522170 h 646114"/>
                  <a:gd name="connsiteX199" fmla="*/ 260659 w 621786"/>
                  <a:gd name="connsiteY199" fmla="*/ 517526 h 646114"/>
                  <a:gd name="connsiteX200" fmla="*/ 247005 w 621786"/>
                  <a:gd name="connsiteY200" fmla="*/ 537141 h 646114"/>
                  <a:gd name="connsiteX201" fmla="*/ 219350 w 621786"/>
                  <a:gd name="connsiteY201" fmla="*/ 542616 h 646114"/>
                  <a:gd name="connsiteX202" fmla="*/ 204449 w 621786"/>
                  <a:gd name="connsiteY202" fmla="*/ 551280 h 646114"/>
                  <a:gd name="connsiteX203" fmla="*/ 213113 w 621786"/>
                  <a:gd name="connsiteY203" fmla="*/ 565004 h 646114"/>
                  <a:gd name="connsiteX204" fmla="*/ 234945 w 621786"/>
                  <a:gd name="connsiteY204" fmla="*/ 558003 h 646114"/>
                  <a:gd name="connsiteX205" fmla="*/ 247629 w 621786"/>
                  <a:gd name="connsiteY205" fmla="*/ 564310 h 646114"/>
                  <a:gd name="connsiteX206" fmla="*/ 269115 w 621786"/>
                  <a:gd name="connsiteY206" fmla="*/ 552389 h 646114"/>
                  <a:gd name="connsiteX207" fmla="*/ 290324 w 621786"/>
                  <a:gd name="connsiteY207" fmla="*/ 549478 h 646114"/>
                  <a:gd name="connsiteX208" fmla="*/ 294413 w 621786"/>
                  <a:gd name="connsiteY208" fmla="*/ 548300 h 646114"/>
                  <a:gd name="connsiteX209" fmla="*/ 301830 w 621786"/>
                  <a:gd name="connsiteY209" fmla="*/ 555924 h 646114"/>
                  <a:gd name="connsiteX210" fmla="*/ 309454 w 621786"/>
                  <a:gd name="connsiteY210" fmla="*/ 574360 h 646114"/>
                  <a:gd name="connsiteX211" fmla="*/ 311048 w 621786"/>
                  <a:gd name="connsiteY211" fmla="*/ 589886 h 646114"/>
                  <a:gd name="connsiteX212" fmla="*/ 321167 w 621786"/>
                  <a:gd name="connsiteY212" fmla="*/ 601045 h 646114"/>
                  <a:gd name="connsiteX213" fmla="*/ 335584 w 621786"/>
                  <a:gd name="connsiteY213" fmla="*/ 609986 h 646114"/>
                  <a:gd name="connsiteX214" fmla="*/ 341683 w 621786"/>
                  <a:gd name="connsiteY214" fmla="*/ 624402 h 646114"/>
                  <a:gd name="connsiteX215" fmla="*/ 357902 w 621786"/>
                  <a:gd name="connsiteY215" fmla="*/ 635700 h 646114"/>
                  <a:gd name="connsiteX216" fmla="*/ 396092 w 621786"/>
                  <a:gd name="connsiteY216" fmla="*/ 645958 h 646114"/>
                  <a:gd name="connsiteX217" fmla="*/ 422499 w 621786"/>
                  <a:gd name="connsiteY217" fmla="*/ 636809 h 646114"/>
                  <a:gd name="connsiteX218" fmla="*/ 444678 w 621786"/>
                  <a:gd name="connsiteY218" fmla="*/ 623501 h 646114"/>
                  <a:gd name="connsiteX219" fmla="*/ 474066 w 621786"/>
                  <a:gd name="connsiteY219" fmla="*/ 610471 h 646114"/>
                  <a:gd name="connsiteX220" fmla="*/ 495275 w 621786"/>
                  <a:gd name="connsiteY220" fmla="*/ 610263 h 646114"/>
                  <a:gd name="connsiteX221" fmla="*/ 527989 w 621786"/>
                  <a:gd name="connsiteY221" fmla="*/ 595084 h 646114"/>
                  <a:gd name="connsiteX222" fmla="*/ 544693 w 621786"/>
                  <a:gd name="connsiteY222" fmla="*/ 587876 h 646114"/>
                  <a:gd name="connsiteX223" fmla="*/ 554812 w 621786"/>
                  <a:gd name="connsiteY223" fmla="*/ 565004 h 646114"/>
                  <a:gd name="connsiteX224" fmla="*/ 556198 w 621786"/>
                  <a:gd name="connsiteY224" fmla="*/ 556548 h 64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Lst>
                <a:rect l="l" t="t" r="r" b="b"/>
                <a:pathLst>
                  <a:path w="621786" h="646114">
                    <a:moveTo>
                      <a:pt x="556198" y="556548"/>
                    </a:moveTo>
                    <a:cubicBezTo>
                      <a:pt x="557030" y="553082"/>
                      <a:pt x="557792" y="549755"/>
                      <a:pt x="557792" y="545597"/>
                    </a:cubicBezTo>
                    <a:cubicBezTo>
                      <a:pt x="557792" y="540121"/>
                      <a:pt x="560703" y="533398"/>
                      <a:pt x="562991" y="528061"/>
                    </a:cubicBezTo>
                    <a:cubicBezTo>
                      <a:pt x="563545" y="526814"/>
                      <a:pt x="564169" y="525289"/>
                      <a:pt x="564654" y="524111"/>
                    </a:cubicBezTo>
                    <a:lnTo>
                      <a:pt x="564030" y="522239"/>
                    </a:lnTo>
                    <a:cubicBezTo>
                      <a:pt x="561327" y="519952"/>
                      <a:pt x="556198" y="516486"/>
                      <a:pt x="552664" y="515169"/>
                    </a:cubicBezTo>
                    <a:cubicBezTo>
                      <a:pt x="546772" y="512882"/>
                      <a:pt x="546010" y="509347"/>
                      <a:pt x="546148" y="505882"/>
                    </a:cubicBezTo>
                    <a:cubicBezTo>
                      <a:pt x="546148" y="504981"/>
                      <a:pt x="546218" y="504219"/>
                      <a:pt x="545871" y="503248"/>
                    </a:cubicBezTo>
                    <a:cubicBezTo>
                      <a:pt x="545039" y="500614"/>
                      <a:pt x="542891" y="498535"/>
                      <a:pt x="541089" y="496872"/>
                    </a:cubicBezTo>
                    <a:cubicBezTo>
                      <a:pt x="540534" y="496317"/>
                      <a:pt x="539980" y="495832"/>
                      <a:pt x="539495" y="495277"/>
                    </a:cubicBezTo>
                    <a:cubicBezTo>
                      <a:pt x="538316" y="493961"/>
                      <a:pt x="537485" y="492158"/>
                      <a:pt x="536376" y="489663"/>
                    </a:cubicBezTo>
                    <a:cubicBezTo>
                      <a:pt x="535682" y="488138"/>
                      <a:pt x="534296" y="485019"/>
                      <a:pt x="533395" y="483980"/>
                    </a:cubicBezTo>
                    <a:cubicBezTo>
                      <a:pt x="532425" y="483841"/>
                      <a:pt x="530068" y="484326"/>
                      <a:pt x="529029" y="484534"/>
                    </a:cubicBezTo>
                    <a:cubicBezTo>
                      <a:pt x="528197" y="484742"/>
                      <a:pt x="527365" y="484881"/>
                      <a:pt x="526672" y="485019"/>
                    </a:cubicBezTo>
                    <a:cubicBezTo>
                      <a:pt x="526395" y="485297"/>
                      <a:pt x="525979" y="485643"/>
                      <a:pt x="525633" y="485921"/>
                    </a:cubicBezTo>
                    <a:cubicBezTo>
                      <a:pt x="523622" y="487723"/>
                      <a:pt x="520850" y="490218"/>
                      <a:pt x="517177" y="490495"/>
                    </a:cubicBezTo>
                    <a:cubicBezTo>
                      <a:pt x="510315" y="490911"/>
                      <a:pt x="507612" y="484049"/>
                      <a:pt x="506226" y="480376"/>
                    </a:cubicBezTo>
                    <a:lnTo>
                      <a:pt x="506018" y="479891"/>
                    </a:lnTo>
                    <a:cubicBezTo>
                      <a:pt x="505740" y="479267"/>
                      <a:pt x="504770" y="477603"/>
                      <a:pt x="503869" y="476148"/>
                    </a:cubicBezTo>
                    <a:cubicBezTo>
                      <a:pt x="501235" y="471920"/>
                      <a:pt x="497631" y="466098"/>
                      <a:pt x="496591" y="460137"/>
                    </a:cubicBezTo>
                    <a:cubicBezTo>
                      <a:pt x="496106" y="457295"/>
                      <a:pt x="495205" y="453691"/>
                      <a:pt x="494304" y="450295"/>
                    </a:cubicBezTo>
                    <a:cubicBezTo>
                      <a:pt x="492918" y="444750"/>
                      <a:pt x="491601" y="439483"/>
                      <a:pt x="491601" y="435948"/>
                    </a:cubicBezTo>
                    <a:cubicBezTo>
                      <a:pt x="491601" y="434631"/>
                      <a:pt x="490700" y="432552"/>
                      <a:pt x="489799" y="430611"/>
                    </a:cubicBezTo>
                    <a:cubicBezTo>
                      <a:pt x="488482" y="427700"/>
                      <a:pt x="486957" y="424373"/>
                      <a:pt x="487096" y="420630"/>
                    </a:cubicBezTo>
                    <a:cubicBezTo>
                      <a:pt x="487235" y="416888"/>
                      <a:pt x="488967" y="414392"/>
                      <a:pt x="490215" y="412590"/>
                    </a:cubicBezTo>
                    <a:cubicBezTo>
                      <a:pt x="491324" y="410927"/>
                      <a:pt x="491809" y="410234"/>
                      <a:pt x="491740" y="408848"/>
                    </a:cubicBezTo>
                    <a:cubicBezTo>
                      <a:pt x="491532" y="403580"/>
                      <a:pt x="494789" y="400669"/>
                      <a:pt x="496799" y="399075"/>
                    </a:cubicBezTo>
                    <a:cubicBezTo>
                      <a:pt x="495968" y="396025"/>
                      <a:pt x="497007" y="393946"/>
                      <a:pt x="497631" y="392560"/>
                    </a:cubicBezTo>
                    <a:cubicBezTo>
                      <a:pt x="498047" y="391728"/>
                      <a:pt x="498394" y="390966"/>
                      <a:pt x="498601" y="389441"/>
                    </a:cubicBezTo>
                    <a:cubicBezTo>
                      <a:pt x="499295" y="383688"/>
                      <a:pt x="505810" y="377727"/>
                      <a:pt x="516206" y="369964"/>
                    </a:cubicBezTo>
                    <a:cubicBezTo>
                      <a:pt x="516761" y="369549"/>
                      <a:pt x="517246" y="369202"/>
                      <a:pt x="517592" y="368925"/>
                    </a:cubicBezTo>
                    <a:cubicBezTo>
                      <a:pt x="519464" y="367469"/>
                      <a:pt x="521751" y="366707"/>
                      <a:pt x="524038" y="365945"/>
                    </a:cubicBezTo>
                    <a:cubicBezTo>
                      <a:pt x="525147" y="365598"/>
                      <a:pt x="527088" y="364905"/>
                      <a:pt x="528058" y="364350"/>
                    </a:cubicBezTo>
                    <a:cubicBezTo>
                      <a:pt x="527365" y="363657"/>
                      <a:pt x="526533" y="362687"/>
                      <a:pt x="525840" y="361301"/>
                    </a:cubicBezTo>
                    <a:cubicBezTo>
                      <a:pt x="523692" y="357142"/>
                      <a:pt x="524939" y="353607"/>
                      <a:pt x="529445" y="350904"/>
                    </a:cubicBezTo>
                    <a:cubicBezTo>
                      <a:pt x="530554" y="350211"/>
                      <a:pt x="531316" y="349726"/>
                      <a:pt x="531801" y="348894"/>
                    </a:cubicBezTo>
                    <a:cubicBezTo>
                      <a:pt x="532217" y="348201"/>
                      <a:pt x="532702" y="347577"/>
                      <a:pt x="533187" y="347023"/>
                    </a:cubicBezTo>
                    <a:cubicBezTo>
                      <a:pt x="532356" y="347023"/>
                      <a:pt x="531662" y="347092"/>
                      <a:pt x="531039" y="347092"/>
                    </a:cubicBezTo>
                    <a:cubicBezTo>
                      <a:pt x="529514" y="347161"/>
                      <a:pt x="528058" y="347231"/>
                      <a:pt x="526811" y="347231"/>
                    </a:cubicBezTo>
                    <a:cubicBezTo>
                      <a:pt x="518979" y="347231"/>
                      <a:pt x="511493" y="338775"/>
                      <a:pt x="508651" y="332814"/>
                    </a:cubicBezTo>
                    <a:cubicBezTo>
                      <a:pt x="506988" y="329279"/>
                      <a:pt x="504909" y="327477"/>
                      <a:pt x="501512" y="324497"/>
                    </a:cubicBezTo>
                    <a:lnTo>
                      <a:pt x="500334" y="323457"/>
                    </a:lnTo>
                    <a:cubicBezTo>
                      <a:pt x="497492" y="320962"/>
                      <a:pt x="496245" y="318398"/>
                      <a:pt x="495205" y="316318"/>
                    </a:cubicBezTo>
                    <a:cubicBezTo>
                      <a:pt x="494374" y="314516"/>
                      <a:pt x="493750" y="313407"/>
                      <a:pt x="492294" y="312160"/>
                    </a:cubicBezTo>
                    <a:cubicBezTo>
                      <a:pt x="490007" y="310288"/>
                      <a:pt x="488829" y="307585"/>
                      <a:pt x="488898" y="304674"/>
                    </a:cubicBezTo>
                    <a:cubicBezTo>
                      <a:pt x="489106" y="298228"/>
                      <a:pt x="495275" y="292406"/>
                      <a:pt x="497631" y="290674"/>
                    </a:cubicBezTo>
                    <a:cubicBezTo>
                      <a:pt x="500126" y="288871"/>
                      <a:pt x="505047" y="288109"/>
                      <a:pt x="517385" y="286515"/>
                    </a:cubicBezTo>
                    <a:cubicBezTo>
                      <a:pt x="524038" y="285683"/>
                      <a:pt x="533257" y="284505"/>
                      <a:pt x="535890" y="283327"/>
                    </a:cubicBezTo>
                    <a:cubicBezTo>
                      <a:pt x="540049" y="281525"/>
                      <a:pt x="542821" y="275564"/>
                      <a:pt x="543099" y="273693"/>
                    </a:cubicBezTo>
                    <a:cubicBezTo>
                      <a:pt x="542960" y="273069"/>
                      <a:pt x="542198" y="272029"/>
                      <a:pt x="541574" y="271336"/>
                    </a:cubicBezTo>
                    <a:cubicBezTo>
                      <a:pt x="540465" y="272306"/>
                      <a:pt x="539009" y="273831"/>
                      <a:pt x="537970" y="274940"/>
                    </a:cubicBezTo>
                    <a:cubicBezTo>
                      <a:pt x="535475" y="277574"/>
                      <a:pt x="532910" y="280277"/>
                      <a:pt x="530276" y="281733"/>
                    </a:cubicBezTo>
                    <a:cubicBezTo>
                      <a:pt x="528751" y="282564"/>
                      <a:pt x="524108" y="285129"/>
                      <a:pt x="519949" y="282703"/>
                    </a:cubicBezTo>
                    <a:cubicBezTo>
                      <a:pt x="515652" y="280138"/>
                      <a:pt x="515652" y="274316"/>
                      <a:pt x="515652" y="272376"/>
                    </a:cubicBezTo>
                    <a:cubicBezTo>
                      <a:pt x="515652" y="263781"/>
                      <a:pt x="519048" y="250335"/>
                      <a:pt x="528266" y="248672"/>
                    </a:cubicBezTo>
                    <a:cubicBezTo>
                      <a:pt x="528821" y="248602"/>
                      <a:pt x="528959" y="248533"/>
                      <a:pt x="529860" y="246246"/>
                    </a:cubicBezTo>
                    <a:cubicBezTo>
                      <a:pt x="530623" y="244305"/>
                      <a:pt x="531593" y="241671"/>
                      <a:pt x="534227" y="240077"/>
                    </a:cubicBezTo>
                    <a:cubicBezTo>
                      <a:pt x="536514" y="238622"/>
                      <a:pt x="539980" y="234255"/>
                      <a:pt x="540188" y="232037"/>
                    </a:cubicBezTo>
                    <a:cubicBezTo>
                      <a:pt x="540604" y="227809"/>
                      <a:pt x="543237" y="225591"/>
                      <a:pt x="544901" y="224136"/>
                    </a:cubicBezTo>
                    <a:cubicBezTo>
                      <a:pt x="546148" y="223096"/>
                      <a:pt x="546980" y="222403"/>
                      <a:pt x="547535" y="220947"/>
                    </a:cubicBezTo>
                    <a:cubicBezTo>
                      <a:pt x="549475" y="216165"/>
                      <a:pt x="552664" y="214987"/>
                      <a:pt x="555020" y="214640"/>
                    </a:cubicBezTo>
                    <a:cubicBezTo>
                      <a:pt x="554466" y="214016"/>
                      <a:pt x="553842" y="213323"/>
                      <a:pt x="553287" y="212561"/>
                    </a:cubicBezTo>
                    <a:cubicBezTo>
                      <a:pt x="551208" y="209719"/>
                      <a:pt x="536930" y="199600"/>
                      <a:pt x="533742" y="198630"/>
                    </a:cubicBezTo>
                    <a:cubicBezTo>
                      <a:pt x="526464" y="196481"/>
                      <a:pt x="527504" y="186362"/>
                      <a:pt x="528197" y="179639"/>
                    </a:cubicBezTo>
                    <a:cubicBezTo>
                      <a:pt x="528336" y="178460"/>
                      <a:pt x="528474" y="177213"/>
                      <a:pt x="528474" y="176658"/>
                    </a:cubicBezTo>
                    <a:cubicBezTo>
                      <a:pt x="528474" y="173262"/>
                      <a:pt x="530415" y="170559"/>
                      <a:pt x="531940" y="168410"/>
                    </a:cubicBezTo>
                    <a:cubicBezTo>
                      <a:pt x="532564" y="167579"/>
                      <a:pt x="533465" y="166262"/>
                      <a:pt x="533603" y="165777"/>
                    </a:cubicBezTo>
                    <a:cubicBezTo>
                      <a:pt x="533880" y="160648"/>
                      <a:pt x="537138" y="158430"/>
                      <a:pt x="540811" y="155796"/>
                    </a:cubicBezTo>
                    <a:cubicBezTo>
                      <a:pt x="541574" y="155241"/>
                      <a:pt x="542475" y="154618"/>
                      <a:pt x="543515" y="153855"/>
                    </a:cubicBezTo>
                    <a:cubicBezTo>
                      <a:pt x="546772" y="151429"/>
                      <a:pt x="550792" y="149073"/>
                      <a:pt x="554673" y="146785"/>
                    </a:cubicBezTo>
                    <a:cubicBezTo>
                      <a:pt x="557515" y="145122"/>
                      <a:pt x="560218" y="143528"/>
                      <a:pt x="562436" y="142003"/>
                    </a:cubicBezTo>
                    <a:cubicBezTo>
                      <a:pt x="569159" y="137498"/>
                      <a:pt x="573734" y="139716"/>
                      <a:pt x="577061" y="141310"/>
                    </a:cubicBezTo>
                    <a:cubicBezTo>
                      <a:pt x="577823" y="141657"/>
                      <a:pt x="578516" y="142003"/>
                      <a:pt x="579279" y="142280"/>
                    </a:cubicBezTo>
                    <a:cubicBezTo>
                      <a:pt x="581219" y="142973"/>
                      <a:pt x="582606" y="143944"/>
                      <a:pt x="583714" y="144706"/>
                    </a:cubicBezTo>
                    <a:cubicBezTo>
                      <a:pt x="585655" y="146023"/>
                      <a:pt x="587249" y="147063"/>
                      <a:pt x="592794" y="146924"/>
                    </a:cubicBezTo>
                    <a:cubicBezTo>
                      <a:pt x="605339" y="146647"/>
                      <a:pt x="606795" y="154687"/>
                      <a:pt x="607488" y="158499"/>
                    </a:cubicBezTo>
                    <a:cubicBezTo>
                      <a:pt x="607626" y="159123"/>
                      <a:pt x="607696" y="159747"/>
                      <a:pt x="607834" y="160162"/>
                    </a:cubicBezTo>
                    <a:cubicBezTo>
                      <a:pt x="608735" y="160786"/>
                      <a:pt x="611647" y="161133"/>
                      <a:pt x="616568" y="161133"/>
                    </a:cubicBezTo>
                    <a:cubicBezTo>
                      <a:pt x="617607" y="161133"/>
                      <a:pt x="620102" y="161133"/>
                      <a:pt x="621558" y="155727"/>
                    </a:cubicBezTo>
                    <a:cubicBezTo>
                      <a:pt x="622112" y="153717"/>
                      <a:pt x="621835" y="152053"/>
                      <a:pt x="618716" y="148449"/>
                    </a:cubicBezTo>
                    <a:cubicBezTo>
                      <a:pt x="616290" y="145538"/>
                      <a:pt x="612617" y="143112"/>
                      <a:pt x="609429" y="142142"/>
                    </a:cubicBezTo>
                    <a:cubicBezTo>
                      <a:pt x="601111" y="139716"/>
                      <a:pt x="599032" y="131468"/>
                      <a:pt x="598200" y="125438"/>
                    </a:cubicBezTo>
                    <a:cubicBezTo>
                      <a:pt x="597646" y="121557"/>
                      <a:pt x="596953" y="118368"/>
                      <a:pt x="596260" y="115319"/>
                    </a:cubicBezTo>
                    <a:cubicBezTo>
                      <a:pt x="595636" y="112477"/>
                      <a:pt x="595012" y="109843"/>
                      <a:pt x="594596" y="106863"/>
                    </a:cubicBezTo>
                    <a:cubicBezTo>
                      <a:pt x="594388" y="105615"/>
                      <a:pt x="594319" y="104368"/>
                      <a:pt x="594180" y="103189"/>
                    </a:cubicBezTo>
                    <a:cubicBezTo>
                      <a:pt x="593972" y="101249"/>
                      <a:pt x="593626" y="98130"/>
                      <a:pt x="593141" y="97021"/>
                    </a:cubicBezTo>
                    <a:cubicBezTo>
                      <a:pt x="584616" y="94387"/>
                      <a:pt x="586556" y="82327"/>
                      <a:pt x="587180" y="78307"/>
                    </a:cubicBezTo>
                    <a:cubicBezTo>
                      <a:pt x="588081" y="72693"/>
                      <a:pt x="593071" y="70891"/>
                      <a:pt x="595774" y="69920"/>
                    </a:cubicBezTo>
                    <a:cubicBezTo>
                      <a:pt x="596121" y="69782"/>
                      <a:pt x="596537" y="69643"/>
                      <a:pt x="596953" y="69505"/>
                    </a:cubicBezTo>
                    <a:cubicBezTo>
                      <a:pt x="596606" y="68742"/>
                      <a:pt x="595913" y="67841"/>
                      <a:pt x="595012" y="66663"/>
                    </a:cubicBezTo>
                    <a:cubicBezTo>
                      <a:pt x="593695" y="65069"/>
                      <a:pt x="592170" y="63197"/>
                      <a:pt x="591616" y="60772"/>
                    </a:cubicBezTo>
                    <a:cubicBezTo>
                      <a:pt x="590992" y="59871"/>
                      <a:pt x="588635" y="57999"/>
                      <a:pt x="587111" y="56752"/>
                    </a:cubicBezTo>
                    <a:cubicBezTo>
                      <a:pt x="584823" y="54880"/>
                      <a:pt x="582398" y="53009"/>
                      <a:pt x="580665" y="50860"/>
                    </a:cubicBezTo>
                    <a:cubicBezTo>
                      <a:pt x="579764" y="49751"/>
                      <a:pt x="576021" y="47325"/>
                      <a:pt x="571377" y="44553"/>
                    </a:cubicBezTo>
                    <a:cubicBezTo>
                      <a:pt x="571862" y="49127"/>
                      <a:pt x="554396" y="37553"/>
                      <a:pt x="549198" y="28404"/>
                    </a:cubicBezTo>
                    <a:cubicBezTo>
                      <a:pt x="544138" y="19463"/>
                      <a:pt x="545594" y="22166"/>
                      <a:pt x="541712" y="21611"/>
                    </a:cubicBezTo>
                    <a:cubicBezTo>
                      <a:pt x="537831" y="21057"/>
                      <a:pt x="541089" y="21542"/>
                      <a:pt x="529167" y="7680"/>
                    </a:cubicBezTo>
                    <a:cubicBezTo>
                      <a:pt x="517246" y="-6113"/>
                      <a:pt x="523692" y="4145"/>
                      <a:pt x="513018" y="5739"/>
                    </a:cubicBezTo>
                    <a:cubicBezTo>
                      <a:pt x="502067" y="7333"/>
                      <a:pt x="497562" y="16621"/>
                      <a:pt x="484739" y="13779"/>
                    </a:cubicBezTo>
                    <a:cubicBezTo>
                      <a:pt x="471917" y="10937"/>
                      <a:pt x="474551" y="4977"/>
                      <a:pt x="465333" y="8858"/>
                    </a:cubicBezTo>
                    <a:cubicBezTo>
                      <a:pt x="456184" y="12740"/>
                      <a:pt x="456461" y="4214"/>
                      <a:pt x="448559" y="4145"/>
                    </a:cubicBezTo>
                    <a:cubicBezTo>
                      <a:pt x="440658" y="4076"/>
                      <a:pt x="444193" y="749"/>
                      <a:pt x="438856" y="2759"/>
                    </a:cubicBezTo>
                    <a:cubicBezTo>
                      <a:pt x="433519" y="4769"/>
                      <a:pt x="437678" y="3313"/>
                      <a:pt x="420212" y="472"/>
                    </a:cubicBezTo>
                    <a:cubicBezTo>
                      <a:pt x="402745" y="-2370"/>
                      <a:pt x="396161" y="8581"/>
                      <a:pt x="384309" y="8026"/>
                    </a:cubicBezTo>
                    <a:cubicBezTo>
                      <a:pt x="377239" y="7680"/>
                      <a:pt x="376407" y="7195"/>
                      <a:pt x="371417" y="9274"/>
                    </a:cubicBezTo>
                    <a:cubicBezTo>
                      <a:pt x="366427" y="11353"/>
                      <a:pt x="366219" y="5601"/>
                      <a:pt x="358733" y="7680"/>
                    </a:cubicBezTo>
                    <a:cubicBezTo>
                      <a:pt x="351248" y="9759"/>
                      <a:pt x="336970" y="27780"/>
                      <a:pt x="331356" y="27018"/>
                    </a:cubicBezTo>
                    <a:cubicBezTo>
                      <a:pt x="325742" y="26255"/>
                      <a:pt x="319227" y="42612"/>
                      <a:pt x="314098" y="45731"/>
                    </a:cubicBezTo>
                    <a:cubicBezTo>
                      <a:pt x="308969" y="48850"/>
                      <a:pt x="303008" y="61950"/>
                      <a:pt x="299750" y="66663"/>
                    </a:cubicBezTo>
                    <a:cubicBezTo>
                      <a:pt x="296562" y="71445"/>
                      <a:pt x="281591" y="74772"/>
                      <a:pt x="279650" y="78307"/>
                    </a:cubicBezTo>
                    <a:cubicBezTo>
                      <a:pt x="277710" y="81842"/>
                      <a:pt x="272373" y="85515"/>
                      <a:pt x="267244" y="86208"/>
                    </a:cubicBezTo>
                    <a:cubicBezTo>
                      <a:pt x="262115" y="86902"/>
                      <a:pt x="258026" y="81773"/>
                      <a:pt x="252897" y="84822"/>
                    </a:cubicBezTo>
                    <a:cubicBezTo>
                      <a:pt x="247768" y="87941"/>
                      <a:pt x="245065" y="92377"/>
                      <a:pt x="239450" y="94040"/>
                    </a:cubicBezTo>
                    <a:cubicBezTo>
                      <a:pt x="233836" y="95704"/>
                      <a:pt x="231549" y="99239"/>
                      <a:pt x="222192" y="104090"/>
                    </a:cubicBezTo>
                    <a:cubicBezTo>
                      <a:pt x="211796" y="109427"/>
                      <a:pt x="212835" y="115388"/>
                      <a:pt x="209231" y="118022"/>
                    </a:cubicBezTo>
                    <a:cubicBezTo>
                      <a:pt x="205627" y="120656"/>
                      <a:pt x="207568" y="119962"/>
                      <a:pt x="202439" y="125438"/>
                    </a:cubicBezTo>
                    <a:cubicBezTo>
                      <a:pt x="197310" y="130983"/>
                      <a:pt x="199805" y="126478"/>
                      <a:pt x="197310" y="130983"/>
                    </a:cubicBezTo>
                    <a:cubicBezTo>
                      <a:pt x="194815" y="135488"/>
                      <a:pt x="195300" y="131537"/>
                      <a:pt x="192458" y="138468"/>
                    </a:cubicBezTo>
                    <a:cubicBezTo>
                      <a:pt x="190517" y="143181"/>
                      <a:pt x="190379" y="140686"/>
                      <a:pt x="195300" y="143805"/>
                    </a:cubicBezTo>
                    <a:cubicBezTo>
                      <a:pt x="200221" y="146924"/>
                      <a:pt x="201538" y="136666"/>
                      <a:pt x="209300" y="137221"/>
                    </a:cubicBezTo>
                    <a:cubicBezTo>
                      <a:pt x="217063" y="137775"/>
                      <a:pt x="222469" y="127725"/>
                      <a:pt x="232935" y="126131"/>
                    </a:cubicBezTo>
                    <a:cubicBezTo>
                      <a:pt x="245273" y="124260"/>
                      <a:pt x="236331" y="123497"/>
                      <a:pt x="243470" y="123844"/>
                    </a:cubicBezTo>
                    <a:cubicBezTo>
                      <a:pt x="250609" y="124121"/>
                      <a:pt x="244718" y="135696"/>
                      <a:pt x="254837" y="137429"/>
                    </a:cubicBezTo>
                    <a:cubicBezTo>
                      <a:pt x="264957" y="139231"/>
                      <a:pt x="269323" y="109289"/>
                      <a:pt x="278126" y="112616"/>
                    </a:cubicBezTo>
                    <a:cubicBezTo>
                      <a:pt x="286928" y="115942"/>
                      <a:pt x="274591" y="107695"/>
                      <a:pt x="292334" y="108804"/>
                    </a:cubicBezTo>
                    <a:cubicBezTo>
                      <a:pt x="310078" y="109912"/>
                      <a:pt x="318048" y="102011"/>
                      <a:pt x="322969" y="105130"/>
                    </a:cubicBezTo>
                    <a:cubicBezTo>
                      <a:pt x="327890" y="108249"/>
                      <a:pt x="324979" y="113378"/>
                      <a:pt x="317286" y="116843"/>
                    </a:cubicBezTo>
                    <a:cubicBezTo>
                      <a:pt x="309592" y="120309"/>
                      <a:pt x="305018" y="115111"/>
                      <a:pt x="303424" y="125646"/>
                    </a:cubicBezTo>
                    <a:cubicBezTo>
                      <a:pt x="301830" y="136181"/>
                      <a:pt x="289770" y="147340"/>
                      <a:pt x="296562" y="154895"/>
                    </a:cubicBezTo>
                    <a:cubicBezTo>
                      <a:pt x="303285" y="162450"/>
                      <a:pt x="302800" y="168272"/>
                      <a:pt x="305018" y="172430"/>
                    </a:cubicBezTo>
                    <a:cubicBezTo>
                      <a:pt x="307236" y="176589"/>
                      <a:pt x="313959" y="176104"/>
                      <a:pt x="318395" y="174302"/>
                    </a:cubicBezTo>
                    <a:cubicBezTo>
                      <a:pt x="322900" y="172500"/>
                      <a:pt x="328653" y="169866"/>
                      <a:pt x="333504" y="170905"/>
                    </a:cubicBezTo>
                    <a:cubicBezTo>
                      <a:pt x="338356" y="171945"/>
                      <a:pt x="336485" y="177213"/>
                      <a:pt x="329623" y="180054"/>
                    </a:cubicBezTo>
                    <a:cubicBezTo>
                      <a:pt x="322761" y="182896"/>
                      <a:pt x="295245" y="199184"/>
                      <a:pt x="294413" y="204590"/>
                    </a:cubicBezTo>
                    <a:cubicBezTo>
                      <a:pt x="293582" y="209997"/>
                      <a:pt x="288453" y="215888"/>
                      <a:pt x="290532" y="221017"/>
                    </a:cubicBezTo>
                    <a:cubicBezTo>
                      <a:pt x="292611" y="226146"/>
                      <a:pt x="290671" y="236681"/>
                      <a:pt x="297602" y="238344"/>
                    </a:cubicBezTo>
                    <a:cubicBezTo>
                      <a:pt x="304533" y="240008"/>
                      <a:pt x="306058" y="234324"/>
                      <a:pt x="314860" y="235572"/>
                    </a:cubicBezTo>
                    <a:cubicBezTo>
                      <a:pt x="323593" y="236820"/>
                      <a:pt x="326019" y="227809"/>
                      <a:pt x="323593" y="236820"/>
                    </a:cubicBezTo>
                    <a:cubicBezTo>
                      <a:pt x="321167" y="245830"/>
                      <a:pt x="312018" y="249781"/>
                      <a:pt x="305503" y="250266"/>
                    </a:cubicBezTo>
                    <a:cubicBezTo>
                      <a:pt x="298988" y="250751"/>
                      <a:pt x="291572" y="264613"/>
                      <a:pt x="290047" y="274455"/>
                    </a:cubicBezTo>
                    <a:cubicBezTo>
                      <a:pt x="288591" y="284297"/>
                      <a:pt x="285195" y="290050"/>
                      <a:pt x="281868" y="293446"/>
                    </a:cubicBezTo>
                    <a:cubicBezTo>
                      <a:pt x="278541" y="296842"/>
                      <a:pt x="270709" y="320338"/>
                      <a:pt x="265095" y="324081"/>
                    </a:cubicBezTo>
                    <a:cubicBezTo>
                      <a:pt x="259550" y="327824"/>
                      <a:pt x="247352" y="337181"/>
                      <a:pt x="239728" y="337874"/>
                    </a:cubicBezTo>
                    <a:cubicBezTo>
                      <a:pt x="232104" y="338567"/>
                      <a:pt x="216024" y="345637"/>
                      <a:pt x="211726" y="347785"/>
                    </a:cubicBezTo>
                    <a:cubicBezTo>
                      <a:pt x="207429" y="349934"/>
                      <a:pt x="198973" y="361231"/>
                      <a:pt x="191349" y="361925"/>
                    </a:cubicBezTo>
                    <a:cubicBezTo>
                      <a:pt x="183725" y="362618"/>
                      <a:pt x="157942" y="357905"/>
                      <a:pt x="151634" y="359429"/>
                    </a:cubicBezTo>
                    <a:cubicBezTo>
                      <a:pt x="145327" y="360954"/>
                      <a:pt x="147684" y="373777"/>
                      <a:pt x="142763" y="373430"/>
                    </a:cubicBezTo>
                    <a:cubicBezTo>
                      <a:pt x="137772" y="373083"/>
                      <a:pt x="130287" y="365806"/>
                      <a:pt x="127792" y="373083"/>
                    </a:cubicBezTo>
                    <a:cubicBezTo>
                      <a:pt x="125296" y="380361"/>
                      <a:pt x="110672" y="382094"/>
                      <a:pt x="109286" y="386807"/>
                    </a:cubicBezTo>
                    <a:cubicBezTo>
                      <a:pt x="107900" y="391451"/>
                      <a:pt x="111434" y="398590"/>
                      <a:pt x="104781" y="397619"/>
                    </a:cubicBezTo>
                    <a:cubicBezTo>
                      <a:pt x="98127" y="396649"/>
                      <a:pt x="93899" y="384312"/>
                      <a:pt x="89602" y="391312"/>
                    </a:cubicBezTo>
                    <a:cubicBezTo>
                      <a:pt x="85304" y="398312"/>
                      <a:pt x="81284" y="399144"/>
                      <a:pt x="75601" y="396302"/>
                    </a:cubicBezTo>
                    <a:cubicBezTo>
                      <a:pt x="69918" y="393391"/>
                      <a:pt x="67214" y="385421"/>
                      <a:pt x="62363" y="386460"/>
                    </a:cubicBezTo>
                    <a:cubicBezTo>
                      <a:pt x="57580" y="387500"/>
                      <a:pt x="55640" y="388262"/>
                      <a:pt x="53768" y="396025"/>
                    </a:cubicBezTo>
                    <a:cubicBezTo>
                      <a:pt x="51897" y="403788"/>
                      <a:pt x="48223" y="406699"/>
                      <a:pt x="41708" y="407184"/>
                    </a:cubicBezTo>
                    <a:cubicBezTo>
                      <a:pt x="35193" y="407669"/>
                      <a:pt x="26391" y="408848"/>
                      <a:pt x="20430" y="412868"/>
                    </a:cubicBezTo>
                    <a:cubicBezTo>
                      <a:pt x="14469" y="416888"/>
                      <a:pt x="8024" y="414254"/>
                      <a:pt x="5251" y="421115"/>
                    </a:cubicBezTo>
                    <a:cubicBezTo>
                      <a:pt x="2409" y="427977"/>
                      <a:pt x="-3066" y="428948"/>
                      <a:pt x="2201" y="429710"/>
                    </a:cubicBezTo>
                    <a:cubicBezTo>
                      <a:pt x="7469" y="430472"/>
                      <a:pt x="8439" y="431304"/>
                      <a:pt x="15162" y="431512"/>
                    </a:cubicBezTo>
                    <a:cubicBezTo>
                      <a:pt x="21955" y="431789"/>
                      <a:pt x="19945" y="428324"/>
                      <a:pt x="28123" y="433661"/>
                    </a:cubicBezTo>
                    <a:cubicBezTo>
                      <a:pt x="36302" y="438998"/>
                      <a:pt x="40807" y="439968"/>
                      <a:pt x="39144" y="450850"/>
                    </a:cubicBezTo>
                    <a:cubicBezTo>
                      <a:pt x="37480" y="461731"/>
                      <a:pt x="36094" y="466375"/>
                      <a:pt x="30757" y="466306"/>
                    </a:cubicBezTo>
                    <a:cubicBezTo>
                      <a:pt x="25420" y="466236"/>
                      <a:pt x="22856" y="469009"/>
                      <a:pt x="20638" y="474276"/>
                    </a:cubicBezTo>
                    <a:cubicBezTo>
                      <a:pt x="18420" y="479544"/>
                      <a:pt x="21539" y="482386"/>
                      <a:pt x="26737" y="481415"/>
                    </a:cubicBezTo>
                    <a:cubicBezTo>
                      <a:pt x="31866" y="480376"/>
                      <a:pt x="36649" y="475177"/>
                      <a:pt x="38936" y="478990"/>
                    </a:cubicBezTo>
                    <a:cubicBezTo>
                      <a:pt x="41223" y="482802"/>
                      <a:pt x="35678" y="481693"/>
                      <a:pt x="45936" y="484673"/>
                    </a:cubicBezTo>
                    <a:cubicBezTo>
                      <a:pt x="56263" y="487653"/>
                      <a:pt x="61808" y="490842"/>
                      <a:pt x="67838" y="491396"/>
                    </a:cubicBezTo>
                    <a:cubicBezTo>
                      <a:pt x="73868" y="491881"/>
                      <a:pt x="83156" y="491812"/>
                      <a:pt x="77888" y="484119"/>
                    </a:cubicBezTo>
                    <a:cubicBezTo>
                      <a:pt x="72621" y="476425"/>
                      <a:pt x="64511" y="472890"/>
                      <a:pt x="70195" y="470880"/>
                    </a:cubicBezTo>
                    <a:cubicBezTo>
                      <a:pt x="75878" y="468870"/>
                      <a:pt x="75670" y="470257"/>
                      <a:pt x="81423" y="470049"/>
                    </a:cubicBezTo>
                    <a:cubicBezTo>
                      <a:pt x="87176" y="469841"/>
                      <a:pt x="88077" y="464019"/>
                      <a:pt x="94038" y="464850"/>
                    </a:cubicBezTo>
                    <a:cubicBezTo>
                      <a:pt x="99998" y="465682"/>
                      <a:pt x="102077" y="470811"/>
                      <a:pt x="99166" y="471435"/>
                    </a:cubicBezTo>
                    <a:cubicBezTo>
                      <a:pt x="96186" y="472058"/>
                      <a:pt x="89879" y="466652"/>
                      <a:pt x="88562" y="475524"/>
                    </a:cubicBezTo>
                    <a:cubicBezTo>
                      <a:pt x="87245" y="484326"/>
                      <a:pt x="90433" y="486891"/>
                      <a:pt x="94592" y="487792"/>
                    </a:cubicBezTo>
                    <a:cubicBezTo>
                      <a:pt x="98751" y="488693"/>
                      <a:pt x="95840" y="491535"/>
                      <a:pt x="91750" y="494723"/>
                    </a:cubicBezTo>
                    <a:cubicBezTo>
                      <a:pt x="87661" y="497911"/>
                      <a:pt x="84403" y="493683"/>
                      <a:pt x="79968" y="496872"/>
                    </a:cubicBezTo>
                    <a:cubicBezTo>
                      <a:pt x="75532" y="500060"/>
                      <a:pt x="72621" y="505189"/>
                      <a:pt x="64650" y="503387"/>
                    </a:cubicBezTo>
                    <a:cubicBezTo>
                      <a:pt x="56679" y="501585"/>
                      <a:pt x="49748" y="495416"/>
                      <a:pt x="46352" y="498743"/>
                    </a:cubicBezTo>
                    <a:cubicBezTo>
                      <a:pt x="42956" y="502070"/>
                      <a:pt x="41570" y="501862"/>
                      <a:pt x="42124" y="507892"/>
                    </a:cubicBezTo>
                    <a:cubicBezTo>
                      <a:pt x="42679" y="513853"/>
                      <a:pt x="40599" y="515655"/>
                      <a:pt x="45520" y="516348"/>
                    </a:cubicBezTo>
                    <a:cubicBezTo>
                      <a:pt x="50441" y="517041"/>
                      <a:pt x="56402" y="522724"/>
                      <a:pt x="61947" y="523833"/>
                    </a:cubicBezTo>
                    <a:cubicBezTo>
                      <a:pt x="67492" y="524942"/>
                      <a:pt x="67214" y="524596"/>
                      <a:pt x="75670" y="518496"/>
                    </a:cubicBezTo>
                    <a:cubicBezTo>
                      <a:pt x="84126" y="512397"/>
                      <a:pt x="81284" y="511981"/>
                      <a:pt x="90780" y="513367"/>
                    </a:cubicBezTo>
                    <a:cubicBezTo>
                      <a:pt x="100275" y="514684"/>
                      <a:pt x="105404" y="516140"/>
                      <a:pt x="109840" y="512952"/>
                    </a:cubicBezTo>
                    <a:cubicBezTo>
                      <a:pt x="114276" y="509763"/>
                      <a:pt x="118989" y="502070"/>
                      <a:pt x="121276" y="496178"/>
                    </a:cubicBezTo>
                    <a:cubicBezTo>
                      <a:pt x="123564" y="490287"/>
                      <a:pt x="126475" y="487861"/>
                      <a:pt x="132435" y="488693"/>
                    </a:cubicBezTo>
                    <a:cubicBezTo>
                      <a:pt x="138396" y="489525"/>
                      <a:pt x="151634" y="494169"/>
                      <a:pt x="161061" y="493753"/>
                    </a:cubicBezTo>
                    <a:cubicBezTo>
                      <a:pt x="170417" y="493337"/>
                      <a:pt x="164595" y="479683"/>
                      <a:pt x="174091" y="478574"/>
                    </a:cubicBezTo>
                    <a:cubicBezTo>
                      <a:pt x="183586" y="477465"/>
                      <a:pt x="176655" y="482732"/>
                      <a:pt x="183309" y="484049"/>
                    </a:cubicBezTo>
                    <a:cubicBezTo>
                      <a:pt x="189894" y="485297"/>
                      <a:pt x="194052" y="476910"/>
                      <a:pt x="199043" y="474831"/>
                    </a:cubicBezTo>
                    <a:cubicBezTo>
                      <a:pt x="204033" y="472752"/>
                      <a:pt x="211657" y="474207"/>
                      <a:pt x="209162" y="479059"/>
                    </a:cubicBezTo>
                    <a:cubicBezTo>
                      <a:pt x="206667" y="483911"/>
                      <a:pt x="198696" y="479683"/>
                      <a:pt x="197240" y="486752"/>
                    </a:cubicBezTo>
                    <a:cubicBezTo>
                      <a:pt x="195854" y="493822"/>
                      <a:pt x="196686" y="495347"/>
                      <a:pt x="200151" y="498604"/>
                    </a:cubicBezTo>
                    <a:cubicBezTo>
                      <a:pt x="203617" y="501862"/>
                      <a:pt x="203617" y="503941"/>
                      <a:pt x="201191" y="506021"/>
                    </a:cubicBezTo>
                    <a:cubicBezTo>
                      <a:pt x="198765" y="508100"/>
                      <a:pt x="195230" y="510041"/>
                      <a:pt x="198280" y="516001"/>
                    </a:cubicBezTo>
                    <a:cubicBezTo>
                      <a:pt x="201330" y="521962"/>
                      <a:pt x="204934" y="516972"/>
                      <a:pt x="210271" y="519397"/>
                    </a:cubicBezTo>
                    <a:cubicBezTo>
                      <a:pt x="215608" y="521893"/>
                      <a:pt x="216232" y="513298"/>
                      <a:pt x="223856" y="519605"/>
                    </a:cubicBezTo>
                    <a:cubicBezTo>
                      <a:pt x="231480" y="525913"/>
                      <a:pt x="224064" y="523071"/>
                      <a:pt x="233074" y="527160"/>
                    </a:cubicBezTo>
                    <a:cubicBezTo>
                      <a:pt x="242154" y="531180"/>
                      <a:pt x="245065" y="528131"/>
                      <a:pt x="249223" y="522170"/>
                    </a:cubicBezTo>
                    <a:cubicBezTo>
                      <a:pt x="253312" y="516140"/>
                      <a:pt x="260313" y="510179"/>
                      <a:pt x="260659" y="517526"/>
                    </a:cubicBezTo>
                    <a:cubicBezTo>
                      <a:pt x="261006" y="524873"/>
                      <a:pt x="252619" y="537903"/>
                      <a:pt x="247005" y="537141"/>
                    </a:cubicBezTo>
                    <a:cubicBezTo>
                      <a:pt x="241391" y="536378"/>
                      <a:pt x="229123" y="544003"/>
                      <a:pt x="219350" y="542616"/>
                    </a:cubicBezTo>
                    <a:cubicBezTo>
                      <a:pt x="209508" y="541230"/>
                      <a:pt x="205350" y="545181"/>
                      <a:pt x="204449" y="551280"/>
                    </a:cubicBezTo>
                    <a:cubicBezTo>
                      <a:pt x="203548" y="557379"/>
                      <a:pt x="208954" y="564380"/>
                      <a:pt x="213113" y="565004"/>
                    </a:cubicBezTo>
                    <a:cubicBezTo>
                      <a:pt x="217340" y="565627"/>
                      <a:pt x="229331" y="557241"/>
                      <a:pt x="234945" y="558003"/>
                    </a:cubicBezTo>
                    <a:cubicBezTo>
                      <a:pt x="240559" y="558766"/>
                      <a:pt x="240144" y="563964"/>
                      <a:pt x="247629" y="564310"/>
                    </a:cubicBezTo>
                    <a:cubicBezTo>
                      <a:pt x="255115" y="564657"/>
                      <a:pt x="262669" y="554607"/>
                      <a:pt x="269115" y="552389"/>
                    </a:cubicBezTo>
                    <a:cubicBezTo>
                      <a:pt x="275561" y="550171"/>
                      <a:pt x="285334" y="546706"/>
                      <a:pt x="290324" y="549478"/>
                    </a:cubicBezTo>
                    <a:cubicBezTo>
                      <a:pt x="295245" y="552250"/>
                      <a:pt x="291225" y="548231"/>
                      <a:pt x="294413" y="548300"/>
                    </a:cubicBezTo>
                    <a:cubicBezTo>
                      <a:pt x="297602" y="548438"/>
                      <a:pt x="303285" y="546428"/>
                      <a:pt x="301830" y="555924"/>
                    </a:cubicBezTo>
                    <a:cubicBezTo>
                      <a:pt x="300374" y="565419"/>
                      <a:pt x="307790" y="566459"/>
                      <a:pt x="309454" y="574360"/>
                    </a:cubicBezTo>
                    <a:cubicBezTo>
                      <a:pt x="311117" y="582262"/>
                      <a:pt x="310701" y="578034"/>
                      <a:pt x="311048" y="589886"/>
                    </a:cubicBezTo>
                    <a:cubicBezTo>
                      <a:pt x="311394" y="601738"/>
                      <a:pt x="316662" y="597649"/>
                      <a:pt x="321167" y="601045"/>
                    </a:cubicBezTo>
                    <a:cubicBezTo>
                      <a:pt x="325672" y="604441"/>
                      <a:pt x="334821" y="598134"/>
                      <a:pt x="335584" y="609986"/>
                    </a:cubicBezTo>
                    <a:cubicBezTo>
                      <a:pt x="336277" y="621907"/>
                      <a:pt x="337802" y="618996"/>
                      <a:pt x="341683" y="624402"/>
                    </a:cubicBezTo>
                    <a:cubicBezTo>
                      <a:pt x="345495" y="629809"/>
                      <a:pt x="344248" y="633759"/>
                      <a:pt x="357902" y="635700"/>
                    </a:cubicBezTo>
                    <a:cubicBezTo>
                      <a:pt x="371556" y="637641"/>
                      <a:pt x="383546" y="646235"/>
                      <a:pt x="396092" y="645958"/>
                    </a:cubicBezTo>
                    <a:cubicBezTo>
                      <a:pt x="408637" y="645681"/>
                      <a:pt x="411756" y="648730"/>
                      <a:pt x="422499" y="636809"/>
                    </a:cubicBezTo>
                    <a:cubicBezTo>
                      <a:pt x="431371" y="626967"/>
                      <a:pt x="440797" y="622947"/>
                      <a:pt x="444678" y="623501"/>
                    </a:cubicBezTo>
                    <a:cubicBezTo>
                      <a:pt x="448559" y="624056"/>
                      <a:pt x="462352" y="613243"/>
                      <a:pt x="474066" y="610471"/>
                    </a:cubicBezTo>
                    <a:cubicBezTo>
                      <a:pt x="490354" y="606520"/>
                      <a:pt x="488967" y="609362"/>
                      <a:pt x="495275" y="610263"/>
                    </a:cubicBezTo>
                    <a:cubicBezTo>
                      <a:pt x="501582" y="611164"/>
                      <a:pt x="521890" y="595292"/>
                      <a:pt x="527989" y="595084"/>
                    </a:cubicBezTo>
                    <a:cubicBezTo>
                      <a:pt x="533465" y="594946"/>
                      <a:pt x="538663" y="586698"/>
                      <a:pt x="544693" y="587876"/>
                    </a:cubicBezTo>
                    <a:cubicBezTo>
                      <a:pt x="549545" y="578588"/>
                      <a:pt x="554466" y="568331"/>
                      <a:pt x="554812" y="565004"/>
                    </a:cubicBezTo>
                    <a:cubicBezTo>
                      <a:pt x="555020" y="561815"/>
                      <a:pt x="555644" y="559112"/>
                      <a:pt x="556198" y="556548"/>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a:ea typeface="+mn-ea"/>
                  <a:cs typeface="+mn-cs"/>
                </a:endParaRPr>
              </a:p>
            </p:txBody>
          </p:sp>
          <p:sp>
            <p:nvSpPr>
              <p:cNvPr id="113" name="Freeform 160">
                <a:extLst>
                  <a:ext uri="{FF2B5EF4-FFF2-40B4-BE49-F238E27FC236}">
                    <a16:creationId xmlns:a16="http://schemas.microsoft.com/office/drawing/2014/main" id="{ECFFCFC5-AA01-1809-F0B9-9F745FD04193}"/>
                  </a:ext>
                </a:extLst>
              </p:cNvPr>
              <p:cNvSpPr/>
              <p:nvPr/>
            </p:nvSpPr>
            <p:spPr>
              <a:xfrm>
                <a:off x="8082502" y="2739094"/>
                <a:ext cx="346" cy="207"/>
              </a:xfrm>
              <a:custGeom>
                <a:avLst/>
                <a:gdLst>
                  <a:gd name="connsiteX0" fmla="*/ 347 w 346"/>
                  <a:gd name="connsiteY0" fmla="*/ 208 h 207"/>
                  <a:gd name="connsiteX1" fmla="*/ 0 w 346"/>
                  <a:gd name="connsiteY1" fmla="*/ 0 h 207"/>
                  <a:gd name="connsiteX2" fmla="*/ 347 w 346"/>
                  <a:gd name="connsiteY2" fmla="*/ 208 h 207"/>
                </a:gdLst>
                <a:ahLst/>
                <a:cxnLst>
                  <a:cxn ang="0">
                    <a:pos x="connsiteX0" y="connsiteY0"/>
                  </a:cxn>
                  <a:cxn ang="0">
                    <a:pos x="connsiteX1" y="connsiteY1"/>
                  </a:cxn>
                  <a:cxn ang="0">
                    <a:pos x="connsiteX2" y="connsiteY2"/>
                  </a:cxn>
                </a:cxnLst>
                <a:rect l="l" t="t" r="r" b="b"/>
                <a:pathLst>
                  <a:path w="346" h="207">
                    <a:moveTo>
                      <a:pt x="347" y="208"/>
                    </a:moveTo>
                    <a:cubicBezTo>
                      <a:pt x="208" y="139"/>
                      <a:pt x="139" y="69"/>
                      <a:pt x="0" y="0"/>
                    </a:cubicBezTo>
                    <a:cubicBezTo>
                      <a:pt x="69" y="139"/>
                      <a:pt x="208" y="208"/>
                      <a:pt x="347" y="208"/>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4" name="Freeform 161">
                <a:extLst>
                  <a:ext uri="{FF2B5EF4-FFF2-40B4-BE49-F238E27FC236}">
                    <a16:creationId xmlns:a16="http://schemas.microsoft.com/office/drawing/2014/main" id="{BEA20185-6718-A929-7685-6989B9401E05}"/>
                  </a:ext>
                </a:extLst>
              </p:cNvPr>
              <p:cNvSpPr/>
              <p:nvPr/>
            </p:nvSpPr>
            <p:spPr>
              <a:xfrm>
                <a:off x="8105929" y="2194038"/>
                <a:ext cx="69" cy="346"/>
              </a:xfrm>
              <a:custGeom>
                <a:avLst/>
                <a:gdLst>
                  <a:gd name="connsiteX0" fmla="*/ 69 w 69"/>
                  <a:gd name="connsiteY0" fmla="*/ 347 h 346"/>
                  <a:gd name="connsiteX1" fmla="*/ 0 w 69"/>
                  <a:gd name="connsiteY1" fmla="*/ 0 h 346"/>
                  <a:gd name="connsiteX2" fmla="*/ 69 w 69"/>
                  <a:gd name="connsiteY2" fmla="*/ 347 h 346"/>
                </a:gdLst>
                <a:ahLst/>
                <a:cxnLst>
                  <a:cxn ang="0">
                    <a:pos x="connsiteX0" y="connsiteY0"/>
                  </a:cxn>
                  <a:cxn ang="0">
                    <a:pos x="connsiteX1" y="connsiteY1"/>
                  </a:cxn>
                  <a:cxn ang="0">
                    <a:pos x="connsiteX2" y="connsiteY2"/>
                  </a:cxn>
                </a:cxnLst>
                <a:rect l="l" t="t" r="r" b="b"/>
                <a:pathLst>
                  <a:path w="69" h="346">
                    <a:moveTo>
                      <a:pt x="69" y="347"/>
                    </a:moveTo>
                    <a:cubicBezTo>
                      <a:pt x="69" y="277"/>
                      <a:pt x="0" y="139"/>
                      <a:pt x="0" y="0"/>
                    </a:cubicBezTo>
                    <a:cubicBezTo>
                      <a:pt x="69" y="139"/>
                      <a:pt x="69" y="208"/>
                      <a:pt x="69" y="34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5" name="Freeform 162">
                <a:extLst>
                  <a:ext uri="{FF2B5EF4-FFF2-40B4-BE49-F238E27FC236}">
                    <a16:creationId xmlns:a16="http://schemas.microsoft.com/office/drawing/2014/main" id="{6A1FA6C8-2516-BDDD-CDF0-BC5F36746547}"/>
                  </a:ext>
                </a:extLst>
              </p:cNvPr>
              <p:cNvSpPr/>
              <p:nvPr/>
            </p:nvSpPr>
            <p:spPr>
              <a:xfrm>
                <a:off x="8105236" y="2192513"/>
                <a:ext cx="346" cy="693"/>
              </a:xfrm>
              <a:custGeom>
                <a:avLst/>
                <a:gdLst>
                  <a:gd name="connsiteX0" fmla="*/ 347 w 346"/>
                  <a:gd name="connsiteY0" fmla="*/ 693 h 693"/>
                  <a:gd name="connsiteX1" fmla="*/ 0 w 346"/>
                  <a:gd name="connsiteY1" fmla="*/ 0 h 693"/>
                  <a:gd name="connsiteX2" fmla="*/ 347 w 346"/>
                  <a:gd name="connsiteY2" fmla="*/ 693 h 693"/>
                </a:gdLst>
                <a:ahLst/>
                <a:cxnLst>
                  <a:cxn ang="0">
                    <a:pos x="connsiteX0" y="connsiteY0"/>
                  </a:cxn>
                  <a:cxn ang="0">
                    <a:pos x="connsiteX1" y="connsiteY1"/>
                  </a:cxn>
                  <a:cxn ang="0">
                    <a:pos x="connsiteX2" y="connsiteY2"/>
                  </a:cxn>
                </a:cxnLst>
                <a:rect l="l" t="t" r="r" b="b"/>
                <a:pathLst>
                  <a:path w="346" h="693">
                    <a:moveTo>
                      <a:pt x="347" y="693"/>
                    </a:moveTo>
                    <a:cubicBezTo>
                      <a:pt x="208" y="485"/>
                      <a:pt x="139" y="208"/>
                      <a:pt x="0" y="0"/>
                    </a:cubicBezTo>
                    <a:cubicBezTo>
                      <a:pt x="139" y="277"/>
                      <a:pt x="277" y="485"/>
                      <a:pt x="347" y="693"/>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6" name="Freeform 163">
                <a:extLst>
                  <a:ext uri="{FF2B5EF4-FFF2-40B4-BE49-F238E27FC236}">
                    <a16:creationId xmlns:a16="http://schemas.microsoft.com/office/drawing/2014/main" id="{527672F0-4645-3788-4D4A-39D702EDD081}"/>
                  </a:ext>
                </a:extLst>
              </p:cNvPr>
              <p:cNvSpPr/>
              <p:nvPr/>
            </p:nvSpPr>
            <p:spPr>
              <a:xfrm>
                <a:off x="8075571" y="3075664"/>
                <a:ext cx="693" cy="69"/>
              </a:xfrm>
              <a:custGeom>
                <a:avLst/>
                <a:gdLst>
                  <a:gd name="connsiteX0" fmla="*/ 0 w 693"/>
                  <a:gd name="connsiteY0" fmla="*/ 0 h 69"/>
                  <a:gd name="connsiteX1" fmla="*/ 0 w 693"/>
                  <a:gd name="connsiteY1" fmla="*/ 69 h 69"/>
                  <a:gd name="connsiteX2" fmla="*/ 0 w 693"/>
                  <a:gd name="connsiteY2" fmla="*/ 0 h 69"/>
                </a:gdLst>
                <a:ahLst/>
                <a:cxnLst>
                  <a:cxn ang="0">
                    <a:pos x="connsiteX0" y="connsiteY0"/>
                  </a:cxn>
                  <a:cxn ang="0">
                    <a:pos x="connsiteX1" y="connsiteY1"/>
                  </a:cxn>
                  <a:cxn ang="0">
                    <a:pos x="connsiteX2" y="connsiteY2"/>
                  </a:cxn>
                </a:cxnLst>
                <a:rect l="l" t="t" r="r" b="b"/>
                <a:pathLst>
                  <a:path w="693" h="69">
                    <a:moveTo>
                      <a:pt x="0" y="0"/>
                    </a:moveTo>
                    <a:cubicBezTo>
                      <a:pt x="0" y="0"/>
                      <a:pt x="0" y="69"/>
                      <a:pt x="0" y="69"/>
                    </a:cubicBezTo>
                    <a:cubicBezTo>
                      <a:pt x="0"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7" name="Freeform 164">
                <a:extLst>
                  <a:ext uri="{FF2B5EF4-FFF2-40B4-BE49-F238E27FC236}">
                    <a16:creationId xmlns:a16="http://schemas.microsoft.com/office/drawing/2014/main" id="{77E341F1-92D6-F094-DEF2-03FFE69D2094}"/>
                  </a:ext>
                </a:extLst>
              </p:cNvPr>
              <p:cNvSpPr/>
              <p:nvPr/>
            </p:nvSpPr>
            <p:spPr>
              <a:xfrm>
                <a:off x="8080700" y="2738193"/>
                <a:ext cx="554" cy="277"/>
              </a:xfrm>
              <a:custGeom>
                <a:avLst/>
                <a:gdLst>
                  <a:gd name="connsiteX0" fmla="*/ 0 w 554"/>
                  <a:gd name="connsiteY0" fmla="*/ 0 h 277"/>
                  <a:gd name="connsiteX1" fmla="*/ 554 w 554"/>
                  <a:gd name="connsiteY1" fmla="*/ 277 h 277"/>
                  <a:gd name="connsiteX2" fmla="*/ 554 w 554"/>
                  <a:gd name="connsiteY2" fmla="*/ 277 h 277"/>
                  <a:gd name="connsiteX3" fmla="*/ 554 w 554"/>
                  <a:gd name="connsiteY3" fmla="*/ 277 h 277"/>
                  <a:gd name="connsiteX4" fmla="*/ 0 w 554"/>
                  <a:gd name="connsiteY4" fmla="*/ 0 h 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 h="277">
                    <a:moveTo>
                      <a:pt x="0" y="0"/>
                    </a:moveTo>
                    <a:cubicBezTo>
                      <a:pt x="208" y="69"/>
                      <a:pt x="416" y="208"/>
                      <a:pt x="554" y="277"/>
                    </a:cubicBezTo>
                    <a:cubicBezTo>
                      <a:pt x="554" y="277"/>
                      <a:pt x="554" y="277"/>
                      <a:pt x="554" y="277"/>
                    </a:cubicBezTo>
                    <a:cubicBezTo>
                      <a:pt x="554" y="277"/>
                      <a:pt x="554" y="277"/>
                      <a:pt x="554" y="277"/>
                    </a:cubicBezTo>
                    <a:cubicBezTo>
                      <a:pt x="416" y="139"/>
                      <a:pt x="208"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8" name="Freeform 165">
                <a:extLst>
                  <a:ext uri="{FF2B5EF4-FFF2-40B4-BE49-F238E27FC236}">
                    <a16:creationId xmlns:a16="http://schemas.microsoft.com/office/drawing/2014/main" id="{C02BEC7E-07E8-8D9B-1C90-C1DD71869DFE}"/>
                  </a:ext>
                </a:extLst>
              </p:cNvPr>
              <p:cNvSpPr/>
              <p:nvPr/>
            </p:nvSpPr>
            <p:spPr>
              <a:xfrm>
                <a:off x="8105721" y="2193414"/>
                <a:ext cx="138" cy="415"/>
              </a:xfrm>
              <a:custGeom>
                <a:avLst/>
                <a:gdLst>
                  <a:gd name="connsiteX0" fmla="*/ 139 w 138"/>
                  <a:gd name="connsiteY0" fmla="*/ 416 h 415"/>
                  <a:gd name="connsiteX1" fmla="*/ 0 w 138"/>
                  <a:gd name="connsiteY1" fmla="*/ 0 h 415"/>
                  <a:gd name="connsiteX2" fmla="*/ 139 w 138"/>
                  <a:gd name="connsiteY2" fmla="*/ 416 h 415"/>
                </a:gdLst>
                <a:ahLst/>
                <a:cxnLst>
                  <a:cxn ang="0">
                    <a:pos x="connsiteX0" y="connsiteY0"/>
                  </a:cxn>
                  <a:cxn ang="0">
                    <a:pos x="connsiteX1" y="connsiteY1"/>
                  </a:cxn>
                  <a:cxn ang="0">
                    <a:pos x="connsiteX2" y="connsiteY2"/>
                  </a:cxn>
                </a:cxnLst>
                <a:rect l="l" t="t" r="r" b="b"/>
                <a:pathLst>
                  <a:path w="138" h="415">
                    <a:moveTo>
                      <a:pt x="139" y="416"/>
                    </a:moveTo>
                    <a:cubicBezTo>
                      <a:pt x="69" y="277"/>
                      <a:pt x="69" y="139"/>
                      <a:pt x="0" y="0"/>
                    </a:cubicBezTo>
                    <a:cubicBezTo>
                      <a:pt x="69" y="139"/>
                      <a:pt x="69" y="277"/>
                      <a:pt x="139" y="416"/>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9" name="Freeform 166">
                <a:extLst>
                  <a:ext uri="{FF2B5EF4-FFF2-40B4-BE49-F238E27FC236}">
                    <a16:creationId xmlns:a16="http://schemas.microsoft.com/office/drawing/2014/main" id="{CBDA826C-5B6E-487E-3235-807F82A0A976}"/>
                  </a:ext>
                </a:extLst>
              </p:cNvPr>
              <p:cNvSpPr/>
              <p:nvPr/>
            </p:nvSpPr>
            <p:spPr>
              <a:xfrm>
                <a:off x="8083611" y="2739787"/>
                <a:ext cx="346" cy="138"/>
              </a:xfrm>
              <a:custGeom>
                <a:avLst/>
                <a:gdLst>
                  <a:gd name="connsiteX0" fmla="*/ 347 w 346"/>
                  <a:gd name="connsiteY0" fmla="*/ 139 h 138"/>
                  <a:gd name="connsiteX1" fmla="*/ 0 w 346"/>
                  <a:gd name="connsiteY1" fmla="*/ 0 h 138"/>
                  <a:gd name="connsiteX2" fmla="*/ 347 w 346"/>
                  <a:gd name="connsiteY2" fmla="*/ 139 h 138"/>
                </a:gdLst>
                <a:ahLst/>
                <a:cxnLst>
                  <a:cxn ang="0">
                    <a:pos x="connsiteX0" y="connsiteY0"/>
                  </a:cxn>
                  <a:cxn ang="0">
                    <a:pos x="connsiteX1" y="connsiteY1"/>
                  </a:cxn>
                  <a:cxn ang="0">
                    <a:pos x="connsiteX2" y="connsiteY2"/>
                  </a:cxn>
                </a:cxnLst>
                <a:rect l="l" t="t" r="r" b="b"/>
                <a:pathLst>
                  <a:path w="346" h="138">
                    <a:moveTo>
                      <a:pt x="347" y="139"/>
                    </a:moveTo>
                    <a:cubicBezTo>
                      <a:pt x="208" y="69"/>
                      <a:pt x="139" y="0"/>
                      <a:pt x="0" y="0"/>
                    </a:cubicBezTo>
                    <a:cubicBezTo>
                      <a:pt x="139" y="0"/>
                      <a:pt x="208" y="69"/>
                      <a:pt x="347" y="13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0" name="Freeform 167">
                <a:extLst>
                  <a:ext uri="{FF2B5EF4-FFF2-40B4-BE49-F238E27FC236}">
                    <a16:creationId xmlns:a16="http://schemas.microsoft.com/office/drawing/2014/main" id="{D148F86D-8FE7-FD6E-F042-B0FC790C50AB}"/>
                  </a:ext>
                </a:extLst>
              </p:cNvPr>
              <p:cNvSpPr/>
              <p:nvPr/>
            </p:nvSpPr>
            <p:spPr>
              <a:xfrm>
                <a:off x="8075155" y="3076219"/>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0" y="69"/>
                      <a:pt x="0" y="69"/>
                    </a:cubicBezTo>
                    <a:cubicBezTo>
                      <a:pt x="69" y="69"/>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1" name="Freeform 168">
                <a:extLst>
                  <a:ext uri="{FF2B5EF4-FFF2-40B4-BE49-F238E27FC236}">
                    <a16:creationId xmlns:a16="http://schemas.microsoft.com/office/drawing/2014/main" id="{0DA6A2E8-4704-0696-5C0A-6DC3F86BBC78}"/>
                  </a:ext>
                </a:extLst>
              </p:cNvPr>
              <p:cNvSpPr/>
              <p:nvPr/>
            </p:nvSpPr>
            <p:spPr>
              <a:xfrm>
                <a:off x="8074531" y="3076773"/>
                <a:ext cx="69" cy="693"/>
              </a:xfrm>
              <a:custGeom>
                <a:avLst/>
                <a:gdLst>
                  <a:gd name="connsiteX0" fmla="*/ 69 w 69"/>
                  <a:gd name="connsiteY0" fmla="*/ 0 h 693"/>
                  <a:gd name="connsiteX1" fmla="*/ 0 w 69"/>
                  <a:gd name="connsiteY1" fmla="*/ 0 h 693"/>
                  <a:gd name="connsiteX2" fmla="*/ 69 w 69"/>
                  <a:gd name="connsiteY2" fmla="*/ 0 h 693"/>
                </a:gdLst>
                <a:ahLst/>
                <a:cxnLst>
                  <a:cxn ang="0">
                    <a:pos x="connsiteX0" y="connsiteY0"/>
                  </a:cxn>
                  <a:cxn ang="0">
                    <a:pos x="connsiteX1" y="connsiteY1"/>
                  </a:cxn>
                  <a:cxn ang="0">
                    <a:pos x="connsiteX2" y="connsiteY2"/>
                  </a:cxn>
                </a:cxnLst>
                <a:rect l="l" t="t" r="r" b="b"/>
                <a:pathLst>
                  <a:path w="69" h="693">
                    <a:moveTo>
                      <a:pt x="69" y="0"/>
                    </a:moveTo>
                    <a:cubicBezTo>
                      <a:pt x="69" y="0"/>
                      <a:pt x="0" y="0"/>
                      <a:pt x="0" y="0"/>
                    </a:cubicBezTo>
                    <a:cubicBezTo>
                      <a:pt x="0" y="0"/>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2" name="Freeform 169">
                <a:extLst>
                  <a:ext uri="{FF2B5EF4-FFF2-40B4-BE49-F238E27FC236}">
                    <a16:creationId xmlns:a16="http://schemas.microsoft.com/office/drawing/2014/main" id="{C1046D2C-E28A-7F55-B806-89FD138AB99F}"/>
                  </a:ext>
                </a:extLst>
              </p:cNvPr>
              <p:cNvSpPr/>
              <p:nvPr/>
            </p:nvSpPr>
            <p:spPr>
              <a:xfrm>
                <a:off x="8090188" y="1908411"/>
                <a:ext cx="242177" cy="399311"/>
              </a:xfrm>
              <a:custGeom>
                <a:avLst/>
                <a:gdLst>
                  <a:gd name="connsiteX0" fmla="*/ 32860 w 242177"/>
                  <a:gd name="connsiteY0" fmla="*/ 286113 h 399311"/>
                  <a:gd name="connsiteX1" fmla="*/ 37851 w 242177"/>
                  <a:gd name="connsiteY1" fmla="*/ 290549 h 399311"/>
                  <a:gd name="connsiteX2" fmla="*/ 45821 w 242177"/>
                  <a:gd name="connsiteY2" fmla="*/ 300044 h 399311"/>
                  <a:gd name="connsiteX3" fmla="*/ 47207 w 242177"/>
                  <a:gd name="connsiteY3" fmla="*/ 301915 h 399311"/>
                  <a:gd name="connsiteX4" fmla="*/ 51643 w 242177"/>
                  <a:gd name="connsiteY4" fmla="*/ 312035 h 399311"/>
                  <a:gd name="connsiteX5" fmla="*/ 43742 w 242177"/>
                  <a:gd name="connsiteY5" fmla="*/ 320906 h 399311"/>
                  <a:gd name="connsiteX6" fmla="*/ 41524 w 242177"/>
                  <a:gd name="connsiteY6" fmla="*/ 321807 h 399311"/>
                  <a:gd name="connsiteX7" fmla="*/ 41316 w 242177"/>
                  <a:gd name="connsiteY7" fmla="*/ 329293 h 399311"/>
                  <a:gd name="connsiteX8" fmla="*/ 48663 w 242177"/>
                  <a:gd name="connsiteY8" fmla="*/ 343779 h 399311"/>
                  <a:gd name="connsiteX9" fmla="*/ 49079 w 242177"/>
                  <a:gd name="connsiteY9" fmla="*/ 347106 h 399311"/>
                  <a:gd name="connsiteX10" fmla="*/ 50604 w 242177"/>
                  <a:gd name="connsiteY10" fmla="*/ 354799 h 399311"/>
                  <a:gd name="connsiteX11" fmla="*/ 52683 w 242177"/>
                  <a:gd name="connsiteY11" fmla="*/ 365750 h 399311"/>
                  <a:gd name="connsiteX12" fmla="*/ 56842 w 242177"/>
                  <a:gd name="connsiteY12" fmla="*/ 374275 h 399311"/>
                  <a:gd name="connsiteX13" fmla="*/ 70981 w 242177"/>
                  <a:gd name="connsiteY13" fmla="*/ 383701 h 399311"/>
                  <a:gd name="connsiteX14" fmla="*/ 72298 w 242177"/>
                  <a:gd name="connsiteY14" fmla="*/ 385365 h 399311"/>
                  <a:gd name="connsiteX15" fmla="*/ 85467 w 242177"/>
                  <a:gd name="connsiteY15" fmla="*/ 387791 h 399311"/>
                  <a:gd name="connsiteX16" fmla="*/ 88516 w 242177"/>
                  <a:gd name="connsiteY16" fmla="*/ 394652 h 399311"/>
                  <a:gd name="connsiteX17" fmla="*/ 89487 w 242177"/>
                  <a:gd name="connsiteY17" fmla="*/ 397494 h 399311"/>
                  <a:gd name="connsiteX18" fmla="*/ 90596 w 242177"/>
                  <a:gd name="connsiteY18" fmla="*/ 398187 h 399311"/>
                  <a:gd name="connsiteX19" fmla="*/ 94269 w 242177"/>
                  <a:gd name="connsiteY19" fmla="*/ 398950 h 399311"/>
                  <a:gd name="connsiteX20" fmla="*/ 98151 w 242177"/>
                  <a:gd name="connsiteY20" fmla="*/ 395484 h 399311"/>
                  <a:gd name="connsiteX21" fmla="*/ 106121 w 242177"/>
                  <a:gd name="connsiteY21" fmla="*/ 390563 h 399311"/>
                  <a:gd name="connsiteX22" fmla="*/ 114577 w 242177"/>
                  <a:gd name="connsiteY22" fmla="*/ 386959 h 399311"/>
                  <a:gd name="connsiteX23" fmla="*/ 125251 w 242177"/>
                  <a:gd name="connsiteY23" fmla="*/ 385157 h 399311"/>
                  <a:gd name="connsiteX24" fmla="*/ 124974 w 242177"/>
                  <a:gd name="connsiteY24" fmla="*/ 379196 h 399311"/>
                  <a:gd name="connsiteX25" fmla="*/ 125251 w 242177"/>
                  <a:gd name="connsiteY25" fmla="*/ 376563 h 399311"/>
                  <a:gd name="connsiteX26" fmla="*/ 132113 w 242177"/>
                  <a:gd name="connsiteY26" fmla="*/ 364780 h 399311"/>
                  <a:gd name="connsiteX27" fmla="*/ 136410 w 242177"/>
                  <a:gd name="connsiteY27" fmla="*/ 362007 h 399311"/>
                  <a:gd name="connsiteX28" fmla="*/ 148262 w 242177"/>
                  <a:gd name="connsiteY28" fmla="*/ 356532 h 399311"/>
                  <a:gd name="connsiteX29" fmla="*/ 152074 w 242177"/>
                  <a:gd name="connsiteY29" fmla="*/ 357364 h 399311"/>
                  <a:gd name="connsiteX30" fmla="*/ 157549 w 242177"/>
                  <a:gd name="connsiteY30" fmla="*/ 357086 h 399311"/>
                  <a:gd name="connsiteX31" fmla="*/ 158173 w 242177"/>
                  <a:gd name="connsiteY31" fmla="*/ 356670 h 399311"/>
                  <a:gd name="connsiteX32" fmla="*/ 158451 w 242177"/>
                  <a:gd name="connsiteY32" fmla="*/ 355700 h 399311"/>
                  <a:gd name="connsiteX33" fmla="*/ 166768 w 242177"/>
                  <a:gd name="connsiteY33" fmla="*/ 347314 h 399311"/>
                  <a:gd name="connsiteX34" fmla="*/ 173699 w 242177"/>
                  <a:gd name="connsiteY34" fmla="*/ 345997 h 399311"/>
                  <a:gd name="connsiteX35" fmla="*/ 179867 w 242177"/>
                  <a:gd name="connsiteY35" fmla="*/ 333590 h 399311"/>
                  <a:gd name="connsiteX36" fmla="*/ 187422 w 242177"/>
                  <a:gd name="connsiteY36" fmla="*/ 332620 h 399311"/>
                  <a:gd name="connsiteX37" fmla="*/ 191858 w 242177"/>
                  <a:gd name="connsiteY37" fmla="*/ 332966 h 399311"/>
                  <a:gd name="connsiteX38" fmla="*/ 196363 w 242177"/>
                  <a:gd name="connsiteY38" fmla="*/ 332204 h 399311"/>
                  <a:gd name="connsiteX39" fmla="*/ 203502 w 242177"/>
                  <a:gd name="connsiteY39" fmla="*/ 331719 h 399311"/>
                  <a:gd name="connsiteX40" fmla="*/ 214730 w 242177"/>
                  <a:gd name="connsiteY40" fmla="*/ 330956 h 399311"/>
                  <a:gd name="connsiteX41" fmla="*/ 216532 w 242177"/>
                  <a:gd name="connsiteY41" fmla="*/ 320906 h 399311"/>
                  <a:gd name="connsiteX42" fmla="*/ 214592 w 242177"/>
                  <a:gd name="connsiteY42" fmla="*/ 316817 h 399311"/>
                  <a:gd name="connsiteX43" fmla="*/ 213829 w 242177"/>
                  <a:gd name="connsiteY43" fmla="*/ 314669 h 399311"/>
                  <a:gd name="connsiteX44" fmla="*/ 211196 w 242177"/>
                  <a:gd name="connsiteY44" fmla="*/ 300044 h 399311"/>
                  <a:gd name="connsiteX45" fmla="*/ 211403 w 242177"/>
                  <a:gd name="connsiteY45" fmla="*/ 298034 h 399311"/>
                  <a:gd name="connsiteX46" fmla="*/ 214800 w 242177"/>
                  <a:gd name="connsiteY46" fmla="*/ 283271 h 399311"/>
                  <a:gd name="connsiteX47" fmla="*/ 218127 w 242177"/>
                  <a:gd name="connsiteY47" fmla="*/ 271142 h 399311"/>
                  <a:gd name="connsiteX48" fmla="*/ 218889 w 242177"/>
                  <a:gd name="connsiteY48" fmla="*/ 268023 h 399311"/>
                  <a:gd name="connsiteX49" fmla="*/ 218889 w 242177"/>
                  <a:gd name="connsiteY49" fmla="*/ 267052 h 399311"/>
                  <a:gd name="connsiteX50" fmla="*/ 219651 w 242177"/>
                  <a:gd name="connsiteY50" fmla="*/ 259220 h 399311"/>
                  <a:gd name="connsiteX51" fmla="*/ 219998 w 242177"/>
                  <a:gd name="connsiteY51" fmla="*/ 257973 h 399311"/>
                  <a:gd name="connsiteX52" fmla="*/ 218404 w 242177"/>
                  <a:gd name="connsiteY52" fmla="*/ 254577 h 399311"/>
                  <a:gd name="connsiteX53" fmla="*/ 220830 w 242177"/>
                  <a:gd name="connsiteY53" fmla="*/ 242655 h 399311"/>
                  <a:gd name="connsiteX54" fmla="*/ 221107 w 242177"/>
                  <a:gd name="connsiteY54" fmla="*/ 242309 h 399311"/>
                  <a:gd name="connsiteX55" fmla="*/ 221384 w 242177"/>
                  <a:gd name="connsiteY55" fmla="*/ 241685 h 399311"/>
                  <a:gd name="connsiteX56" fmla="*/ 225959 w 242177"/>
                  <a:gd name="connsiteY56" fmla="*/ 236417 h 399311"/>
                  <a:gd name="connsiteX57" fmla="*/ 226790 w 242177"/>
                  <a:gd name="connsiteY57" fmla="*/ 235724 h 399311"/>
                  <a:gd name="connsiteX58" fmla="*/ 229147 w 242177"/>
                  <a:gd name="connsiteY58" fmla="*/ 233229 h 399311"/>
                  <a:gd name="connsiteX59" fmla="*/ 230325 w 242177"/>
                  <a:gd name="connsiteY59" fmla="*/ 232189 h 399311"/>
                  <a:gd name="connsiteX60" fmla="*/ 231642 w 242177"/>
                  <a:gd name="connsiteY60" fmla="*/ 230734 h 399311"/>
                  <a:gd name="connsiteX61" fmla="*/ 237325 w 242177"/>
                  <a:gd name="connsiteY61" fmla="*/ 226437 h 399311"/>
                  <a:gd name="connsiteX62" fmla="*/ 238920 w 242177"/>
                  <a:gd name="connsiteY62" fmla="*/ 225466 h 399311"/>
                  <a:gd name="connsiteX63" fmla="*/ 240930 w 242177"/>
                  <a:gd name="connsiteY63" fmla="*/ 221515 h 399311"/>
                  <a:gd name="connsiteX64" fmla="*/ 241207 w 242177"/>
                  <a:gd name="connsiteY64" fmla="*/ 220407 h 399311"/>
                  <a:gd name="connsiteX65" fmla="*/ 242177 w 242177"/>
                  <a:gd name="connsiteY65" fmla="*/ 217288 h 399311"/>
                  <a:gd name="connsiteX66" fmla="*/ 240583 w 242177"/>
                  <a:gd name="connsiteY66" fmla="*/ 211812 h 399311"/>
                  <a:gd name="connsiteX67" fmla="*/ 240306 w 242177"/>
                  <a:gd name="connsiteY67" fmla="*/ 211673 h 399311"/>
                  <a:gd name="connsiteX68" fmla="*/ 240237 w 242177"/>
                  <a:gd name="connsiteY68" fmla="*/ 211673 h 399311"/>
                  <a:gd name="connsiteX69" fmla="*/ 235593 w 242177"/>
                  <a:gd name="connsiteY69" fmla="*/ 200307 h 399311"/>
                  <a:gd name="connsiteX70" fmla="*/ 234830 w 242177"/>
                  <a:gd name="connsiteY70" fmla="*/ 196564 h 399311"/>
                  <a:gd name="connsiteX71" fmla="*/ 232197 w 242177"/>
                  <a:gd name="connsiteY71" fmla="*/ 191365 h 399311"/>
                  <a:gd name="connsiteX72" fmla="*/ 228523 w 242177"/>
                  <a:gd name="connsiteY72" fmla="*/ 185128 h 399311"/>
                  <a:gd name="connsiteX73" fmla="*/ 224919 w 242177"/>
                  <a:gd name="connsiteY73" fmla="*/ 179583 h 399311"/>
                  <a:gd name="connsiteX74" fmla="*/ 224919 w 242177"/>
                  <a:gd name="connsiteY74" fmla="*/ 179583 h 399311"/>
                  <a:gd name="connsiteX75" fmla="*/ 223949 w 242177"/>
                  <a:gd name="connsiteY75" fmla="*/ 179306 h 399311"/>
                  <a:gd name="connsiteX76" fmla="*/ 216948 w 242177"/>
                  <a:gd name="connsiteY76" fmla="*/ 175494 h 399311"/>
                  <a:gd name="connsiteX77" fmla="*/ 211334 w 242177"/>
                  <a:gd name="connsiteY77" fmla="*/ 170780 h 399311"/>
                  <a:gd name="connsiteX78" fmla="*/ 201353 w 242177"/>
                  <a:gd name="connsiteY78" fmla="*/ 161354 h 399311"/>
                  <a:gd name="connsiteX79" fmla="*/ 200799 w 242177"/>
                  <a:gd name="connsiteY79" fmla="*/ 153314 h 399311"/>
                  <a:gd name="connsiteX80" fmla="*/ 211334 w 242177"/>
                  <a:gd name="connsiteY80" fmla="*/ 149433 h 399311"/>
                  <a:gd name="connsiteX81" fmla="*/ 213483 w 242177"/>
                  <a:gd name="connsiteY81" fmla="*/ 148532 h 399311"/>
                  <a:gd name="connsiteX82" fmla="*/ 215839 w 242177"/>
                  <a:gd name="connsiteY82" fmla="*/ 146660 h 399311"/>
                  <a:gd name="connsiteX83" fmla="*/ 215770 w 242177"/>
                  <a:gd name="connsiteY83" fmla="*/ 145344 h 399311"/>
                  <a:gd name="connsiteX84" fmla="*/ 219513 w 242177"/>
                  <a:gd name="connsiteY84" fmla="*/ 138967 h 399311"/>
                  <a:gd name="connsiteX85" fmla="*/ 219790 w 242177"/>
                  <a:gd name="connsiteY85" fmla="*/ 138759 h 399311"/>
                  <a:gd name="connsiteX86" fmla="*/ 219790 w 242177"/>
                  <a:gd name="connsiteY86" fmla="*/ 138413 h 399311"/>
                  <a:gd name="connsiteX87" fmla="*/ 225404 w 242177"/>
                  <a:gd name="connsiteY87" fmla="*/ 118590 h 399311"/>
                  <a:gd name="connsiteX88" fmla="*/ 230880 w 242177"/>
                  <a:gd name="connsiteY88" fmla="*/ 110966 h 399311"/>
                  <a:gd name="connsiteX89" fmla="*/ 230394 w 242177"/>
                  <a:gd name="connsiteY89" fmla="*/ 105213 h 399311"/>
                  <a:gd name="connsiteX90" fmla="*/ 229979 w 242177"/>
                  <a:gd name="connsiteY90" fmla="*/ 103341 h 399311"/>
                  <a:gd name="connsiteX91" fmla="*/ 226929 w 242177"/>
                  <a:gd name="connsiteY91" fmla="*/ 98767 h 399311"/>
                  <a:gd name="connsiteX92" fmla="*/ 222424 w 242177"/>
                  <a:gd name="connsiteY92" fmla="*/ 92183 h 399311"/>
                  <a:gd name="connsiteX93" fmla="*/ 219651 w 242177"/>
                  <a:gd name="connsiteY93" fmla="*/ 82548 h 399311"/>
                  <a:gd name="connsiteX94" fmla="*/ 216325 w 242177"/>
                  <a:gd name="connsiteY94" fmla="*/ 79637 h 399311"/>
                  <a:gd name="connsiteX95" fmla="*/ 211265 w 242177"/>
                  <a:gd name="connsiteY95" fmla="*/ 75202 h 399311"/>
                  <a:gd name="connsiteX96" fmla="*/ 207730 w 242177"/>
                  <a:gd name="connsiteY96" fmla="*/ 73122 h 399311"/>
                  <a:gd name="connsiteX97" fmla="*/ 201769 w 242177"/>
                  <a:gd name="connsiteY97" fmla="*/ 67993 h 399311"/>
                  <a:gd name="connsiteX98" fmla="*/ 197611 w 242177"/>
                  <a:gd name="connsiteY98" fmla="*/ 63349 h 399311"/>
                  <a:gd name="connsiteX99" fmla="*/ 195531 w 242177"/>
                  <a:gd name="connsiteY99" fmla="*/ 62379 h 399311"/>
                  <a:gd name="connsiteX100" fmla="*/ 188670 w 242177"/>
                  <a:gd name="connsiteY100" fmla="*/ 56488 h 399311"/>
                  <a:gd name="connsiteX101" fmla="*/ 185274 w 242177"/>
                  <a:gd name="connsiteY101" fmla="*/ 53022 h 399311"/>
                  <a:gd name="connsiteX102" fmla="*/ 180838 w 242177"/>
                  <a:gd name="connsiteY102" fmla="*/ 48448 h 399311"/>
                  <a:gd name="connsiteX103" fmla="*/ 177649 w 242177"/>
                  <a:gd name="connsiteY103" fmla="*/ 44844 h 399311"/>
                  <a:gd name="connsiteX104" fmla="*/ 173283 w 242177"/>
                  <a:gd name="connsiteY104" fmla="*/ 39507 h 399311"/>
                  <a:gd name="connsiteX105" fmla="*/ 172728 w 242177"/>
                  <a:gd name="connsiteY105" fmla="*/ 37774 h 399311"/>
                  <a:gd name="connsiteX106" fmla="*/ 167114 w 242177"/>
                  <a:gd name="connsiteY106" fmla="*/ 36734 h 399311"/>
                  <a:gd name="connsiteX107" fmla="*/ 162956 w 242177"/>
                  <a:gd name="connsiteY107" fmla="*/ 30497 h 399311"/>
                  <a:gd name="connsiteX108" fmla="*/ 157549 w 242177"/>
                  <a:gd name="connsiteY108" fmla="*/ 25229 h 399311"/>
                  <a:gd name="connsiteX109" fmla="*/ 157480 w 242177"/>
                  <a:gd name="connsiteY109" fmla="*/ 25160 h 399311"/>
                  <a:gd name="connsiteX110" fmla="*/ 149371 w 242177"/>
                  <a:gd name="connsiteY110" fmla="*/ 16149 h 399311"/>
                  <a:gd name="connsiteX111" fmla="*/ 153044 w 242177"/>
                  <a:gd name="connsiteY111" fmla="*/ 832 h 399311"/>
                  <a:gd name="connsiteX112" fmla="*/ 152351 w 242177"/>
                  <a:gd name="connsiteY112" fmla="*/ 832 h 399311"/>
                  <a:gd name="connsiteX113" fmla="*/ 145074 w 242177"/>
                  <a:gd name="connsiteY113" fmla="*/ 0 h 399311"/>
                  <a:gd name="connsiteX114" fmla="*/ 142786 w 242177"/>
                  <a:gd name="connsiteY114" fmla="*/ 1525 h 399311"/>
                  <a:gd name="connsiteX115" fmla="*/ 131905 w 242177"/>
                  <a:gd name="connsiteY115" fmla="*/ 4020 h 399311"/>
                  <a:gd name="connsiteX116" fmla="*/ 131073 w 242177"/>
                  <a:gd name="connsiteY116" fmla="*/ 3812 h 399311"/>
                  <a:gd name="connsiteX117" fmla="*/ 128162 w 242177"/>
                  <a:gd name="connsiteY117" fmla="*/ 5337 h 399311"/>
                  <a:gd name="connsiteX118" fmla="*/ 132390 w 242177"/>
                  <a:gd name="connsiteY118" fmla="*/ 14139 h 399311"/>
                  <a:gd name="connsiteX119" fmla="*/ 126221 w 242177"/>
                  <a:gd name="connsiteY119" fmla="*/ 27100 h 399311"/>
                  <a:gd name="connsiteX120" fmla="*/ 110141 w 242177"/>
                  <a:gd name="connsiteY120" fmla="*/ 40546 h 399311"/>
                  <a:gd name="connsiteX121" fmla="*/ 102240 w 242177"/>
                  <a:gd name="connsiteY121" fmla="*/ 48171 h 399311"/>
                  <a:gd name="connsiteX122" fmla="*/ 107923 w 242177"/>
                  <a:gd name="connsiteY122" fmla="*/ 63419 h 399311"/>
                  <a:gd name="connsiteX123" fmla="*/ 106884 w 242177"/>
                  <a:gd name="connsiteY123" fmla="*/ 74647 h 399311"/>
                  <a:gd name="connsiteX124" fmla="*/ 90526 w 242177"/>
                  <a:gd name="connsiteY124" fmla="*/ 78459 h 399311"/>
                  <a:gd name="connsiteX125" fmla="*/ 81308 w 242177"/>
                  <a:gd name="connsiteY125" fmla="*/ 83865 h 399311"/>
                  <a:gd name="connsiteX126" fmla="*/ 84011 w 242177"/>
                  <a:gd name="connsiteY126" fmla="*/ 93846 h 399311"/>
                  <a:gd name="connsiteX127" fmla="*/ 88932 w 242177"/>
                  <a:gd name="connsiteY127" fmla="*/ 105975 h 399311"/>
                  <a:gd name="connsiteX128" fmla="*/ 76110 w 242177"/>
                  <a:gd name="connsiteY128" fmla="*/ 101747 h 399311"/>
                  <a:gd name="connsiteX129" fmla="*/ 71951 w 242177"/>
                  <a:gd name="connsiteY129" fmla="*/ 88925 h 399311"/>
                  <a:gd name="connsiteX130" fmla="*/ 71397 w 242177"/>
                  <a:gd name="connsiteY130" fmla="*/ 78667 h 399311"/>
                  <a:gd name="connsiteX131" fmla="*/ 66406 w 242177"/>
                  <a:gd name="connsiteY131" fmla="*/ 95302 h 399311"/>
                  <a:gd name="connsiteX132" fmla="*/ 60515 w 242177"/>
                  <a:gd name="connsiteY132" fmla="*/ 126075 h 399311"/>
                  <a:gd name="connsiteX133" fmla="*/ 90665 w 242177"/>
                  <a:gd name="connsiteY133" fmla="*/ 132660 h 399311"/>
                  <a:gd name="connsiteX134" fmla="*/ 53238 w 242177"/>
                  <a:gd name="connsiteY134" fmla="*/ 153453 h 399311"/>
                  <a:gd name="connsiteX135" fmla="*/ 33345 w 242177"/>
                  <a:gd name="connsiteY135" fmla="*/ 178474 h 399311"/>
                  <a:gd name="connsiteX136" fmla="*/ 32652 w 242177"/>
                  <a:gd name="connsiteY136" fmla="*/ 194484 h 399311"/>
                  <a:gd name="connsiteX137" fmla="*/ 38960 w 242177"/>
                  <a:gd name="connsiteY137" fmla="*/ 217842 h 399311"/>
                  <a:gd name="connsiteX138" fmla="*/ 41593 w 242177"/>
                  <a:gd name="connsiteY138" fmla="*/ 236764 h 399311"/>
                  <a:gd name="connsiteX139" fmla="*/ 41108 w 242177"/>
                  <a:gd name="connsiteY139" fmla="*/ 241477 h 399311"/>
                  <a:gd name="connsiteX140" fmla="*/ 43603 w 242177"/>
                  <a:gd name="connsiteY140" fmla="*/ 243833 h 399311"/>
                  <a:gd name="connsiteX141" fmla="*/ 42980 w 242177"/>
                  <a:gd name="connsiteY141" fmla="*/ 247091 h 399311"/>
                  <a:gd name="connsiteX142" fmla="*/ 46584 w 242177"/>
                  <a:gd name="connsiteY142" fmla="*/ 247923 h 399311"/>
                  <a:gd name="connsiteX143" fmla="*/ 59267 w 242177"/>
                  <a:gd name="connsiteY143" fmla="*/ 261785 h 399311"/>
                  <a:gd name="connsiteX144" fmla="*/ 84635 w 242177"/>
                  <a:gd name="connsiteY144" fmla="*/ 271142 h 399311"/>
                  <a:gd name="connsiteX145" fmla="*/ 65159 w 242177"/>
                  <a:gd name="connsiteY145" fmla="*/ 278211 h 399311"/>
                  <a:gd name="connsiteX146" fmla="*/ 37712 w 242177"/>
                  <a:gd name="connsiteY146" fmla="*/ 254507 h 399311"/>
                  <a:gd name="connsiteX147" fmla="*/ 34940 w 242177"/>
                  <a:gd name="connsiteY147" fmla="*/ 237873 h 399311"/>
                  <a:gd name="connsiteX148" fmla="*/ 24197 w 242177"/>
                  <a:gd name="connsiteY148" fmla="*/ 227407 h 399311"/>
                  <a:gd name="connsiteX149" fmla="*/ 2641 w 242177"/>
                  <a:gd name="connsiteY149" fmla="*/ 233368 h 399311"/>
                  <a:gd name="connsiteX150" fmla="*/ 4027 w 242177"/>
                  <a:gd name="connsiteY150" fmla="*/ 247784 h 399311"/>
                  <a:gd name="connsiteX151" fmla="*/ 16572 w 242177"/>
                  <a:gd name="connsiteY151" fmla="*/ 269686 h 399311"/>
                  <a:gd name="connsiteX152" fmla="*/ 16711 w 242177"/>
                  <a:gd name="connsiteY152" fmla="*/ 275231 h 399311"/>
                  <a:gd name="connsiteX153" fmla="*/ 16711 w 242177"/>
                  <a:gd name="connsiteY153" fmla="*/ 275231 h 399311"/>
                  <a:gd name="connsiteX154" fmla="*/ 32860 w 242177"/>
                  <a:gd name="connsiteY154" fmla="*/ 286113 h 399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42177" h="399311">
                    <a:moveTo>
                      <a:pt x="32860" y="286113"/>
                    </a:moveTo>
                    <a:cubicBezTo>
                      <a:pt x="33969" y="287430"/>
                      <a:pt x="35910" y="289024"/>
                      <a:pt x="37851" y="290549"/>
                    </a:cubicBezTo>
                    <a:cubicBezTo>
                      <a:pt x="41732" y="293667"/>
                      <a:pt x="45059" y="296301"/>
                      <a:pt x="45821" y="300044"/>
                    </a:cubicBezTo>
                    <a:cubicBezTo>
                      <a:pt x="46029" y="300460"/>
                      <a:pt x="46722" y="301361"/>
                      <a:pt x="47207" y="301915"/>
                    </a:cubicBezTo>
                    <a:cubicBezTo>
                      <a:pt x="49010" y="304064"/>
                      <a:pt x="51643" y="307322"/>
                      <a:pt x="51643" y="312035"/>
                    </a:cubicBezTo>
                    <a:cubicBezTo>
                      <a:pt x="51643" y="317995"/>
                      <a:pt x="46306" y="319936"/>
                      <a:pt x="43742" y="320906"/>
                    </a:cubicBezTo>
                    <a:cubicBezTo>
                      <a:pt x="43049" y="321184"/>
                      <a:pt x="42009" y="321530"/>
                      <a:pt x="41524" y="321807"/>
                    </a:cubicBezTo>
                    <a:cubicBezTo>
                      <a:pt x="40831" y="326520"/>
                      <a:pt x="41108" y="328600"/>
                      <a:pt x="41316" y="329293"/>
                    </a:cubicBezTo>
                    <a:cubicBezTo>
                      <a:pt x="47346" y="331303"/>
                      <a:pt x="48109" y="338511"/>
                      <a:pt x="48663" y="343779"/>
                    </a:cubicBezTo>
                    <a:cubicBezTo>
                      <a:pt x="48802" y="344888"/>
                      <a:pt x="48871" y="345997"/>
                      <a:pt x="49079" y="347106"/>
                    </a:cubicBezTo>
                    <a:cubicBezTo>
                      <a:pt x="49425" y="349670"/>
                      <a:pt x="49980" y="352165"/>
                      <a:pt x="50604" y="354799"/>
                    </a:cubicBezTo>
                    <a:cubicBezTo>
                      <a:pt x="51297" y="357918"/>
                      <a:pt x="52128" y="361453"/>
                      <a:pt x="52683" y="365750"/>
                    </a:cubicBezTo>
                    <a:cubicBezTo>
                      <a:pt x="53723" y="373374"/>
                      <a:pt x="55802" y="373998"/>
                      <a:pt x="56842" y="374275"/>
                    </a:cubicBezTo>
                    <a:cubicBezTo>
                      <a:pt x="61971" y="375731"/>
                      <a:pt x="67238" y="379266"/>
                      <a:pt x="70981" y="383701"/>
                    </a:cubicBezTo>
                    <a:cubicBezTo>
                      <a:pt x="71466" y="384256"/>
                      <a:pt x="71882" y="384810"/>
                      <a:pt x="72298" y="385365"/>
                    </a:cubicBezTo>
                    <a:cubicBezTo>
                      <a:pt x="77219" y="384395"/>
                      <a:pt x="82625" y="384325"/>
                      <a:pt x="85467" y="387791"/>
                    </a:cubicBezTo>
                    <a:cubicBezTo>
                      <a:pt x="87130" y="389732"/>
                      <a:pt x="87823" y="392365"/>
                      <a:pt x="88516" y="394652"/>
                    </a:cubicBezTo>
                    <a:cubicBezTo>
                      <a:pt x="88794" y="395554"/>
                      <a:pt x="89140" y="396870"/>
                      <a:pt x="89487" y="397494"/>
                    </a:cubicBezTo>
                    <a:cubicBezTo>
                      <a:pt x="89903" y="397771"/>
                      <a:pt x="90249" y="397979"/>
                      <a:pt x="90596" y="398187"/>
                    </a:cubicBezTo>
                    <a:cubicBezTo>
                      <a:pt x="92398" y="399435"/>
                      <a:pt x="92675" y="399574"/>
                      <a:pt x="94269" y="398950"/>
                    </a:cubicBezTo>
                    <a:cubicBezTo>
                      <a:pt x="95725" y="398326"/>
                      <a:pt x="96972" y="396870"/>
                      <a:pt x="98151" y="395484"/>
                    </a:cubicBezTo>
                    <a:cubicBezTo>
                      <a:pt x="100022" y="393266"/>
                      <a:pt x="102309" y="390563"/>
                      <a:pt x="106121" y="390563"/>
                    </a:cubicBezTo>
                    <a:cubicBezTo>
                      <a:pt x="106468" y="390563"/>
                      <a:pt x="108339" y="390355"/>
                      <a:pt x="114577" y="386959"/>
                    </a:cubicBezTo>
                    <a:cubicBezTo>
                      <a:pt x="117142" y="385573"/>
                      <a:pt x="120607" y="385365"/>
                      <a:pt x="125251" y="385157"/>
                    </a:cubicBezTo>
                    <a:cubicBezTo>
                      <a:pt x="124904" y="383355"/>
                      <a:pt x="124627" y="381345"/>
                      <a:pt x="124974" y="379196"/>
                    </a:cubicBezTo>
                    <a:cubicBezTo>
                      <a:pt x="125112" y="378434"/>
                      <a:pt x="125182" y="377533"/>
                      <a:pt x="125251" y="376563"/>
                    </a:cubicBezTo>
                    <a:cubicBezTo>
                      <a:pt x="125667" y="372543"/>
                      <a:pt x="126290" y="365958"/>
                      <a:pt x="132113" y="364780"/>
                    </a:cubicBezTo>
                    <a:cubicBezTo>
                      <a:pt x="132944" y="364364"/>
                      <a:pt x="135024" y="362978"/>
                      <a:pt x="136410" y="362007"/>
                    </a:cubicBezTo>
                    <a:cubicBezTo>
                      <a:pt x="141539" y="358473"/>
                      <a:pt x="144866" y="356255"/>
                      <a:pt x="148262" y="356532"/>
                    </a:cubicBezTo>
                    <a:cubicBezTo>
                      <a:pt x="149717" y="356601"/>
                      <a:pt x="150965" y="357017"/>
                      <a:pt x="152074" y="357364"/>
                    </a:cubicBezTo>
                    <a:cubicBezTo>
                      <a:pt x="154084" y="357987"/>
                      <a:pt x="155193" y="358265"/>
                      <a:pt x="157549" y="357086"/>
                    </a:cubicBezTo>
                    <a:cubicBezTo>
                      <a:pt x="158035" y="356809"/>
                      <a:pt x="158173" y="356670"/>
                      <a:pt x="158173" y="356670"/>
                    </a:cubicBezTo>
                    <a:cubicBezTo>
                      <a:pt x="158243" y="356532"/>
                      <a:pt x="158381" y="356047"/>
                      <a:pt x="158451" y="355700"/>
                    </a:cubicBezTo>
                    <a:cubicBezTo>
                      <a:pt x="159074" y="353413"/>
                      <a:pt x="160183" y="349254"/>
                      <a:pt x="166768" y="347314"/>
                    </a:cubicBezTo>
                    <a:cubicBezTo>
                      <a:pt x="169817" y="346413"/>
                      <a:pt x="172105" y="346135"/>
                      <a:pt x="173699" y="345997"/>
                    </a:cubicBezTo>
                    <a:cubicBezTo>
                      <a:pt x="174392" y="342115"/>
                      <a:pt x="175501" y="336363"/>
                      <a:pt x="179867" y="333590"/>
                    </a:cubicBezTo>
                    <a:cubicBezTo>
                      <a:pt x="181392" y="332620"/>
                      <a:pt x="183957" y="331650"/>
                      <a:pt x="187422" y="332620"/>
                    </a:cubicBezTo>
                    <a:cubicBezTo>
                      <a:pt x="190472" y="333451"/>
                      <a:pt x="191026" y="333244"/>
                      <a:pt x="191858" y="332966"/>
                    </a:cubicBezTo>
                    <a:cubicBezTo>
                      <a:pt x="192828" y="332689"/>
                      <a:pt x="194215" y="332204"/>
                      <a:pt x="196363" y="332204"/>
                    </a:cubicBezTo>
                    <a:cubicBezTo>
                      <a:pt x="197819" y="332204"/>
                      <a:pt x="200591" y="331927"/>
                      <a:pt x="203502" y="331719"/>
                    </a:cubicBezTo>
                    <a:cubicBezTo>
                      <a:pt x="207245" y="331372"/>
                      <a:pt x="211403" y="331026"/>
                      <a:pt x="214730" y="330956"/>
                    </a:cubicBezTo>
                    <a:cubicBezTo>
                      <a:pt x="215216" y="327629"/>
                      <a:pt x="215909" y="323263"/>
                      <a:pt x="216532" y="320906"/>
                    </a:cubicBezTo>
                    <a:cubicBezTo>
                      <a:pt x="215978" y="320005"/>
                      <a:pt x="215077" y="318689"/>
                      <a:pt x="214592" y="316817"/>
                    </a:cubicBezTo>
                    <a:cubicBezTo>
                      <a:pt x="214522" y="316401"/>
                      <a:pt x="214176" y="315500"/>
                      <a:pt x="213829" y="314669"/>
                    </a:cubicBezTo>
                    <a:cubicBezTo>
                      <a:pt x="212513" y="311064"/>
                      <a:pt x="210502" y="305658"/>
                      <a:pt x="211196" y="300044"/>
                    </a:cubicBezTo>
                    <a:cubicBezTo>
                      <a:pt x="211265" y="299282"/>
                      <a:pt x="211334" y="298658"/>
                      <a:pt x="211403" y="298034"/>
                    </a:cubicBezTo>
                    <a:cubicBezTo>
                      <a:pt x="211889" y="293321"/>
                      <a:pt x="212235" y="290964"/>
                      <a:pt x="214800" y="283271"/>
                    </a:cubicBezTo>
                    <a:cubicBezTo>
                      <a:pt x="216740" y="277380"/>
                      <a:pt x="217503" y="273914"/>
                      <a:pt x="218127" y="271142"/>
                    </a:cubicBezTo>
                    <a:cubicBezTo>
                      <a:pt x="218404" y="270033"/>
                      <a:pt x="218612" y="268993"/>
                      <a:pt x="218889" y="268023"/>
                    </a:cubicBezTo>
                    <a:cubicBezTo>
                      <a:pt x="218958" y="267676"/>
                      <a:pt x="218958" y="267676"/>
                      <a:pt x="218889" y="267052"/>
                    </a:cubicBezTo>
                    <a:cubicBezTo>
                      <a:pt x="218681" y="265181"/>
                      <a:pt x="218542" y="263102"/>
                      <a:pt x="219651" y="259220"/>
                    </a:cubicBezTo>
                    <a:cubicBezTo>
                      <a:pt x="219790" y="258735"/>
                      <a:pt x="219929" y="258319"/>
                      <a:pt x="219998" y="257973"/>
                    </a:cubicBezTo>
                    <a:cubicBezTo>
                      <a:pt x="219513" y="257210"/>
                      <a:pt x="218958" y="256171"/>
                      <a:pt x="218404" y="254577"/>
                    </a:cubicBezTo>
                    <a:cubicBezTo>
                      <a:pt x="215909" y="247646"/>
                      <a:pt x="219305" y="244180"/>
                      <a:pt x="220830" y="242655"/>
                    </a:cubicBezTo>
                    <a:cubicBezTo>
                      <a:pt x="220968" y="242516"/>
                      <a:pt x="221038" y="242447"/>
                      <a:pt x="221107" y="242309"/>
                    </a:cubicBezTo>
                    <a:cubicBezTo>
                      <a:pt x="221176" y="242101"/>
                      <a:pt x="221315" y="241962"/>
                      <a:pt x="221384" y="241685"/>
                    </a:cubicBezTo>
                    <a:cubicBezTo>
                      <a:pt x="222285" y="239744"/>
                      <a:pt x="223186" y="238496"/>
                      <a:pt x="225959" y="236417"/>
                    </a:cubicBezTo>
                    <a:cubicBezTo>
                      <a:pt x="226444" y="236071"/>
                      <a:pt x="226652" y="235863"/>
                      <a:pt x="226790" y="235724"/>
                    </a:cubicBezTo>
                    <a:cubicBezTo>
                      <a:pt x="227275" y="234892"/>
                      <a:pt x="227899" y="234199"/>
                      <a:pt x="229147" y="233229"/>
                    </a:cubicBezTo>
                    <a:cubicBezTo>
                      <a:pt x="229979" y="232605"/>
                      <a:pt x="229979" y="232605"/>
                      <a:pt x="230325" y="232189"/>
                    </a:cubicBezTo>
                    <a:cubicBezTo>
                      <a:pt x="230602" y="231843"/>
                      <a:pt x="231018" y="231427"/>
                      <a:pt x="231642" y="230734"/>
                    </a:cubicBezTo>
                    <a:cubicBezTo>
                      <a:pt x="233375" y="228862"/>
                      <a:pt x="235593" y="227546"/>
                      <a:pt x="237325" y="226437"/>
                    </a:cubicBezTo>
                    <a:cubicBezTo>
                      <a:pt x="237949" y="226090"/>
                      <a:pt x="238504" y="225743"/>
                      <a:pt x="238920" y="225466"/>
                    </a:cubicBezTo>
                    <a:cubicBezTo>
                      <a:pt x="239336" y="225120"/>
                      <a:pt x="240444" y="223318"/>
                      <a:pt x="240930" y="221515"/>
                    </a:cubicBezTo>
                    <a:cubicBezTo>
                      <a:pt x="241068" y="221100"/>
                      <a:pt x="241138" y="220684"/>
                      <a:pt x="241207" y="220407"/>
                    </a:cubicBezTo>
                    <a:cubicBezTo>
                      <a:pt x="241415" y="219506"/>
                      <a:pt x="241623" y="218396"/>
                      <a:pt x="242177" y="217288"/>
                    </a:cubicBezTo>
                    <a:cubicBezTo>
                      <a:pt x="240791" y="215278"/>
                      <a:pt x="240444" y="213406"/>
                      <a:pt x="240583" y="211812"/>
                    </a:cubicBezTo>
                    <a:cubicBezTo>
                      <a:pt x="240514" y="211743"/>
                      <a:pt x="240375" y="211743"/>
                      <a:pt x="240306" y="211673"/>
                    </a:cubicBezTo>
                    <a:lnTo>
                      <a:pt x="240237" y="211673"/>
                    </a:lnTo>
                    <a:cubicBezTo>
                      <a:pt x="236009" y="209871"/>
                      <a:pt x="235870" y="206267"/>
                      <a:pt x="235593" y="200307"/>
                    </a:cubicBezTo>
                    <a:cubicBezTo>
                      <a:pt x="235454" y="197465"/>
                      <a:pt x="235246" y="197188"/>
                      <a:pt x="234830" y="196564"/>
                    </a:cubicBezTo>
                    <a:cubicBezTo>
                      <a:pt x="234206" y="195593"/>
                      <a:pt x="233236" y="194207"/>
                      <a:pt x="232197" y="191365"/>
                    </a:cubicBezTo>
                    <a:cubicBezTo>
                      <a:pt x="231295" y="188801"/>
                      <a:pt x="229979" y="187138"/>
                      <a:pt x="228523" y="185128"/>
                    </a:cubicBezTo>
                    <a:cubicBezTo>
                      <a:pt x="227275" y="183464"/>
                      <a:pt x="226028" y="181801"/>
                      <a:pt x="224919" y="179583"/>
                    </a:cubicBezTo>
                    <a:cubicBezTo>
                      <a:pt x="224919" y="179583"/>
                      <a:pt x="224919" y="179583"/>
                      <a:pt x="224919" y="179583"/>
                    </a:cubicBezTo>
                    <a:cubicBezTo>
                      <a:pt x="224711" y="179514"/>
                      <a:pt x="224295" y="179375"/>
                      <a:pt x="223949" y="179306"/>
                    </a:cubicBezTo>
                    <a:cubicBezTo>
                      <a:pt x="222216" y="178890"/>
                      <a:pt x="219374" y="178197"/>
                      <a:pt x="216948" y="175494"/>
                    </a:cubicBezTo>
                    <a:cubicBezTo>
                      <a:pt x="215978" y="174454"/>
                      <a:pt x="213552" y="172513"/>
                      <a:pt x="211334" y="170780"/>
                    </a:cubicBezTo>
                    <a:cubicBezTo>
                      <a:pt x="206205" y="166691"/>
                      <a:pt x="202948" y="164057"/>
                      <a:pt x="201353" y="161354"/>
                    </a:cubicBezTo>
                    <a:cubicBezTo>
                      <a:pt x="199205" y="157611"/>
                      <a:pt x="199898" y="154908"/>
                      <a:pt x="200799" y="153314"/>
                    </a:cubicBezTo>
                    <a:cubicBezTo>
                      <a:pt x="203086" y="149433"/>
                      <a:pt x="208007" y="149433"/>
                      <a:pt x="211334" y="149433"/>
                    </a:cubicBezTo>
                    <a:cubicBezTo>
                      <a:pt x="212513" y="149433"/>
                      <a:pt x="212582" y="149364"/>
                      <a:pt x="213483" y="148532"/>
                    </a:cubicBezTo>
                    <a:cubicBezTo>
                      <a:pt x="214037" y="147977"/>
                      <a:pt x="214800" y="147284"/>
                      <a:pt x="215839" y="146660"/>
                    </a:cubicBezTo>
                    <a:cubicBezTo>
                      <a:pt x="215770" y="146245"/>
                      <a:pt x="215770" y="145829"/>
                      <a:pt x="215770" y="145344"/>
                    </a:cubicBezTo>
                    <a:cubicBezTo>
                      <a:pt x="215770" y="141601"/>
                      <a:pt x="218404" y="139729"/>
                      <a:pt x="219513" y="138967"/>
                    </a:cubicBezTo>
                    <a:cubicBezTo>
                      <a:pt x="219582" y="138898"/>
                      <a:pt x="219721" y="138828"/>
                      <a:pt x="219790" y="138759"/>
                    </a:cubicBezTo>
                    <a:cubicBezTo>
                      <a:pt x="219790" y="138690"/>
                      <a:pt x="219790" y="138551"/>
                      <a:pt x="219790" y="138413"/>
                    </a:cubicBezTo>
                    <a:cubicBezTo>
                      <a:pt x="219374" y="131897"/>
                      <a:pt x="222978" y="121293"/>
                      <a:pt x="225404" y="118590"/>
                    </a:cubicBezTo>
                    <a:cubicBezTo>
                      <a:pt x="228107" y="115610"/>
                      <a:pt x="230325" y="112421"/>
                      <a:pt x="230880" y="110966"/>
                    </a:cubicBezTo>
                    <a:cubicBezTo>
                      <a:pt x="231295" y="109787"/>
                      <a:pt x="231018" y="108055"/>
                      <a:pt x="230394" y="105213"/>
                    </a:cubicBezTo>
                    <a:cubicBezTo>
                      <a:pt x="230256" y="104589"/>
                      <a:pt x="230117" y="103965"/>
                      <a:pt x="229979" y="103341"/>
                    </a:cubicBezTo>
                    <a:cubicBezTo>
                      <a:pt x="229771" y="102302"/>
                      <a:pt x="228177" y="100361"/>
                      <a:pt x="226929" y="98767"/>
                    </a:cubicBezTo>
                    <a:cubicBezTo>
                      <a:pt x="225335" y="96826"/>
                      <a:pt x="223602" y="94678"/>
                      <a:pt x="222424" y="92183"/>
                    </a:cubicBezTo>
                    <a:cubicBezTo>
                      <a:pt x="220344" y="87747"/>
                      <a:pt x="219790" y="84836"/>
                      <a:pt x="219651" y="82548"/>
                    </a:cubicBezTo>
                    <a:cubicBezTo>
                      <a:pt x="218889" y="81786"/>
                      <a:pt x="217364" y="80538"/>
                      <a:pt x="216325" y="79637"/>
                    </a:cubicBezTo>
                    <a:cubicBezTo>
                      <a:pt x="214592" y="78182"/>
                      <a:pt x="212790" y="76726"/>
                      <a:pt x="211265" y="75202"/>
                    </a:cubicBezTo>
                    <a:cubicBezTo>
                      <a:pt x="210294" y="74162"/>
                      <a:pt x="209047" y="73677"/>
                      <a:pt x="207730" y="73122"/>
                    </a:cubicBezTo>
                    <a:cubicBezTo>
                      <a:pt x="205720" y="72291"/>
                      <a:pt x="202948" y="71112"/>
                      <a:pt x="201769" y="67993"/>
                    </a:cubicBezTo>
                    <a:cubicBezTo>
                      <a:pt x="201353" y="67023"/>
                      <a:pt x="200037" y="64736"/>
                      <a:pt x="197611" y="63349"/>
                    </a:cubicBezTo>
                    <a:cubicBezTo>
                      <a:pt x="196848" y="62934"/>
                      <a:pt x="196225" y="62656"/>
                      <a:pt x="195531" y="62379"/>
                    </a:cubicBezTo>
                    <a:cubicBezTo>
                      <a:pt x="193036" y="61409"/>
                      <a:pt x="190818" y="60369"/>
                      <a:pt x="188670" y="56488"/>
                    </a:cubicBezTo>
                    <a:cubicBezTo>
                      <a:pt x="188046" y="55310"/>
                      <a:pt x="186660" y="54201"/>
                      <a:pt x="185274" y="53022"/>
                    </a:cubicBezTo>
                    <a:cubicBezTo>
                      <a:pt x="183679" y="51705"/>
                      <a:pt x="182016" y="50319"/>
                      <a:pt x="180838" y="48448"/>
                    </a:cubicBezTo>
                    <a:cubicBezTo>
                      <a:pt x="180283" y="47616"/>
                      <a:pt x="178828" y="46091"/>
                      <a:pt x="177649" y="44844"/>
                    </a:cubicBezTo>
                    <a:cubicBezTo>
                      <a:pt x="175778" y="42903"/>
                      <a:pt x="174184" y="41240"/>
                      <a:pt x="173283" y="39507"/>
                    </a:cubicBezTo>
                    <a:cubicBezTo>
                      <a:pt x="173006" y="38952"/>
                      <a:pt x="172798" y="38398"/>
                      <a:pt x="172728" y="37774"/>
                    </a:cubicBezTo>
                    <a:cubicBezTo>
                      <a:pt x="169540" y="37289"/>
                      <a:pt x="168223" y="37150"/>
                      <a:pt x="167114" y="36734"/>
                    </a:cubicBezTo>
                    <a:cubicBezTo>
                      <a:pt x="166075" y="36388"/>
                      <a:pt x="162678" y="34932"/>
                      <a:pt x="162956" y="30497"/>
                    </a:cubicBezTo>
                    <a:cubicBezTo>
                      <a:pt x="162401" y="29041"/>
                      <a:pt x="161500" y="28209"/>
                      <a:pt x="157549" y="25229"/>
                    </a:cubicBezTo>
                    <a:lnTo>
                      <a:pt x="157480" y="25160"/>
                    </a:lnTo>
                    <a:cubicBezTo>
                      <a:pt x="152767" y="21625"/>
                      <a:pt x="151312" y="19684"/>
                      <a:pt x="149371" y="16149"/>
                    </a:cubicBezTo>
                    <a:cubicBezTo>
                      <a:pt x="146876" y="11367"/>
                      <a:pt x="150064" y="5822"/>
                      <a:pt x="153044" y="832"/>
                    </a:cubicBezTo>
                    <a:cubicBezTo>
                      <a:pt x="152767" y="832"/>
                      <a:pt x="152559" y="832"/>
                      <a:pt x="152351" y="832"/>
                    </a:cubicBezTo>
                    <a:cubicBezTo>
                      <a:pt x="149163" y="832"/>
                      <a:pt x="146876" y="832"/>
                      <a:pt x="145074" y="0"/>
                    </a:cubicBezTo>
                    <a:cubicBezTo>
                      <a:pt x="144588" y="139"/>
                      <a:pt x="143687" y="624"/>
                      <a:pt x="142786" y="1525"/>
                    </a:cubicBezTo>
                    <a:cubicBezTo>
                      <a:pt x="138558" y="6030"/>
                      <a:pt x="133915" y="4574"/>
                      <a:pt x="131905" y="4020"/>
                    </a:cubicBezTo>
                    <a:cubicBezTo>
                      <a:pt x="131627" y="3951"/>
                      <a:pt x="131281" y="3812"/>
                      <a:pt x="131073" y="3812"/>
                    </a:cubicBezTo>
                    <a:cubicBezTo>
                      <a:pt x="130449" y="4020"/>
                      <a:pt x="129271" y="4644"/>
                      <a:pt x="128162" y="5337"/>
                    </a:cubicBezTo>
                    <a:cubicBezTo>
                      <a:pt x="129409" y="8872"/>
                      <a:pt x="131004" y="11991"/>
                      <a:pt x="132390" y="14139"/>
                    </a:cubicBezTo>
                    <a:cubicBezTo>
                      <a:pt x="135301" y="18644"/>
                      <a:pt x="132944" y="23150"/>
                      <a:pt x="126221" y="27100"/>
                    </a:cubicBezTo>
                    <a:cubicBezTo>
                      <a:pt x="119567" y="31051"/>
                      <a:pt x="115201" y="37358"/>
                      <a:pt x="110141" y="40546"/>
                    </a:cubicBezTo>
                    <a:cubicBezTo>
                      <a:pt x="105012" y="43665"/>
                      <a:pt x="102032" y="41240"/>
                      <a:pt x="102240" y="48171"/>
                    </a:cubicBezTo>
                    <a:cubicBezTo>
                      <a:pt x="102448" y="55102"/>
                      <a:pt x="105775" y="58013"/>
                      <a:pt x="107923" y="63419"/>
                    </a:cubicBezTo>
                    <a:cubicBezTo>
                      <a:pt x="110072" y="68825"/>
                      <a:pt x="110696" y="71320"/>
                      <a:pt x="106884" y="74647"/>
                    </a:cubicBezTo>
                    <a:cubicBezTo>
                      <a:pt x="103002" y="77974"/>
                      <a:pt x="98358" y="79568"/>
                      <a:pt x="90526" y="78459"/>
                    </a:cubicBezTo>
                    <a:cubicBezTo>
                      <a:pt x="82694" y="77350"/>
                      <a:pt x="83318" y="80123"/>
                      <a:pt x="81308" y="83865"/>
                    </a:cubicBezTo>
                    <a:cubicBezTo>
                      <a:pt x="79298" y="87677"/>
                      <a:pt x="80476" y="86776"/>
                      <a:pt x="84011" y="93846"/>
                    </a:cubicBezTo>
                    <a:cubicBezTo>
                      <a:pt x="87615" y="100846"/>
                      <a:pt x="91913" y="102926"/>
                      <a:pt x="88932" y="105975"/>
                    </a:cubicBezTo>
                    <a:cubicBezTo>
                      <a:pt x="85952" y="109025"/>
                      <a:pt x="77704" y="106668"/>
                      <a:pt x="76110" y="101747"/>
                    </a:cubicBezTo>
                    <a:cubicBezTo>
                      <a:pt x="74516" y="96826"/>
                      <a:pt x="69941" y="93985"/>
                      <a:pt x="71951" y="88925"/>
                    </a:cubicBezTo>
                    <a:cubicBezTo>
                      <a:pt x="73961" y="83935"/>
                      <a:pt x="74308" y="75825"/>
                      <a:pt x="71397" y="78667"/>
                    </a:cubicBezTo>
                    <a:cubicBezTo>
                      <a:pt x="68416" y="81509"/>
                      <a:pt x="67862" y="85529"/>
                      <a:pt x="66406" y="95302"/>
                    </a:cubicBezTo>
                    <a:cubicBezTo>
                      <a:pt x="64951" y="105074"/>
                      <a:pt x="61139" y="119214"/>
                      <a:pt x="60515" y="126075"/>
                    </a:cubicBezTo>
                    <a:cubicBezTo>
                      <a:pt x="59891" y="132937"/>
                      <a:pt x="96764" y="130719"/>
                      <a:pt x="90665" y="132660"/>
                    </a:cubicBezTo>
                    <a:cubicBezTo>
                      <a:pt x="70981" y="138828"/>
                      <a:pt x="58574" y="147007"/>
                      <a:pt x="53238" y="153453"/>
                    </a:cubicBezTo>
                    <a:cubicBezTo>
                      <a:pt x="46237" y="161839"/>
                      <a:pt x="39306" y="174038"/>
                      <a:pt x="33345" y="178474"/>
                    </a:cubicBezTo>
                    <a:cubicBezTo>
                      <a:pt x="27454" y="182910"/>
                      <a:pt x="34870" y="188454"/>
                      <a:pt x="32652" y="194484"/>
                    </a:cubicBezTo>
                    <a:cubicBezTo>
                      <a:pt x="30504" y="200515"/>
                      <a:pt x="36187" y="207931"/>
                      <a:pt x="38960" y="217842"/>
                    </a:cubicBezTo>
                    <a:cubicBezTo>
                      <a:pt x="41663" y="227823"/>
                      <a:pt x="40415" y="227615"/>
                      <a:pt x="41593" y="236764"/>
                    </a:cubicBezTo>
                    <a:cubicBezTo>
                      <a:pt x="42078" y="240645"/>
                      <a:pt x="41524" y="241408"/>
                      <a:pt x="41108" y="241477"/>
                    </a:cubicBezTo>
                    <a:cubicBezTo>
                      <a:pt x="41455" y="241754"/>
                      <a:pt x="42217" y="242378"/>
                      <a:pt x="43603" y="243833"/>
                    </a:cubicBezTo>
                    <a:cubicBezTo>
                      <a:pt x="46306" y="246744"/>
                      <a:pt x="44366" y="247160"/>
                      <a:pt x="42980" y="247091"/>
                    </a:cubicBezTo>
                    <a:cubicBezTo>
                      <a:pt x="43742" y="247230"/>
                      <a:pt x="44851" y="247507"/>
                      <a:pt x="46584" y="247923"/>
                    </a:cubicBezTo>
                    <a:cubicBezTo>
                      <a:pt x="58366" y="250834"/>
                      <a:pt x="49980" y="257834"/>
                      <a:pt x="59267" y="261785"/>
                    </a:cubicBezTo>
                    <a:cubicBezTo>
                      <a:pt x="68555" y="265735"/>
                      <a:pt x="85883" y="266636"/>
                      <a:pt x="84635" y="271142"/>
                    </a:cubicBezTo>
                    <a:cubicBezTo>
                      <a:pt x="83387" y="275647"/>
                      <a:pt x="70565" y="278281"/>
                      <a:pt x="65159" y="278211"/>
                    </a:cubicBezTo>
                    <a:cubicBezTo>
                      <a:pt x="47000" y="277865"/>
                      <a:pt x="46306" y="261854"/>
                      <a:pt x="37712" y="254507"/>
                    </a:cubicBezTo>
                    <a:cubicBezTo>
                      <a:pt x="29118" y="247160"/>
                      <a:pt x="37088" y="246952"/>
                      <a:pt x="34940" y="237873"/>
                    </a:cubicBezTo>
                    <a:cubicBezTo>
                      <a:pt x="32722" y="228793"/>
                      <a:pt x="23157" y="235447"/>
                      <a:pt x="24197" y="227407"/>
                    </a:cubicBezTo>
                    <a:cubicBezTo>
                      <a:pt x="25167" y="219367"/>
                      <a:pt x="10196" y="232051"/>
                      <a:pt x="2641" y="233368"/>
                    </a:cubicBezTo>
                    <a:cubicBezTo>
                      <a:pt x="-4914" y="234684"/>
                      <a:pt x="6384" y="244457"/>
                      <a:pt x="4027" y="247784"/>
                    </a:cubicBezTo>
                    <a:cubicBezTo>
                      <a:pt x="1671" y="251111"/>
                      <a:pt x="11513" y="262686"/>
                      <a:pt x="16572" y="269686"/>
                    </a:cubicBezTo>
                    <a:cubicBezTo>
                      <a:pt x="18582" y="272528"/>
                      <a:pt x="17889" y="273914"/>
                      <a:pt x="16711" y="275231"/>
                    </a:cubicBezTo>
                    <a:cubicBezTo>
                      <a:pt x="16711" y="275231"/>
                      <a:pt x="16711" y="275231"/>
                      <a:pt x="16711" y="275231"/>
                    </a:cubicBezTo>
                    <a:cubicBezTo>
                      <a:pt x="23018" y="278627"/>
                      <a:pt x="30365" y="283132"/>
                      <a:pt x="32860" y="286113"/>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3" name="Freeform 170">
                <a:extLst>
                  <a:ext uri="{FF2B5EF4-FFF2-40B4-BE49-F238E27FC236}">
                    <a16:creationId xmlns:a16="http://schemas.microsoft.com/office/drawing/2014/main" id="{14A59F98-6655-C1DB-E420-81992F3A21E6}"/>
                  </a:ext>
                </a:extLst>
              </p:cNvPr>
              <p:cNvSpPr/>
              <p:nvPr/>
            </p:nvSpPr>
            <p:spPr>
              <a:xfrm>
                <a:off x="8074739" y="3076635"/>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0" y="69"/>
                      <a:pt x="0" y="69"/>
                    </a:cubicBezTo>
                    <a:cubicBezTo>
                      <a:pt x="69" y="0"/>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4" name="Freeform 171">
                <a:extLst>
                  <a:ext uri="{FF2B5EF4-FFF2-40B4-BE49-F238E27FC236}">
                    <a16:creationId xmlns:a16="http://schemas.microsoft.com/office/drawing/2014/main" id="{A0953F8C-CF83-0E3F-B68C-ADFD959D0A93}"/>
                  </a:ext>
                </a:extLst>
              </p:cNvPr>
              <p:cNvSpPr/>
              <p:nvPr/>
            </p:nvSpPr>
            <p:spPr>
              <a:xfrm>
                <a:off x="8075363" y="3075941"/>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69" y="69"/>
                      <a:pt x="0" y="69"/>
                    </a:cubicBezTo>
                    <a:cubicBezTo>
                      <a:pt x="69" y="69"/>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5" name="Freeform 172">
                <a:extLst>
                  <a:ext uri="{FF2B5EF4-FFF2-40B4-BE49-F238E27FC236}">
                    <a16:creationId xmlns:a16="http://schemas.microsoft.com/office/drawing/2014/main" id="{1E671F5F-7883-4A04-AEAA-C767E3569CAE}"/>
                  </a:ext>
                </a:extLst>
              </p:cNvPr>
              <p:cNvSpPr/>
              <p:nvPr/>
            </p:nvSpPr>
            <p:spPr>
              <a:xfrm>
                <a:off x="8073214" y="3076912"/>
                <a:ext cx="138" cy="693"/>
              </a:xfrm>
              <a:custGeom>
                <a:avLst/>
                <a:gdLst>
                  <a:gd name="connsiteX0" fmla="*/ 139 w 138"/>
                  <a:gd name="connsiteY0" fmla="*/ 0 h 693"/>
                  <a:gd name="connsiteX1" fmla="*/ 0 w 138"/>
                  <a:gd name="connsiteY1" fmla="*/ 0 h 693"/>
                  <a:gd name="connsiteX2" fmla="*/ 139 w 138"/>
                  <a:gd name="connsiteY2" fmla="*/ 0 h 693"/>
                </a:gdLst>
                <a:ahLst/>
                <a:cxnLst>
                  <a:cxn ang="0">
                    <a:pos x="connsiteX0" y="connsiteY0"/>
                  </a:cxn>
                  <a:cxn ang="0">
                    <a:pos x="connsiteX1" y="connsiteY1"/>
                  </a:cxn>
                  <a:cxn ang="0">
                    <a:pos x="connsiteX2" y="connsiteY2"/>
                  </a:cxn>
                </a:cxnLst>
                <a:rect l="l" t="t" r="r" b="b"/>
                <a:pathLst>
                  <a:path w="138" h="693">
                    <a:moveTo>
                      <a:pt x="139" y="0"/>
                    </a:moveTo>
                    <a:cubicBezTo>
                      <a:pt x="69" y="0"/>
                      <a:pt x="69" y="0"/>
                      <a:pt x="0" y="0"/>
                    </a:cubicBezTo>
                    <a:cubicBezTo>
                      <a:pt x="69" y="0"/>
                      <a:pt x="139" y="0"/>
                      <a:pt x="13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6" name="Freeform 173">
                <a:extLst>
                  <a:ext uri="{FF2B5EF4-FFF2-40B4-BE49-F238E27FC236}">
                    <a16:creationId xmlns:a16="http://schemas.microsoft.com/office/drawing/2014/main" id="{BE17A8F1-F3CD-7A3C-6040-5F6933FB5D01}"/>
                  </a:ext>
                </a:extLst>
              </p:cNvPr>
              <p:cNvSpPr/>
              <p:nvPr/>
            </p:nvSpPr>
            <p:spPr>
              <a:xfrm>
                <a:off x="8085690" y="2740688"/>
                <a:ext cx="207" cy="69"/>
              </a:xfrm>
              <a:custGeom>
                <a:avLst/>
                <a:gdLst>
                  <a:gd name="connsiteX0" fmla="*/ 208 w 207"/>
                  <a:gd name="connsiteY0" fmla="*/ 69 h 69"/>
                  <a:gd name="connsiteX1" fmla="*/ 0 w 207"/>
                  <a:gd name="connsiteY1" fmla="*/ 0 h 69"/>
                  <a:gd name="connsiteX2" fmla="*/ 208 w 207"/>
                  <a:gd name="connsiteY2" fmla="*/ 69 h 69"/>
                </a:gdLst>
                <a:ahLst/>
                <a:cxnLst>
                  <a:cxn ang="0">
                    <a:pos x="connsiteX0" y="connsiteY0"/>
                  </a:cxn>
                  <a:cxn ang="0">
                    <a:pos x="connsiteX1" y="connsiteY1"/>
                  </a:cxn>
                  <a:cxn ang="0">
                    <a:pos x="connsiteX2" y="connsiteY2"/>
                  </a:cxn>
                </a:cxnLst>
                <a:rect l="l" t="t" r="r" b="b"/>
                <a:pathLst>
                  <a:path w="207" h="69">
                    <a:moveTo>
                      <a:pt x="208" y="69"/>
                    </a:moveTo>
                    <a:cubicBezTo>
                      <a:pt x="139" y="69"/>
                      <a:pt x="69" y="0"/>
                      <a:pt x="0" y="0"/>
                    </a:cubicBezTo>
                    <a:cubicBezTo>
                      <a:pt x="139" y="0"/>
                      <a:pt x="139" y="69"/>
                      <a:pt x="208" y="6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7" name="Freeform 174">
                <a:extLst>
                  <a:ext uri="{FF2B5EF4-FFF2-40B4-BE49-F238E27FC236}">
                    <a16:creationId xmlns:a16="http://schemas.microsoft.com/office/drawing/2014/main" id="{5104130F-A80E-C41D-7B10-B7489AC95CF5}"/>
                  </a:ext>
                </a:extLst>
              </p:cNvPr>
              <p:cNvSpPr/>
              <p:nvPr/>
            </p:nvSpPr>
            <p:spPr>
              <a:xfrm>
                <a:off x="8084720" y="2740203"/>
                <a:ext cx="277" cy="138"/>
              </a:xfrm>
              <a:custGeom>
                <a:avLst/>
                <a:gdLst>
                  <a:gd name="connsiteX0" fmla="*/ 277 w 277"/>
                  <a:gd name="connsiteY0" fmla="*/ 139 h 138"/>
                  <a:gd name="connsiteX1" fmla="*/ 0 w 277"/>
                  <a:gd name="connsiteY1" fmla="*/ 0 h 138"/>
                  <a:gd name="connsiteX2" fmla="*/ 277 w 277"/>
                  <a:gd name="connsiteY2" fmla="*/ 139 h 138"/>
                </a:gdLst>
                <a:ahLst/>
                <a:cxnLst>
                  <a:cxn ang="0">
                    <a:pos x="connsiteX0" y="connsiteY0"/>
                  </a:cxn>
                  <a:cxn ang="0">
                    <a:pos x="connsiteX1" y="connsiteY1"/>
                  </a:cxn>
                  <a:cxn ang="0">
                    <a:pos x="connsiteX2" y="connsiteY2"/>
                  </a:cxn>
                </a:cxnLst>
                <a:rect l="l" t="t" r="r" b="b"/>
                <a:pathLst>
                  <a:path w="277" h="138">
                    <a:moveTo>
                      <a:pt x="277" y="139"/>
                    </a:moveTo>
                    <a:cubicBezTo>
                      <a:pt x="208" y="69"/>
                      <a:pt x="69" y="69"/>
                      <a:pt x="0" y="0"/>
                    </a:cubicBezTo>
                    <a:cubicBezTo>
                      <a:pt x="69" y="69"/>
                      <a:pt x="139" y="139"/>
                      <a:pt x="277" y="13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8" name="Freeform 175">
                <a:extLst>
                  <a:ext uri="{FF2B5EF4-FFF2-40B4-BE49-F238E27FC236}">
                    <a16:creationId xmlns:a16="http://schemas.microsoft.com/office/drawing/2014/main" id="{6207D702-7D4C-0BDA-184A-E2A407A67476}"/>
                  </a:ext>
                </a:extLst>
              </p:cNvPr>
              <p:cNvSpPr/>
              <p:nvPr/>
            </p:nvSpPr>
            <p:spPr>
              <a:xfrm>
                <a:off x="8072105" y="3077050"/>
                <a:ext cx="277" cy="69"/>
              </a:xfrm>
              <a:custGeom>
                <a:avLst/>
                <a:gdLst>
                  <a:gd name="connsiteX0" fmla="*/ 277 w 277"/>
                  <a:gd name="connsiteY0" fmla="*/ 0 h 69"/>
                  <a:gd name="connsiteX1" fmla="*/ 0 w 277"/>
                  <a:gd name="connsiteY1" fmla="*/ 69 h 69"/>
                  <a:gd name="connsiteX2" fmla="*/ 277 w 277"/>
                  <a:gd name="connsiteY2" fmla="*/ 0 h 69"/>
                </a:gdLst>
                <a:ahLst/>
                <a:cxnLst>
                  <a:cxn ang="0">
                    <a:pos x="connsiteX0" y="connsiteY0"/>
                  </a:cxn>
                  <a:cxn ang="0">
                    <a:pos x="connsiteX1" y="connsiteY1"/>
                  </a:cxn>
                  <a:cxn ang="0">
                    <a:pos x="connsiteX2" y="connsiteY2"/>
                  </a:cxn>
                </a:cxnLst>
                <a:rect l="l" t="t" r="r" b="b"/>
                <a:pathLst>
                  <a:path w="277" h="69">
                    <a:moveTo>
                      <a:pt x="277" y="0"/>
                    </a:moveTo>
                    <a:cubicBezTo>
                      <a:pt x="208" y="0"/>
                      <a:pt x="69" y="0"/>
                      <a:pt x="0" y="69"/>
                    </a:cubicBezTo>
                    <a:cubicBezTo>
                      <a:pt x="69" y="0"/>
                      <a:pt x="208" y="0"/>
                      <a:pt x="277"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9" name="Freeform 176">
                <a:extLst>
                  <a:ext uri="{FF2B5EF4-FFF2-40B4-BE49-F238E27FC236}">
                    <a16:creationId xmlns:a16="http://schemas.microsoft.com/office/drawing/2014/main" id="{06E5B86C-1AA2-61E6-A658-67E0D21FBCE1}"/>
                  </a:ext>
                </a:extLst>
              </p:cNvPr>
              <p:cNvSpPr/>
              <p:nvPr/>
            </p:nvSpPr>
            <p:spPr>
              <a:xfrm>
                <a:off x="8104404" y="2190780"/>
                <a:ext cx="207" cy="554"/>
              </a:xfrm>
              <a:custGeom>
                <a:avLst/>
                <a:gdLst>
                  <a:gd name="connsiteX0" fmla="*/ 208 w 207"/>
                  <a:gd name="connsiteY0" fmla="*/ 555 h 554"/>
                  <a:gd name="connsiteX1" fmla="*/ 0 w 207"/>
                  <a:gd name="connsiteY1" fmla="*/ 0 h 554"/>
                  <a:gd name="connsiteX2" fmla="*/ 208 w 207"/>
                  <a:gd name="connsiteY2" fmla="*/ 555 h 554"/>
                </a:gdLst>
                <a:ahLst/>
                <a:cxnLst>
                  <a:cxn ang="0">
                    <a:pos x="connsiteX0" y="connsiteY0"/>
                  </a:cxn>
                  <a:cxn ang="0">
                    <a:pos x="connsiteX1" y="connsiteY1"/>
                  </a:cxn>
                  <a:cxn ang="0">
                    <a:pos x="connsiteX2" y="connsiteY2"/>
                  </a:cxn>
                </a:cxnLst>
                <a:rect l="l" t="t" r="r" b="b"/>
                <a:pathLst>
                  <a:path w="207" h="554">
                    <a:moveTo>
                      <a:pt x="208" y="555"/>
                    </a:moveTo>
                    <a:cubicBezTo>
                      <a:pt x="139" y="347"/>
                      <a:pt x="69" y="208"/>
                      <a:pt x="0" y="0"/>
                    </a:cubicBezTo>
                    <a:cubicBezTo>
                      <a:pt x="69" y="139"/>
                      <a:pt x="139" y="347"/>
                      <a:pt x="208" y="55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0" name="Freeform 177">
                <a:extLst>
                  <a:ext uri="{FF2B5EF4-FFF2-40B4-BE49-F238E27FC236}">
                    <a16:creationId xmlns:a16="http://schemas.microsoft.com/office/drawing/2014/main" id="{91286C0C-76C2-6708-D44A-033103252EF7}"/>
                  </a:ext>
                </a:extLst>
              </p:cNvPr>
              <p:cNvSpPr/>
              <p:nvPr/>
            </p:nvSpPr>
            <p:spPr>
              <a:xfrm>
                <a:off x="8104127" y="2186830"/>
                <a:ext cx="138" cy="277"/>
              </a:xfrm>
              <a:custGeom>
                <a:avLst/>
                <a:gdLst>
                  <a:gd name="connsiteX0" fmla="*/ 0 w 138"/>
                  <a:gd name="connsiteY0" fmla="*/ 277 h 277"/>
                  <a:gd name="connsiteX1" fmla="*/ 139 w 138"/>
                  <a:gd name="connsiteY1" fmla="*/ 0 h 277"/>
                  <a:gd name="connsiteX2" fmla="*/ 0 w 138"/>
                  <a:gd name="connsiteY2" fmla="*/ 277 h 277"/>
                </a:gdLst>
                <a:ahLst/>
                <a:cxnLst>
                  <a:cxn ang="0">
                    <a:pos x="connsiteX0" y="connsiteY0"/>
                  </a:cxn>
                  <a:cxn ang="0">
                    <a:pos x="connsiteX1" y="connsiteY1"/>
                  </a:cxn>
                  <a:cxn ang="0">
                    <a:pos x="connsiteX2" y="connsiteY2"/>
                  </a:cxn>
                </a:cxnLst>
                <a:rect l="l" t="t" r="r" b="b"/>
                <a:pathLst>
                  <a:path w="138" h="277">
                    <a:moveTo>
                      <a:pt x="0" y="277"/>
                    </a:moveTo>
                    <a:cubicBezTo>
                      <a:pt x="0" y="208"/>
                      <a:pt x="69" y="69"/>
                      <a:pt x="139" y="0"/>
                    </a:cubicBezTo>
                    <a:cubicBezTo>
                      <a:pt x="69" y="69"/>
                      <a:pt x="0"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1" name="Freeform 178">
                <a:extLst>
                  <a:ext uri="{FF2B5EF4-FFF2-40B4-BE49-F238E27FC236}">
                    <a16:creationId xmlns:a16="http://schemas.microsoft.com/office/drawing/2014/main" id="{9DF07EBA-95A7-69A7-CCF0-A87478D33A1F}"/>
                  </a:ext>
                </a:extLst>
              </p:cNvPr>
              <p:cNvSpPr/>
              <p:nvPr/>
            </p:nvSpPr>
            <p:spPr>
              <a:xfrm>
                <a:off x="8103988" y="2187315"/>
                <a:ext cx="69" cy="346"/>
              </a:xfrm>
              <a:custGeom>
                <a:avLst/>
                <a:gdLst>
                  <a:gd name="connsiteX0" fmla="*/ 0 w 69"/>
                  <a:gd name="connsiteY0" fmla="*/ 347 h 346"/>
                  <a:gd name="connsiteX1" fmla="*/ 69 w 69"/>
                  <a:gd name="connsiteY1" fmla="*/ 0 h 346"/>
                  <a:gd name="connsiteX2" fmla="*/ 0 w 69"/>
                  <a:gd name="connsiteY2" fmla="*/ 347 h 346"/>
                </a:gdLst>
                <a:ahLst/>
                <a:cxnLst>
                  <a:cxn ang="0">
                    <a:pos x="connsiteX0" y="connsiteY0"/>
                  </a:cxn>
                  <a:cxn ang="0">
                    <a:pos x="connsiteX1" y="connsiteY1"/>
                  </a:cxn>
                  <a:cxn ang="0">
                    <a:pos x="connsiteX2" y="connsiteY2"/>
                  </a:cxn>
                </a:cxnLst>
                <a:rect l="l" t="t" r="r" b="b"/>
                <a:pathLst>
                  <a:path w="69" h="346">
                    <a:moveTo>
                      <a:pt x="0" y="347"/>
                    </a:moveTo>
                    <a:cubicBezTo>
                      <a:pt x="0" y="208"/>
                      <a:pt x="69" y="139"/>
                      <a:pt x="69" y="0"/>
                    </a:cubicBezTo>
                    <a:cubicBezTo>
                      <a:pt x="69" y="139"/>
                      <a:pt x="0" y="208"/>
                      <a:pt x="0" y="34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2" name="Freeform 179">
                <a:extLst>
                  <a:ext uri="{FF2B5EF4-FFF2-40B4-BE49-F238E27FC236}">
                    <a16:creationId xmlns:a16="http://schemas.microsoft.com/office/drawing/2014/main" id="{D60B9A03-6A1A-018B-F340-86B0D0266E47}"/>
                  </a:ext>
                </a:extLst>
              </p:cNvPr>
              <p:cNvSpPr/>
              <p:nvPr/>
            </p:nvSpPr>
            <p:spPr>
              <a:xfrm>
                <a:off x="7678341" y="391796"/>
                <a:ext cx="928632" cy="1289968"/>
              </a:xfrm>
              <a:custGeom>
                <a:avLst/>
                <a:gdLst>
                  <a:gd name="connsiteX0" fmla="*/ 545207 w 928632"/>
                  <a:gd name="connsiteY0" fmla="*/ 1213244 h 1289968"/>
                  <a:gd name="connsiteX1" fmla="*/ 552208 w 928632"/>
                  <a:gd name="connsiteY1" fmla="*/ 1211719 h 1289968"/>
                  <a:gd name="connsiteX2" fmla="*/ 558307 w 928632"/>
                  <a:gd name="connsiteY2" fmla="*/ 1216986 h 1289968"/>
                  <a:gd name="connsiteX3" fmla="*/ 565723 w 928632"/>
                  <a:gd name="connsiteY3" fmla="*/ 1211927 h 1289968"/>
                  <a:gd name="connsiteX4" fmla="*/ 570436 w 928632"/>
                  <a:gd name="connsiteY4" fmla="*/ 1208530 h 1289968"/>
                  <a:gd name="connsiteX5" fmla="*/ 575773 w 928632"/>
                  <a:gd name="connsiteY5" fmla="*/ 1204441 h 1289968"/>
                  <a:gd name="connsiteX6" fmla="*/ 584229 w 928632"/>
                  <a:gd name="connsiteY6" fmla="*/ 1197857 h 1289968"/>
                  <a:gd name="connsiteX7" fmla="*/ 587071 w 928632"/>
                  <a:gd name="connsiteY7" fmla="*/ 1196124 h 1289968"/>
                  <a:gd name="connsiteX8" fmla="*/ 587348 w 928632"/>
                  <a:gd name="connsiteY8" fmla="*/ 1195847 h 1289968"/>
                  <a:gd name="connsiteX9" fmla="*/ 599200 w 928632"/>
                  <a:gd name="connsiteY9" fmla="*/ 1189955 h 1289968"/>
                  <a:gd name="connsiteX10" fmla="*/ 600933 w 928632"/>
                  <a:gd name="connsiteY10" fmla="*/ 1189054 h 1289968"/>
                  <a:gd name="connsiteX11" fmla="*/ 607517 w 928632"/>
                  <a:gd name="connsiteY11" fmla="*/ 1186559 h 1289968"/>
                  <a:gd name="connsiteX12" fmla="*/ 609319 w 928632"/>
                  <a:gd name="connsiteY12" fmla="*/ 1186351 h 1289968"/>
                  <a:gd name="connsiteX13" fmla="*/ 611398 w 928632"/>
                  <a:gd name="connsiteY13" fmla="*/ 1185797 h 1289968"/>
                  <a:gd name="connsiteX14" fmla="*/ 614102 w 928632"/>
                  <a:gd name="connsiteY14" fmla="*/ 1182886 h 1289968"/>
                  <a:gd name="connsiteX15" fmla="*/ 615765 w 928632"/>
                  <a:gd name="connsiteY15" fmla="*/ 1180945 h 1289968"/>
                  <a:gd name="connsiteX16" fmla="*/ 617359 w 928632"/>
                  <a:gd name="connsiteY16" fmla="*/ 1178727 h 1289968"/>
                  <a:gd name="connsiteX17" fmla="*/ 621102 w 928632"/>
                  <a:gd name="connsiteY17" fmla="*/ 1174291 h 1289968"/>
                  <a:gd name="connsiteX18" fmla="*/ 631429 w 928632"/>
                  <a:gd name="connsiteY18" fmla="*/ 1169717 h 1289968"/>
                  <a:gd name="connsiteX19" fmla="*/ 631429 w 928632"/>
                  <a:gd name="connsiteY19" fmla="*/ 1169232 h 1289968"/>
                  <a:gd name="connsiteX20" fmla="*/ 632400 w 928632"/>
                  <a:gd name="connsiteY20" fmla="*/ 1160152 h 1289968"/>
                  <a:gd name="connsiteX21" fmla="*/ 639469 w 928632"/>
                  <a:gd name="connsiteY21" fmla="*/ 1153706 h 1289968"/>
                  <a:gd name="connsiteX22" fmla="*/ 641271 w 928632"/>
                  <a:gd name="connsiteY22" fmla="*/ 1152874 h 1289968"/>
                  <a:gd name="connsiteX23" fmla="*/ 645014 w 928632"/>
                  <a:gd name="connsiteY23" fmla="*/ 1150587 h 1289968"/>
                  <a:gd name="connsiteX24" fmla="*/ 647163 w 928632"/>
                  <a:gd name="connsiteY24" fmla="*/ 1148854 h 1289968"/>
                  <a:gd name="connsiteX25" fmla="*/ 658391 w 928632"/>
                  <a:gd name="connsiteY25" fmla="*/ 1139220 h 1289968"/>
                  <a:gd name="connsiteX26" fmla="*/ 659084 w 928632"/>
                  <a:gd name="connsiteY26" fmla="*/ 1138874 h 1289968"/>
                  <a:gd name="connsiteX27" fmla="*/ 660955 w 928632"/>
                  <a:gd name="connsiteY27" fmla="*/ 1136101 h 1289968"/>
                  <a:gd name="connsiteX28" fmla="*/ 663035 w 928632"/>
                  <a:gd name="connsiteY28" fmla="*/ 1132844 h 1289968"/>
                  <a:gd name="connsiteX29" fmla="*/ 673916 w 928632"/>
                  <a:gd name="connsiteY29" fmla="*/ 1129586 h 1289968"/>
                  <a:gd name="connsiteX30" fmla="*/ 676412 w 928632"/>
                  <a:gd name="connsiteY30" fmla="*/ 1129655 h 1289968"/>
                  <a:gd name="connsiteX31" fmla="*/ 688472 w 928632"/>
                  <a:gd name="connsiteY31" fmla="*/ 1132636 h 1289968"/>
                  <a:gd name="connsiteX32" fmla="*/ 689580 w 928632"/>
                  <a:gd name="connsiteY32" fmla="*/ 1133537 h 1289968"/>
                  <a:gd name="connsiteX33" fmla="*/ 692630 w 928632"/>
                  <a:gd name="connsiteY33" fmla="*/ 1129794 h 1289968"/>
                  <a:gd name="connsiteX34" fmla="*/ 706354 w 928632"/>
                  <a:gd name="connsiteY34" fmla="*/ 1119536 h 1289968"/>
                  <a:gd name="connsiteX35" fmla="*/ 708225 w 928632"/>
                  <a:gd name="connsiteY35" fmla="*/ 1119189 h 1289968"/>
                  <a:gd name="connsiteX36" fmla="*/ 711552 w 928632"/>
                  <a:gd name="connsiteY36" fmla="*/ 1117803 h 1289968"/>
                  <a:gd name="connsiteX37" fmla="*/ 719730 w 928632"/>
                  <a:gd name="connsiteY37" fmla="*/ 1114823 h 1289968"/>
                  <a:gd name="connsiteX38" fmla="*/ 725899 w 928632"/>
                  <a:gd name="connsiteY38" fmla="*/ 1111912 h 1289968"/>
                  <a:gd name="connsiteX39" fmla="*/ 721948 w 928632"/>
                  <a:gd name="connsiteY39" fmla="*/ 1086683 h 1289968"/>
                  <a:gd name="connsiteX40" fmla="*/ 717928 w 928632"/>
                  <a:gd name="connsiteY40" fmla="*/ 1074277 h 1289968"/>
                  <a:gd name="connsiteX41" fmla="*/ 716750 w 928632"/>
                  <a:gd name="connsiteY41" fmla="*/ 1068870 h 1289968"/>
                  <a:gd name="connsiteX42" fmla="*/ 714047 w 928632"/>
                  <a:gd name="connsiteY42" fmla="*/ 1064573 h 1289968"/>
                  <a:gd name="connsiteX43" fmla="*/ 709403 w 928632"/>
                  <a:gd name="connsiteY43" fmla="*/ 1055216 h 1289968"/>
                  <a:gd name="connsiteX44" fmla="*/ 709265 w 928632"/>
                  <a:gd name="connsiteY44" fmla="*/ 1054177 h 1289968"/>
                  <a:gd name="connsiteX45" fmla="*/ 710581 w 928632"/>
                  <a:gd name="connsiteY45" fmla="*/ 1043433 h 1289968"/>
                  <a:gd name="connsiteX46" fmla="*/ 716958 w 928632"/>
                  <a:gd name="connsiteY46" fmla="*/ 1040800 h 1289968"/>
                  <a:gd name="connsiteX47" fmla="*/ 724097 w 928632"/>
                  <a:gd name="connsiteY47" fmla="*/ 1041423 h 1289968"/>
                  <a:gd name="connsiteX48" fmla="*/ 734494 w 928632"/>
                  <a:gd name="connsiteY48" fmla="*/ 1042255 h 1289968"/>
                  <a:gd name="connsiteX49" fmla="*/ 735603 w 928632"/>
                  <a:gd name="connsiteY49" fmla="*/ 1038720 h 1289968"/>
                  <a:gd name="connsiteX50" fmla="*/ 743227 w 928632"/>
                  <a:gd name="connsiteY50" fmla="*/ 1025413 h 1289968"/>
                  <a:gd name="connsiteX51" fmla="*/ 749395 w 928632"/>
                  <a:gd name="connsiteY51" fmla="*/ 1021670 h 1289968"/>
                  <a:gd name="connsiteX52" fmla="*/ 758267 w 928632"/>
                  <a:gd name="connsiteY52" fmla="*/ 1015363 h 1289968"/>
                  <a:gd name="connsiteX53" fmla="*/ 764713 w 928632"/>
                  <a:gd name="connsiteY53" fmla="*/ 1007947 h 1289968"/>
                  <a:gd name="connsiteX54" fmla="*/ 774555 w 928632"/>
                  <a:gd name="connsiteY54" fmla="*/ 999837 h 1289968"/>
                  <a:gd name="connsiteX55" fmla="*/ 781555 w 928632"/>
                  <a:gd name="connsiteY55" fmla="*/ 994223 h 1289968"/>
                  <a:gd name="connsiteX56" fmla="*/ 789387 w 928632"/>
                  <a:gd name="connsiteY56" fmla="*/ 987639 h 1289968"/>
                  <a:gd name="connsiteX57" fmla="*/ 789665 w 928632"/>
                  <a:gd name="connsiteY57" fmla="*/ 988748 h 1289968"/>
                  <a:gd name="connsiteX58" fmla="*/ 783773 w 928632"/>
                  <a:gd name="connsiteY58" fmla="*/ 978975 h 1289968"/>
                  <a:gd name="connsiteX59" fmla="*/ 767901 w 928632"/>
                  <a:gd name="connsiteY59" fmla="*/ 963380 h 1289968"/>
                  <a:gd name="connsiteX60" fmla="*/ 748564 w 928632"/>
                  <a:gd name="connsiteY60" fmla="*/ 956518 h 1289968"/>
                  <a:gd name="connsiteX61" fmla="*/ 718829 w 928632"/>
                  <a:gd name="connsiteY61" fmla="*/ 934200 h 1289968"/>
                  <a:gd name="connsiteX62" fmla="*/ 706354 w 928632"/>
                  <a:gd name="connsiteY62" fmla="*/ 927963 h 1289968"/>
                  <a:gd name="connsiteX63" fmla="*/ 693115 w 928632"/>
                  <a:gd name="connsiteY63" fmla="*/ 920893 h 1289968"/>
                  <a:gd name="connsiteX64" fmla="*/ 666777 w 928632"/>
                  <a:gd name="connsiteY64" fmla="*/ 905991 h 1289968"/>
                  <a:gd name="connsiteX65" fmla="*/ 642103 w 928632"/>
                  <a:gd name="connsiteY65" fmla="*/ 908972 h 1289968"/>
                  <a:gd name="connsiteX66" fmla="*/ 615765 w 928632"/>
                  <a:gd name="connsiteY66" fmla="*/ 927616 h 1289968"/>
                  <a:gd name="connsiteX67" fmla="*/ 583674 w 928632"/>
                  <a:gd name="connsiteY67" fmla="*/ 933715 h 1289968"/>
                  <a:gd name="connsiteX68" fmla="*/ 561426 w 928632"/>
                  <a:gd name="connsiteY68" fmla="*/ 925745 h 1289968"/>
                  <a:gd name="connsiteX69" fmla="*/ 536266 w 928632"/>
                  <a:gd name="connsiteY69" fmla="*/ 907377 h 1289968"/>
                  <a:gd name="connsiteX70" fmla="*/ 493294 w 928632"/>
                  <a:gd name="connsiteY70" fmla="*/ 901070 h 1289968"/>
                  <a:gd name="connsiteX71" fmla="*/ 475966 w 928632"/>
                  <a:gd name="connsiteY71" fmla="*/ 897813 h 1289968"/>
                  <a:gd name="connsiteX72" fmla="*/ 465570 w 928632"/>
                  <a:gd name="connsiteY72" fmla="*/ 889287 h 1289968"/>
                  <a:gd name="connsiteX73" fmla="*/ 462312 w 928632"/>
                  <a:gd name="connsiteY73" fmla="*/ 883396 h 1289968"/>
                  <a:gd name="connsiteX74" fmla="*/ 465570 w 928632"/>
                  <a:gd name="connsiteY74" fmla="*/ 874316 h 1289968"/>
                  <a:gd name="connsiteX75" fmla="*/ 479155 w 928632"/>
                  <a:gd name="connsiteY75" fmla="*/ 880693 h 1289968"/>
                  <a:gd name="connsiteX76" fmla="*/ 489690 w 928632"/>
                  <a:gd name="connsiteY76" fmla="*/ 877227 h 1289968"/>
                  <a:gd name="connsiteX77" fmla="*/ 507988 w 928632"/>
                  <a:gd name="connsiteY77" fmla="*/ 889357 h 1289968"/>
                  <a:gd name="connsiteX78" fmla="*/ 529127 w 928632"/>
                  <a:gd name="connsiteY78" fmla="*/ 894971 h 1289968"/>
                  <a:gd name="connsiteX79" fmla="*/ 551445 w 928632"/>
                  <a:gd name="connsiteY79" fmla="*/ 889010 h 1289968"/>
                  <a:gd name="connsiteX80" fmla="*/ 567386 w 928632"/>
                  <a:gd name="connsiteY80" fmla="*/ 887208 h 1289968"/>
                  <a:gd name="connsiteX81" fmla="*/ 579031 w 928632"/>
                  <a:gd name="connsiteY81" fmla="*/ 881178 h 1289968"/>
                  <a:gd name="connsiteX82" fmla="*/ 588942 w 928632"/>
                  <a:gd name="connsiteY82" fmla="*/ 868494 h 1289968"/>
                  <a:gd name="connsiteX83" fmla="*/ 604745 w 928632"/>
                  <a:gd name="connsiteY83" fmla="*/ 858791 h 1289968"/>
                  <a:gd name="connsiteX84" fmla="*/ 618676 w 928632"/>
                  <a:gd name="connsiteY84" fmla="*/ 851999 h 1289968"/>
                  <a:gd name="connsiteX85" fmla="*/ 630182 w 928632"/>
                  <a:gd name="connsiteY85" fmla="*/ 847147 h 1289968"/>
                  <a:gd name="connsiteX86" fmla="*/ 644182 w 928632"/>
                  <a:gd name="connsiteY86" fmla="*/ 853107 h 1289968"/>
                  <a:gd name="connsiteX87" fmla="*/ 660262 w 928632"/>
                  <a:gd name="connsiteY87" fmla="*/ 854840 h 1289968"/>
                  <a:gd name="connsiteX88" fmla="*/ 682927 w 928632"/>
                  <a:gd name="connsiteY88" fmla="*/ 847008 h 1289968"/>
                  <a:gd name="connsiteX89" fmla="*/ 698660 w 928632"/>
                  <a:gd name="connsiteY89" fmla="*/ 837929 h 1289968"/>
                  <a:gd name="connsiteX90" fmla="*/ 691244 w 928632"/>
                  <a:gd name="connsiteY90" fmla="*/ 826839 h 1289968"/>
                  <a:gd name="connsiteX91" fmla="*/ 676273 w 928632"/>
                  <a:gd name="connsiteY91" fmla="*/ 818244 h 1289968"/>
                  <a:gd name="connsiteX92" fmla="*/ 659084 w 928632"/>
                  <a:gd name="connsiteY92" fmla="*/ 810343 h 1289968"/>
                  <a:gd name="connsiteX93" fmla="*/ 647925 w 928632"/>
                  <a:gd name="connsiteY93" fmla="*/ 802580 h 1289968"/>
                  <a:gd name="connsiteX94" fmla="*/ 650212 w 928632"/>
                  <a:gd name="connsiteY94" fmla="*/ 797174 h 1289968"/>
                  <a:gd name="connsiteX95" fmla="*/ 663381 w 928632"/>
                  <a:gd name="connsiteY95" fmla="*/ 792877 h 1289968"/>
                  <a:gd name="connsiteX96" fmla="*/ 662203 w 928632"/>
                  <a:gd name="connsiteY96" fmla="*/ 780332 h 1289968"/>
                  <a:gd name="connsiteX97" fmla="*/ 650836 w 928632"/>
                  <a:gd name="connsiteY97" fmla="*/ 776035 h 1289968"/>
                  <a:gd name="connsiteX98" fmla="*/ 633023 w 928632"/>
                  <a:gd name="connsiteY98" fmla="*/ 780401 h 1289968"/>
                  <a:gd name="connsiteX99" fmla="*/ 612438 w 928632"/>
                  <a:gd name="connsiteY99" fmla="*/ 788510 h 1289968"/>
                  <a:gd name="connsiteX100" fmla="*/ 591229 w 928632"/>
                  <a:gd name="connsiteY100" fmla="*/ 793709 h 1289968"/>
                  <a:gd name="connsiteX101" fmla="*/ 580070 w 928632"/>
                  <a:gd name="connsiteY101" fmla="*/ 797313 h 1289968"/>
                  <a:gd name="connsiteX102" fmla="*/ 566901 w 928632"/>
                  <a:gd name="connsiteY102" fmla="*/ 794956 h 1289968"/>
                  <a:gd name="connsiteX103" fmla="*/ 573486 w 928632"/>
                  <a:gd name="connsiteY103" fmla="*/ 787263 h 1289968"/>
                  <a:gd name="connsiteX104" fmla="*/ 593447 w 928632"/>
                  <a:gd name="connsiteY104" fmla="*/ 779985 h 1289968"/>
                  <a:gd name="connsiteX105" fmla="*/ 605576 w 928632"/>
                  <a:gd name="connsiteY105" fmla="*/ 769519 h 1289968"/>
                  <a:gd name="connsiteX106" fmla="*/ 618884 w 928632"/>
                  <a:gd name="connsiteY106" fmla="*/ 764529 h 1289968"/>
                  <a:gd name="connsiteX107" fmla="*/ 630043 w 928632"/>
                  <a:gd name="connsiteY107" fmla="*/ 765985 h 1289968"/>
                  <a:gd name="connsiteX108" fmla="*/ 647163 w 928632"/>
                  <a:gd name="connsiteY108" fmla="*/ 763420 h 1289968"/>
                  <a:gd name="connsiteX109" fmla="*/ 660401 w 928632"/>
                  <a:gd name="connsiteY109" fmla="*/ 765153 h 1289968"/>
                  <a:gd name="connsiteX110" fmla="*/ 672184 w 928632"/>
                  <a:gd name="connsiteY110" fmla="*/ 762866 h 1289968"/>
                  <a:gd name="connsiteX111" fmla="*/ 683758 w 928632"/>
                  <a:gd name="connsiteY111" fmla="*/ 766262 h 1289968"/>
                  <a:gd name="connsiteX112" fmla="*/ 692561 w 928632"/>
                  <a:gd name="connsiteY112" fmla="*/ 760440 h 1289968"/>
                  <a:gd name="connsiteX113" fmla="*/ 700670 w 928632"/>
                  <a:gd name="connsiteY113" fmla="*/ 754479 h 1289968"/>
                  <a:gd name="connsiteX114" fmla="*/ 709611 w 928632"/>
                  <a:gd name="connsiteY114" fmla="*/ 749905 h 1289968"/>
                  <a:gd name="connsiteX115" fmla="*/ 715780 w 928632"/>
                  <a:gd name="connsiteY115" fmla="*/ 744706 h 1289968"/>
                  <a:gd name="connsiteX116" fmla="*/ 725622 w 928632"/>
                  <a:gd name="connsiteY116" fmla="*/ 740894 h 1289968"/>
                  <a:gd name="connsiteX117" fmla="*/ 733592 w 928632"/>
                  <a:gd name="connsiteY117" fmla="*/ 733686 h 1289968"/>
                  <a:gd name="connsiteX118" fmla="*/ 738999 w 928632"/>
                  <a:gd name="connsiteY118" fmla="*/ 728973 h 1289968"/>
                  <a:gd name="connsiteX119" fmla="*/ 737127 w 928632"/>
                  <a:gd name="connsiteY119" fmla="*/ 716358 h 1289968"/>
                  <a:gd name="connsiteX120" fmla="*/ 751267 w 928632"/>
                  <a:gd name="connsiteY120" fmla="*/ 710259 h 1289968"/>
                  <a:gd name="connsiteX121" fmla="*/ 739761 w 928632"/>
                  <a:gd name="connsiteY121" fmla="*/ 702496 h 1289968"/>
                  <a:gd name="connsiteX122" fmla="*/ 736365 w 928632"/>
                  <a:gd name="connsiteY122" fmla="*/ 695981 h 1289968"/>
                  <a:gd name="connsiteX123" fmla="*/ 755425 w 928632"/>
                  <a:gd name="connsiteY123" fmla="*/ 691545 h 1289968"/>
                  <a:gd name="connsiteX124" fmla="*/ 770465 w 928632"/>
                  <a:gd name="connsiteY124" fmla="*/ 678446 h 1289968"/>
                  <a:gd name="connsiteX125" fmla="*/ 782872 w 928632"/>
                  <a:gd name="connsiteY125" fmla="*/ 671237 h 1289968"/>
                  <a:gd name="connsiteX126" fmla="*/ 793754 w 928632"/>
                  <a:gd name="connsiteY126" fmla="*/ 662782 h 1289968"/>
                  <a:gd name="connsiteX127" fmla="*/ 802002 w 928632"/>
                  <a:gd name="connsiteY127" fmla="*/ 656682 h 1289968"/>
                  <a:gd name="connsiteX128" fmla="*/ 805398 w 928632"/>
                  <a:gd name="connsiteY128" fmla="*/ 650930 h 1289968"/>
                  <a:gd name="connsiteX129" fmla="*/ 810527 w 928632"/>
                  <a:gd name="connsiteY129" fmla="*/ 643999 h 1289968"/>
                  <a:gd name="connsiteX130" fmla="*/ 816973 w 928632"/>
                  <a:gd name="connsiteY130" fmla="*/ 616968 h 1289968"/>
                  <a:gd name="connsiteX131" fmla="*/ 832706 w 928632"/>
                  <a:gd name="connsiteY131" fmla="*/ 600749 h 1289968"/>
                  <a:gd name="connsiteX132" fmla="*/ 845736 w 928632"/>
                  <a:gd name="connsiteY132" fmla="*/ 588065 h 1289968"/>
                  <a:gd name="connsiteX133" fmla="*/ 851489 w 928632"/>
                  <a:gd name="connsiteY133" fmla="*/ 577322 h 1289968"/>
                  <a:gd name="connsiteX134" fmla="*/ 855717 w 928632"/>
                  <a:gd name="connsiteY134" fmla="*/ 542390 h 1289968"/>
                  <a:gd name="connsiteX135" fmla="*/ 868332 w 928632"/>
                  <a:gd name="connsiteY135" fmla="*/ 527488 h 1289968"/>
                  <a:gd name="connsiteX136" fmla="*/ 875817 w 928632"/>
                  <a:gd name="connsiteY136" fmla="*/ 517854 h 1289968"/>
                  <a:gd name="connsiteX137" fmla="*/ 894115 w 928632"/>
                  <a:gd name="connsiteY137" fmla="*/ 499972 h 1289968"/>
                  <a:gd name="connsiteX138" fmla="*/ 906314 w 928632"/>
                  <a:gd name="connsiteY138" fmla="*/ 487080 h 1289968"/>
                  <a:gd name="connsiteX139" fmla="*/ 914423 w 928632"/>
                  <a:gd name="connsiteY139" fmla="*/ 482575 h 1289968"/>
                  <a:gd name="connsiteX140" fmla="*/ 925720 w 928632"/>
                  <a:gd name="connsiteY140" fmla="*/ 467465 h 1289968"/>
                  <a:gd name="connsiteX141" fmla="*/ 926760 w 928632"/>
                  <a:gd name="connsiteY141" fmla="*/ 454435 h 1289968"/>
                  <a:gd name="connsiteX142" fmla="*/ 928632 w 928632"/>
                  <a:gd name="connsiteY142" fmla="*/ 437315 h 1289968"/>
                  <a:gd name="connsiteX143" fmla="*/ 926206 w 928632"/>
                  <a:gd name="connsiteY143" fmla="*/ 423453 h 1289968"/>
                  <a:gd name="connsiteX144" fmla="*/ 920869 w 928632"/>
                  <a:gd name="connsiteY144" fmla="*/ 412987 h 1289968"/>
                  <a:gd name="connsiteX145" fmla="*/ 912967 w 928632"/>
                  <a:gd name="connsiteY145" fmla="*/ 405987 h 1289968"/>
                  <a:gd name="connsiteX146" fmla="*/ 907145 w 928632"/>
                  <a:gd name="connsiteY146" fmla="*/ 396561 h 1289968"/>
                  <a:gd name="connsiteX147" fmla="*/ 896749 w 928632"/>
                  <a:gd name="connsiteY147" fmla="*/ 391709 h 1289968"/>
                  <a:gd name="connsiteX148" fmla="*/ 888847 w 928632"/>
                  <a:gd name="connsiteY148" fmla="*/ 386580 h 1289968"/>
                  <a:gd name="connsiteX149" fmla="*/ 874570 w 928632"/>
                  <a:gd name="connsiteY149" fmla="*/ 386303 h 1289968"/>
                  <a:gd name="connsiteX150" fmla="*/ 865005 w 928632"/>
                  <a:gd name="connsiteY150" fmla="*/ 390670 h 1289968"/>
                  <a:gd name="connsiteX151" fmla="*/ 849202 w 928632"/>
                  <a:gd name="connsiteY151" fmla="*/ 384016 h 1289968"/>
                  <a:gd name="connsiteX152" fmla="*/ 838667 w 928632"/>
                  <a:gd name="connsiteY152" fmla="*/ 384224 h 1289968"/>
                  <a:gd name="connsiteX153" fmla="*/ 824527 w 928632"/>
                  <a:gd name="connsiteY153" fmla="*/ 387966 h 1289968"/>
                  <a:gd name="connsiteX154" fmla="*/ 792229 w 928632"/>
                  <a:gd name="connsiteY154" fmla="*/ 384778 h 1289968"/>
                  <a:gd name="connsiteX155" fmla="*/ 779822 w 928632"/>
                  <a:gd name="connsiteY155" fmla="*/ 378402 h 1289968"/>
                  <a:gd name="connsiteX156" fmla="*/ 759445 w 928632"/>
                  <a:gd name="connsiteY156" fmla="*/ 372995 h 1289968"/>
                  <a:gd name="connsiteX157" fmla="*/ 733870 w 928632"/>
                  <a:gd name="connsiteY157" fmla="*/ 365510 h 1289968"/>
                  <a:gd name="connsiteX158" fmla="*/ 708364 w 928632"/>
                  <a:gd name="connsiteY158" fmla="*/ 363985 h 1289968"/>
                  <a:gd name="connsiteX159" fmla="*/ 697967 w 928632"/>
                  <a:gd name="connsiteY159" fmla="*/ 372094 h 1289968"/>
                  <a:gd name="connsiteX160" fmla="*/ 683966 w 928632"/>
                  <a:gd name="connsiteY160" fmla="*/ 370570 h 1289968"/>
                  <a:gd name="connsiteX161" fmla="*/ 670936 w 928632"/>
                  <a:gd name="connsiteY161" fmla="*/ 362530 h 1289968"/>
                  <a:gd name="connsiteX162" fmla="*/ 653262 w 928632"/>
                  <a:gd name="connsiteY162" fmla="*/ 351856 h 1289968"/>
                  <a:gd name="connsiteX163" fmla="*/ 639192 w 928632"/>
                  <a:gd name="connsiteY163" fmla="*/ 346242 h 1289968"/>
                  <a:gd name="connsiteX164" fmla="*/ 614587 w 928632"/>
                  <a:gd name="connsiteY164" fmla="*/ 346865 h 1289968"/>
                  <a:gd name="connsiteX165" fmla="*/ 600378 w 928632"/>
                  <a:gd name="connsiteY165" fmla="*/ 349430 h 1289968"/>
                  <a:gd name="connsiteX166" fmla="*/ 598992 w 928632"/>
                  <a:gd name="connsiteY166" fmla="*/ 358094 h 1289968"/>
                  <a:gd name="connsiteX167" fmla="*/ 590952 w 928632"/>
                  <a:gd name="connsiteY167" fmla="*/ 360173 h 1289968"/>
                  <a:gd name="connsiteX168" fmla="*/ 581249 w 928632"/>
                  <a:gd name="connsiteY168" fmla="*/ 365302 h 1289968"/>
                  <a:gd name="connsiteX169" fmla="*/ 568426 w 928632"/>
                  <a:gd name="connsiteY169" fmla="*/ 365510 h 1289968"/>
                  <a:gd name="connsiteX170" fmla="*/ 557059 w 928632"/>
                  <a:gd name="connsiteY170" fmla="*/ 358925 h 1289968"/>
                  <a:gd name="connsiteX171" fmla="*/ 537722 w 928632"/>
                  <a:gd name="connsiteY171" fmla="*/ 368074 h 1289968"/>
                  <a:gd name="connsiteX172" fmla="*/ 526424 w 928632"/>
                  <a:gd name="connsiteY172" fmla="*/ 374312 h 1289968"/>
                  <a:gd name="connsiteX173" fmla="*/ 504522 w 928632"/>
                  <a:gd name="connsiteY173" fmla="*/ 373966 h 1289968"/>
                  <a:gd name="connsiteX174" fmla="*/ 487888 w 928632"/>
                  <a:gd name="connsiteY174" fmla="*/ 372302 h 1289968"/>
                  <a:gd name="connsiteX175" fmla="*/ 481580 w 928632"/>
                  <a:gd name="connsiteY175" fmla="*/ 381590 h 1289968"/>
                  <a:gd name="connsiteX176" fmla="*/ 473471 w 928632"/>
                  <a:gd name="connsiteY176" fmla="*/ 385333 h 1289968"/>
                  <a:gd name="connsiteX177" fmla="*/ 466748 w 928632"/>
                  <a:gd name="connsiteY177" fmla="*/ 391640 h 1289968"/>
                  <a:gd name="connsiteX178" fmla="*/ 457807 w 928632"/>
                  <a:gd name="connsiteY178" fmla="*/ 397739 h 1289968"/>
                  <a:gd name="connsiteX179" fmla="*/ 451084 w 928632"/>
                  <a:gd name="connsiteY179" fmla="*/ 401343 h 1289968"/>
                  <a:gd name="connsiteX180" fmla="*/ 442074 w 928632"/>
                  <a:gd name="connsiteY180" fmla="*/ 396769 h 1289968"/>
                  <a:gd name="connsiteX181" fmla="*/ 434034 w 928632"/>
                  <a:gd name="connsiteY181" fmla="*/ 400096 h 1289968"/>
                  <a:gd name="connsiteX182" fmla="*/ 408527 w 928632"/>
                  <a:gd name="connsiteY182" fmla="*/ 396422 h 1289968"/>
                  <a:gd name="connsiteX183" fmla="*/ 402220 w 928632"/>
                  <a:gd name="connsiteY183" fmla="*/ 393234 h 1289968"/>
                  <a:gd name="connsiteX184" fmla="*/ 394319 w 928632"/>
                  <a:gd name="connsiteY184" fmla="*/ 394135 h 1289968"/>
                  <a:gd name="connsiteX185" fmla="*/ 400418 w 928632"/>
                  <a:gd name="connsiteY185" fmla="*/ 386858 h 1289968"/>
                  <a:gd name="connsiteX186" fmla="*/ 409567 w 928632"/>
                  <a:gd name="connsiteY186" fmla="*/ 385125 h 1289968"/>
                  <a:gd name="connsiteX187" fmla="*/ 419270 w 928632"/>
                  <a:gd name="connsiteY187" fmla="*/ 384501 h 1289968"/>
                  <a:gd name="connsiteX188" fmla="*/ 430776 w 928632"/>
                  <a:gd name="connsiteY188" fmla="*/ 389491 h 1289968"/>
                  <a:gd name="connsiteX189" fmla="*/ 442559 w 928632"/>
                  <a:gd name="connsiteY189" fmla="*/ 388590 h 1289968"/>
                  <a:gd name="connsiteX190" fmla="*/ 443390 w 928632"/>
                  <a:gd name="connsiteY190" fmla="*/ 380827 h 1289968"/>
                  <a:gd name="connsiteX191" fmla="*/ 434172 w 928632"/>
                  <a:gd name="connsiteY191" fmla="*/ 376946 h 1289968"/>
                  <a:gd name="connsiteX192" fmla="*/ 442351 w 928632"/>
                  <a:gd name="connsiteY192" fmla="*/ 374243 h 1289968"/>
                  <a:gd name="connsiteX193" fmla="*/ 456421 w 928632"/>
                  <a:gd name="connsiteY193" fmla="*/ 372580 h 1289968"/>
                  <a:gd name="connsiteX194" fmla="*/ 470629 w 928632"/>
                  <a:gd name="connsiteY194" fmla="*/ 360173 h 1289968"/>
                  <a:gd name="connsiteX195" fmla="*/ 480610 w 928632"/>
                  <a:gd name="connsiteY195" fmla="*/ 352410 h 1289968"/>
                  <a:gd name="connsiteX196" fmla="*/ 483660 w 928632"/>
                  <a:gd name="connsiteY196" fmla="*/ 347628 h 1289968"/>
                  <a:gd name="connsiteX197" fmla="*/ 490175 w 928632"/>
                  <a:gd name="connsiteY197" fmla="*/ 344301 h 1289968"/>
                  <a:gd name="connsiteX198" fmla="*/ 488581 w 928632"/>
                  <a:gd name="connsiteY198" fmla="*/ 340420 h 1289968"/>
                  <a:gd name="connsiteX199" fmla="*/ 482897 w 928632"/>
                  <a:gd name="connsiteY199" fmla="*/ 343885 h 1289968"/>
                  <a:gd name="connsiteX200" fmla="*/ 478877 w 928632"/>
                  <a:gd name="connsiteY200" fmla="*/ 345757 h 1289968"/>
                  <a:gd name="connsiteX201" fmla="*/ 464738 w 928632"/>
                  <a:gd name="connsiteY201" fmla="*/ 343954 h 1289968"/>
                  <a:gd name="connsiteX202" fmla="*/ 459678 w 928632"/>
                  <a:gd name="connsiteY202" fmla="*/ 340697 h 1289968"/>
                  <a:gd name="connsiteX203" fmla="*/ 453025 w 928632"/>
                  <a:gd name="connsiteY203" fmla="*/ 339033 h 1289968"/>
                  <a:gd name="connsiteX204" fmla="*/ 446163 w 928632"/>
                  <a:gd name="connsiteY204" fmla="*/ 340766 h 1289968"/>
                  <a:gd name="connsiteX205" fmla="*/ 437707 w 928632"/>
                  <a:gd name="connsiteY205" fmla="*/ 345341 h 1289968"/>
                  <a:gd name="connsiteX206" fmla="*/ 430845 w 928632"/>
                  <a:gd name="connsiteY206" fmla="*/ 350816 h 1289968"/>
                  <a:gd name="connsiteX207" fmla="*/ 418300 w 928632"/>
                  <a:gd name="connsiteY207" fmla="*/ 360450 h 1289968"/>
                  <a:gd name="connsiteX208" fmla="*/ 402844 w 928632"/>
                  <a:gd name="connsiteY208" fmla="*/ 364054 h 1289968"/>
                  <a:gd name="connsiteX209" fmla="*/ 406587 w 928632"/>
                  <a:gd name="connsiteY209" fmla="*/ 354351 h 1289968"/>
                  <a:gd name="connsiteX210" fmla="*/ 414627 w 928632"/>
                  <a:gd name="connsiteY210" fmla="*/ 346935 h 1289968"/>
                  <a:gd name="connsiteX211" fmla="*/ 421696 w 928632"/>
                  <a:gd name="connsiteY211" fmla="*/ 342638 h 1289968"/>
                  <a:gd name="connsiteX212" fmla="*/ 431192 w 928632"/>
                  <a:gd name="connsiteY212" fmla="*/ 335914 h 1289968"/>
                  <a:gd name="connsiteX213" fmla="*/ 438539 w 928632"/>
                  <a:gd name="connsiteY213" fmla="*/ 330855 h 1289968"/>
                  <a:gd name="connsiteX214" fmla="*/ 450737 w 928632"/>
                  <a:gd name="connsiteY214" fmla="*/ 328152 h 1289968"/>
                  <a:gd name="connsiteX215" fmla="*/ 467025 w 928632"/>
                  <a:gd name="connsiteY215" fmla="*/ 328360 h 1289968"/>
                  <a:gd name="connsiteX216" fmla="*/ 478115 w 928632"/>
                  <a:gd name="connsiteY216" fmla="*/ 320943 h 1289968"/>
                  <a:gd name="connsiteX217" fmla="*/ 485531 w 928632"/>
                  <a:gd name="connsiteY217" fmla="*/ 318795 h 1289968"/>
                  <a:gd name="connsiteX218" fmla="*/ 492462 w 928632"/>
                  <a:gd name="connsiteY218" fmla="*/ 317478 h 1289968"/>
                  <a:gd name="connsiteX219" fmla="*/ 500571 w 928632"/>
                  <a:gd name="connsiteY219" fmla="*/ 319211 h 1289968"/>
                  <a:gd name="connsiteX220" fmla="*/ 495165 w 928632"/>
                  <a:gd name="connsiteY220" fmla="*/ 327459 h 1289968"/>
                  <a:gd name="connsiteX221" fmla="*/ 494749 w 928632"/>
                  <a:gd name="connsiteY221" fmla="*/ 334112 h 1289968"/>
                  <a:gd name="connsiteX222" fmla="*/ 502235 w 928632"/>
                  <a:gd name="connsiteY222" fmla="*/ 332172 h 1289968"/>
                  <a:gd name="connsiteX223" fmla="*/ 506948 w 928632"/>
                  <a:gd name="connsiteY223" fmla="*/ 327389 h 1289968"/>
                  <a:gd name="connsiteX224" fmla="*/ 510829 w 928632"/>
                  <a:gd name="connsiteY224" fmla="*/ 322815 h 1289968"/>
                  <a:gd name="connsiteX225" fmla="*/ 514641 w 928632"/>
                  <a:gd name="connsiteY225" fmla="*/ 316716 h 1289968"/>
                  <a:gd name="connsiteX226" fmla="*/ 521018 w 928632"/>
                  <a:gd name="connsiteY226" fmla="*/ 311725 h 1289968"/>
                  <a:gd name="connsiteX227" fmla="*/ 529474 w 928632"/>
                  <a:gd name="connsiteY227" fmla="*/ 308745 h 1289968"/>
                  <a:gd name="connsiteX228" fmla="*/ 535227 w 928632"/>
                  <a:gd name="connsiteY228" fmla="*/ 300081 h 1289968"/>
                  <a:gd name="connsiteX229" fmla="*/ 530444 w 928632"/>
                  <a:gd name="connsiteY229" fmla="*/ 296269 h 1289968"/>
                  <a:gd name="connsiteX230" fmla="*/ 519978 w 928632"/>
                  <a:gd name="connsiteY230" fmla="*/ 298487 h 1289968"/>
                  <a:gd name="connsiteX231" fmla="*/ 508750 w 928632"/>
                  <a:gd name="connsiteY231" fmla="*/ 296616 h 1289968"/>
                  <a:gd name="connsiteX232" fmla="*/ 514295 w 928632"/>
                  <a:gd name="connsiteY232" fmla="*/ 293427 h 1289968"/>
                  <a:gd name="connsiteX233" fmla="*/ 507780 w 928632"/>
                  <a:gd name="connsiteY233" fmla="*/ 288645 h 1289968"/>
                  <a:gd name="connsiteX234" fmla="*/ 499948 w 928632"/>
                  <a:gd name="connsiteY234" fmla="*/ 292110 h 1289968"/>
                  <a:gd name="connsiteX235" fmla="*/ 496343 w 928632"/>
                  <a:gd name="connsiteY235" fmla="*/ 295645 h 1289968"/>
                  <a:gd name="connsiteX236" fmla="*/ 491007 w 928632"/>
                  <a:gd name="connsiteY236" fmla="*/ 292180 h 1289968"/>
                  <a:gd name="connsiteX237" fmla="*/ 486917 w 928632"/>
                  <a:gd name="connsiteY237" fmla="*/ 288368 h 1289968"/>
                  <a:gd name="connsiteX238" fmla="*/ 481373 w 928632"/>
                  <a:gd name="connsiteY238" fmla="*/ 286566 h 1289968"/>
                  <a:gd name="connsiteX239" fmla="*/ 473332 w 928632"/>
                  <a:gd name="connsiteY239" fmla="*/ 287120 h 1289968"/>
                  <a:gd name="connsiteX240" fmla="*/ 469867 w 928632"/>
                  <a:gd name="connsiteY240" fmla="*/ 280189 h 1289968"/>
                  <a:gd name="connsiteX241" fmla="*/ 451708 w 928632"/>
                  <a:gd name="connsiteY241" fmla="*/ 276724 h 1289968"/>
                  <a:gd name="connsiteX242" fmla="*/ 436737 w 928632"/>
                  <a:gd name="connsiteY242" fmla="*/ 269099 h 1289968"/>
                  <a:gd name="connsiteX243" fmla="*/ 425786 w 928632"/>
                  <a:gd name="connsiteY243" fmla="*/ 251633 h 1289968"/>
                  <a:gd name="connsiteX244" fmla="*/ 427380 w 928632"/>
                  <a:gd name="connsiteY244" fmla="*/ 248237 h 1289968"/>
                  <a:gd name="connsiteX245" fmla="*/ 435212 w 928632"/>
                  <a:gd name="connsiteY245" fmla="*/ 250178 h 1289968"/>
                  <a:gd name="connsiteX246" fmla="*/ 440202 w 928632"/>
                  <a:gd name="connsiteY246" fmla="*/ 256138 h 1289968"/>
                  <a:gd name="connsiteX247" fmla="*/ 444292 w 928632"/>
                  <a:gd name="connsiteY247" fmla="*/ 263555 h 1289968"/>
                  <a:gd name="connsiteX248" fmla="*/ 451292 w 928632"/>
                  <a:gd name="connsiteY248" fmla="*/ 267228 h 1289968"/>
                  <a:gd name="connsiteX249" fmla="*/ 474511 w 928632"/>
                  <a:gd name="connsiteY249" fmla="*/ 268961 h 1289968"/>
                  <a:gd name="connsiteX250" fmla="*/ 475273 w 928632"/>
                  <a:gd name="connsiteY250" fmla="*/ 272426 h 1289968"/>
                  <a:gd name="connsiteX251" fmla="*/ 483452 w 928632"/>
                  <a:gd name="connsiteY251" fmla="*/ 273882 h 1289968"/>
                  <a:gd name="connsiteX252" fmla="*/ 487333 w 928632"/>
                  <a:gd name="connsiteY252" fmla="*/ 272010 h 1289968"/>
                  <a:gd name="connsiteX253" fmla="*/ 499948 w 928632"/>
                  <a:gd name="connsiteY253" fmla="*/ 273535 h 1289968"/>
                  <a:gd name="connsiteX254" fmla="*/ 503829 w 928632"/>
                  <a:gd name="connsiteY254" fmla="*/ 265079 h 1289968"/>
                  <a:gd name="connsiteX255" fmla="*/ 506809 w 928632"/>
                  <a:gd name="connsiteY255" fmla="*/ 264040 h 1289968"/>
                  <a:gd name="connsiteX256" fmla="*/ 504730 w 928632"/>
                  <a:gd name="connsiteY256" fmla="*/ 257109 h 1289968"/>
                  <a:gd name="connsiteX257" fmla="*/ 497868 w 928632"/>
                  <a:gd name="connsiteY257" fmla="*/ 254614 h 1289968"/>
                  <a:gd name="connsiteX258" fmla="*/ 492878 w 928632"/>
                  <a:gd name="connsiteY258" fmla="*/ 246088 h 1289968"/>
                  <a:gd name="connsiteX259" fmla="*/ 503205 w 928632"/>
                  <a:gd name="connsiteY259" fmla="*/ 245811 h 1289968"/>
                  <a:gd name="connsiteX260" fmla="*/ 513324 w 928632"/>
                  <a:gd name="connsiteY260" fmla="*/ 244356 h 1289968"/>
                  <a:gd name="connsiteX261" fmla="*/ 515612 w 928632"/>
                  <a:gd name="connsiteY261" fmla="*/ 239850 h 1289968"/>
                  <a:gd name="connsiteX262" fmla="*/ 528573 w 928632"/>
                  <a:gd name="connsiteY262" fmla="*/ 237217 h 1289968"/>
                  <a:gd name="connsiteX263" fmla="*/ 544861 w 928632"/>
                  <a:gd name="connsiteY263" fmla="*/ 226820 h 1289968"/>
                  <a:gd name="connsiteX264" fmla="*/ 550128 w 928632"/>
                  <a:gd name="connsiteY264" fmla="*/ 220652 h 1289968"/>
                  <a:gd name="connsiteX265" fmla="*/ 575288 w 928632"/>
                  <a:gd name="connsiteY265" fmla="*/ 209423 h 1289968"/>
                  <a:gd name="connsiteX266" fmla="*/ 597329 w 928632"/>
                  <a:gd name="connsiteY266" fmla="*/ 196532 h 1289968"/>
                  <a:gd name="connsiteX267" fmla="*/ 618260 w 928632"/>
                  <a:gd name="connsiteY267" fmla="*/ 187313 h 1289968"/>
                  <a:gd name="connsiteX268" fmla="*/ 633231 w 928632"/>
                  <a:gd name="connsiteY268" fmla="*/ 170887 h 1289968"/>
                  <a:gd name="connsiteX269" fmla="*/ 653262 w 928632"/>
                  <a:gd name="connsiteY269" fmla="*/ 154876 h 1289968"/>
                  <a:gd name="connsiteX270" fmla="*/ 668857 w 928632"/>
                  <a:gd name="connsiteY270" fmla="*/ 151203 h 1289968"/>
                  <a:gd name="connsiteX271" fmla="*/ 686323 w 928632"/>
                  <a:gd name="connsiteY271" fmla="*/ 144965 h 1289968"/>
                  <a:gd name="connsiteX272" fmla="*/ 705591 w 928632"/>
                  <a:gd name="connsiteY272" fmla="*/ 132350 h 1289968"/>
                  <a:gd name="connsiteX273" fmla="*/ 713700 w 928632"/>
                  <a:gd name="connsiteY273" fmla="*/ 118765 h 1289968"/>
                  <a:gd name="connsiteX274" fmla="*/ 722364 w 928632"/>
                  <a:gd name="connsiteY274" fmla="*/ 107607 h 1289968"/>
                  <a:gd name="connsiteX275" fmla="*/ 719107 w 928632"/>
                  <a:gd name="connsiteY275" fmla="*/ 92982 h 1289968"/>
                  <a:gd name="connsiteX276" fmla="*/ 715156 w 928632"/>
                  <a:gd name="connsiteY276" fmla="*/ 84180 h 1289968"/>
                  <a:gd name="connsiteX277" fmla="*/ 724582 w 928632"/>
                  <a:gd name="connsiteY277" fmla="*/ 71635 h 1289968"/>
                  <a:gd name="connsiteX278" fmla="*/ 735672 w 928632"/>
                  <a:gd name="connsiteY278" fmla="*/ 56456 h 1289968"/>
                  <a:gd name="connsiteX279" fmla="*/ 737058 w 928632"/>
                  <a:gd name="connsiteY279" fmla="*/ 41970 h 1289968"/>
                  <a:gd name="connsiteX280" fmla="*/ 721186 w 928632"/>
                  <a:gd name="connsiteY280" fmla="*/ 38158 h 1289968"/>
                  <a:gd name="connsiteX281" fmla="*/ 704898 w 928632"/>
                  <a:gd name="connsiteY281" fmla="*/ 32544 h 1289968"/>
                  <a:gd name="connsiteX282" fmla="*/ 686739 w 928632"/>
                  <a:gd name="connsiteY282" fmla="*/ 31088 h 1289968"/>
                  <a:gd name="connsiteX283" fmla="*/ 679392 w 928632"/>
                  <a:gd name="connsiteY283" fmla="*/ 25127 h 1289968"/>
                  <a:gd name="connsiteX284" fmla="*/ 671976 w 928632"/>
                  <a:gd name="connsiteY284" fmla="*/ 22424 h 1289968"/>
                  <a:gd name="connsiteX285" fmla="*/ 669203 w 928632"/>
                  <a:gd name="connsiteY285" fmla="*/ 28870 h 1289968"/>
                  <a:gd name="connsiteX286" fmla="*/ 679253 w 928632"/>
                  <a:gd name="connsiteY286" fmla="*/ 36702 h 1289968"/>
                  <a:gd name="connsiteX287" fmla="*/ 675025 w 928632"/>
                  <a:gd name="connsiteY287" fmla="*/ 47515 h 1289968"/>
                  <a:gd name="connsiteX288" fmla="*/ 664005 w 928632"/>
                  <a:gd name="connsiteY288" fmla="*/ 44118 h 1289968"/>
                  <a:gd name="connsiteX289" fmla="*/ 657282 w 928632"/>
                  <a:gd name="connsiteY289" fmla="*/ 40168 h 1289968"/>
                  <a:gd name="connsiteX290" fmla="*/ 645153 w 928632"/>
                  <a:gd name="connsiteY290" fmla="*/ 40584 h 1289968"/>
                  <a:gd name="connsiteX291" fmla="*/ 634479 w 928632"/>
                  <a:gd name="connsiteY291" fmla="*/ 35247 h 1289968"/>
                  <a:gd name="connsiteX292" fmla="*/ 615765 w 928632"/>
                  <a:gd name="connsiteY292" fmla="*/ 34138 h 1289968"/>
                  <a:gd name="connsiteX293" fmla="*/ 596843 w 928632"/>
                  <a:gd name="connsiteY293" fmla="*/ 44604 h 1289968"/>
                  <a:gd name="connsiteX294" fmla="*/ 581318 w 928632"/>
                  <a:gd name="connsiteY294" fmla="*/ 46336 h 1289968"/>
                  <a:gd name="connsiteX295" fmla="*/ 552416 w 928632"/>
                  <a:gd name="connsiteY295" fmla="*/ 42801 h 1289968"/>
                  <a:gd name="connsiteX296" fmla="*/ 543059 w 928632"/>
                  <a:gd name="connsiteY296" fmla="*/ 36979 h 1289968"/>
                  <a:gd name="connsiteX297" fmla="*/ 532801 w 928632"/>
                  <a:gd name="connsiteY297" fmla="*/ 36564 h 1289968"/>
                  <a:gd name="connsiteX298" fmla="*/ 526632 w 928632"/>
                  <a:gd name="connsiteY298" fmla="*/ 42732 h 1289968"/>
                  <a:gd name="connsiteX299" fmla="*/ 509720 w 928632"/>
                  <a:gd name="connsiteY299" fmla="*/ 45366 h 1289968"/>
                  <a:gd name="connsiteX300" fmla="*/ 494749 w 928632"/>
                  <a:gd name="connsiteY300" fmla="*/ 49802 h 1289968"/>
                  <a:gd name="connsiteX301" fmla="*/ 488096 w 928632"/>
                  <a:gd name="connsiteY301" fmla="*/ 42593 h 1289968"/>
                  <a:gd name="connsiteX302" fmla="*/ 467649 w 928632"/>
                  <a:gd name="connsiteY302" fmla="*/ 44326 h 1289968"/>
                  <a:gd name="connsiteX303" fmla="*/ 457738 w 928632"/>
                  <a:gd name="connsiteY303" fmla="*/ 53960 h 1289968"/>
                  <a:gd name="connsiteX304" fmla="*/ 447757 w 928632"/>
                  <a:gd name="connsiteY304" fmla="*/ 66020 h 1289968"/>
                  <a:gd name="connsiteX305" fmla="*/ 440202 w 928632"/>
                  <a:gd name="connsiteY305" fmla="*/ 66367 h 1289968"/>
                  <a:gd name="connsiteX306" fmla="*/ 448311 w 928632"/>
                  <a:gd name="connsiteY306" fmla="*/ 54307 h 1289968"/>
                  <a:gd name="connsiteX307" fmla="*/ 455728 w 928632"/>
                  <a:gd name="connsiteY307" fmla="*/ 44742 h 1289968"/>
                  <a:gd name="connsiteX308" fmla="*/ 452470 w 928632"/>
                  <a:gd name="connsiteY308" fmla="*/ 31642 h 1289968"/>
                  <a:gd name="connsiteX309" fmla="*/ 441311 w 928632"/>
                  <a:gd name="connsiteY309" fmla="*/ 21662 h 1289968"/>
                  <a:gd name="connsiteX310" fmla="*/ 428627 w 928632"/>
                  <a:gd name="connsiteY310" fmla="*/ 25682 h 1289968"/>
                  <a:gd name="connsiteX311" fmla="*/ 424469 w 928632"/>
                  <a:gd name="connsiteY311" fmla="*/ 34554 h 1289968"/>
                  <a:gd name="connsiteX312" fmla="*/ 416290 w 928632"/>
                  <a:gd name="connsiteY312" fmla="*/ 39613 h 1289968"/>
                  <a:gd name="connsiteX313" fmla="*/ 407418 w 928632"/>
                  <a:gd name="connsiteY313" fmla="*/ 47237 h 1289968"/>
                  <a:gd name="connsiteX314" fmla="*/ 399240 w 928632"/>
                  <a:gd name="connsiteY314" fmla="*/ 55347 h 1289968"/>
                  <a:gd name="connsiteX315" fmla="*/ 391893 w 928632"/>
                  <a:gd name="connsiteY315" fmla="*/ 59644 h 1289968"/>
                  <a:gd name="connsiteX316" fmla="*/ 388220 w 928632"/>
                  <a:gd name="connsiteY316" fmla="*/ 53475 h 1289968"/>
                  <a:gd name="connsiteX317" fmla="*/ 395636 w 928632"/>
                  <a:gd name="connsiteY317" fmla="*/ 47029 h 1289968"/>
                  <a:gd name="connsiteX318" fmla="*/ 402289 w 928632"/>
                  <a:gd name="connsiteY318" fmla="*/ 36494 h 1289968"/>
                  <a:gd name="connsiteX319" fmla="*/ 407696 w 928632"/>
                  <a:gd name="connsiteY319" fmla="*/ 33237 h 1289968"/>
                  <a:gd name="connsiteX320" fmla="*/ 401388 w 928632"/>
                  <a:gd name="connsiteY320" fmla="*/ 23672 h 1289968"/>
                  <a:gd name="connsiteX321" fmla="*/ 391893 w 928632"/>
                  <a:gd name="connsiteY321" fmla="*/ 16949 h 1289968"/>
                  <a:gd name="connsiteX322" fmla="*/ 386279 w 928632"/>
                  <a:gd name="connsiteY322" fmla="*/ 21038 h 1289968"/>
                  <a:gd name="connsiteX323" fmla="*/ 391893 w 928632"/>
                  <a:gd name="connsiteY323" fmla="*/ 27415 h 1289968"/>
                  <a:gd name="connsiteX324" fmla="*/ 384754 w 928632"/>
                  <a:gd name="connsiteY324" fmla="*/ 33722 h 1289968"/>
                  <a:gd name="connsiteX325" fmla="*/ 376714 w 928632"/>
                  <a:gd name="connsiteY325" fmla="*/ 31781 h 1289968"/>
                  <a:gd name="connsiteX326" fmla="*/ 377962 w 928632"/>
                  <a:gd name="connsiteY326" fmla="*/ 12236 h 1289968"/>
                  <a:gd name="connsiteX327" fmla="*/ 367704 w 928632"/>
                  <a:gd name="connsiteY327" fmla="*/ 3017 h 1289968"/>
                  <a:gd name="connsiteX328" fmla="*/ 345871 w 928632"/>
                  <a:gd name="connsiteY328" fmla="*/ 1493 h 1289968"/>
                  <a:gd name="connsiteX329" fmla="*/ 340326 w 928632"/>
                  <a:gd name="connsiteY329" fmla="*/ 12790 h 1289968"/>
                  <a:gd name="connsiteX330" fmla="*/ 332009 w 928632"/>
                  <a:gd name="connsiteY330" fmla="*/ 24642 h 1289968"/>
                  <a:gd name="connsiteX331" fmla="*/ 321474 w 928632"/>
                  <a:gd name="connsiteY331" fmla="*/ 28939 h 1289968"/>
                  <a:gd name="connsiteX332" fmla="*/ 322721 w 928632"/>
                  <a:gd name="connsiteY332" fmla="*/ 40722 h 1289968"/>
                  <a:gd name="connsiteX333" fmla="*/ 333742 w 928632"/>
                  <a:gd name="connsiteY333" fmla="*/ 50010 h 1289968"/>
                  <a:gd name="connsiteX334" fmla="*/ 341712 w 928632"/>
                  <a:gd name="connsiteY334" fmla="*/ 58258 h 1289968"/>
                  <a:gd name="connsiteX335" fmla="*/ 333256 w 928632"/>
                  <a:gd name="connsiteY335" fmla="*/ 60198 h 1289968"/>
                  <a:gd name="connsiteX336" fmla="*/ 322999 w 928632"/>
                  <a:gd name="connsiteY336" fmla="*/ 53614 h 1289968"/>
                  <a:gd name="connsiteX337" fmla="*/ 318840 w 928632"/>
                  <a:gd name="connsiteY337" fmla="*/ 57911 h 1289968"/>
                  <a:gd name="connsiteX338" fmla="*/ 326880 w 928632"/>
                  <a:gd name="connsiteY338" fmla="*/ 64218 h 1289968"/>
                  <a:gd name="connsiteX339" fmla="*/ 329722 w 928632"/>
                  <a:gd name="connsiteY339" fmla="*/ 75516 h 1289968"/>
                  <a:gd name="connsiteX340" fmla="*/ 318285 w 928632"/>
                  <a:gd name="connsiteY340" fmla="*/ 73367 h 1289968"/>
                  <a:gd name="connsiteX341" fmla="*/ 307681 w 928632"/>
                  <a:gd name="connsiteY341" fmla="*/ 67407 h 1289968"/>
                  <a:gd name="connsiteX342" fmla="*/ 303869 w 928632"/>
                  <a:gd name="connsiteY342" fmla="*/ 75724 h 1289968"/>
                  <a:gd name="connsiteX343" fmla="*/ 301998 w 928632"/>
                  <a:gd name="connsiteY343" fmla="*/ 85982 h 1289968"/>
                  <a:gd name="connsiteX344" fmla="*/ 305879 w 928632"/>
                  <a:gd name="connsiteY344" fmla="*/ 91942 h 1289968"/>
                  <a:gd name="connsiteX345" fmla="*/ 306572 w 928632"/>
                  <a:gd name="connsiteY345" fmla="*/ 101230 h 1289968"/>
                  <a:gd name="connsiteX346" fmla="*/ 310869 w 928632"/>
                  <a:gd name="connsiteY346" fmla="*/ 111211 h 1289968"/>
                  <a:gd name="connsiteX347" fmla="*/ 317939 w 928632"/>
                  <a:gd name="connsiteY347" fmla="*/ 113775 h 1289968"/>
                  <a:gd name="connsiteX348" fmla="*/ 323969 w 928632"/>
                  <a:gd name="connsiteY348" fmla="*/ 120360 h 1289968"/>
                  <a:gd name="connsiteX349" fmla="*/ 314473 w 928632"/>
                  <a:gd name="connsiteY349" fmla="*/ 123686 h 1289968"/>
                  <a:gd name="connsiteX350" fmla="*/ 306364 w 928632"/>
                  <a:gd name="connsiteY350" fmla="*/ 117587 h 1289968"/>
                  <a:gd name="connsiteX351" fmla="*/ 301374 w 928632"/>
                  <a:gd name="connsiteY351" fmla="*/ 114745 h 1289968"/>
                  <a:gd name="connsiteX352" fmla="*/ 298116 w 928632"/>
                  <a:gd name="connsiteY352" fmla="*/ 119736 h 1289968"/>
                  <a:gd name="connsiteX353" fmla="*/ 293958 w 928632"/>
                  <a:gd name="connsiteY353" fmla="*/ 124241 h 1289968"/>
                  <a:gd name="connsiteX354" fmla="*/ 287581 w 928632"/>
                  <a:gd name="connsiteY354" fmla="*/ 119597 h 1289968"/>
                  <a:gd name="connsiteX355" fmla="*/ 278640 w 928632"/>
                  <a:gd name="connsiteY355" fmla="*/ 114468 h 1289968"/>
                  <a:gd name="connsiteX356" fmla="*/ 271917 w 928632"/>
                  <a:gd name="connsiteY356" fmla="*/ 119736 h 1289968"/>
                  <a:gd name="connsiteX357" fmla="*/ 264223 w 928632"/>
                  <a:gd name="connsiteY357" fmla="*/ 122023 h 1289968"/>
                  <a:gd name="connsiteX358" fmla="*/ 258956 w 928632"/>
                  <a:gd name="connsiteY358" fmla="*/ 115577 h 1289968"/>
                  <a:gd name="connsiteX359" fmla="*/ 254659 w 928632"/>
                  <a:gd name="connsiteY359" fmla="*/ 111973 h 1289968"/>
                  <a:gd name="connsiteX360" fmla="*/ 247797 w 928632"/>
                  <a:gd name="connsiteY360" fmla="*/ 116686 h 1289968"/>
                  <a:gd name="connsiteX361" fmla="*/ 254451 w 928632"/>
                  <a:gd name="connsiteY361" fmla="*/ 122092 h 1289968"/>
                  <a:gd name="connsiteX362" fmla="*/ 256669 w 928632"/>
                  <a:gd name="connsiteY362" fmla="*/ 129647 h 1289968"/>
                  <a:gd name="connsiteX363" fmla="*/ 261035 w 928632"/>
                  <a:gd name="connsiteY363" fmla="*/ 134222 h 1289968"/>
                  <a:gd name="connsiteX364" fmla="*/ 264986 w 928632"/>
                  <a:gd name="connsiteY364" fmla="*/ 142539 h 1289968"/>
                  <a:gd name="connsiteX365" fmla="*/ 271848 w 928632"/>
                  <a:gd name="connsiteY365" fmla="*/ 148846 h 1289968"/>
                  <a:gd name="connsiteX366" fmla="*/ 270392 w 928632"/>
                  <a:gd name="connsiteY366" fmla="*/ 155153 h 1289968"/>
                  <a:gd name="connsiteX367" fmla="*/ 266511 w 928632"/>
                  <a:gd name="connsiteY367" fmla="*/ 161322 h 1289968"/>
                  <a:gd name="connsiteX368" fmla="*/ 264154 w 928632"/>
                  <a:gd name="connsiteY368" fmla="*/ 174422 h 1289968"/>
                  <a:gd name="connsiteX369" fmla="*/ 252302 w 928632"/>
                  <a:gd name="connsiteY369" fmla="*/ 174699 h 1289968"/>
                  <a:gd name="connsiteX370" fmla="*/ 244678 w 928632"/>
                  <a:gd name="connsiteY370" fmla="*/ 177679 h 1289968"/>
                  <a:gd name="connsiteX371" fmla="*/ 240103 w 928632"/>
                  <a:gd name="connsiteY371" fmla="*/ 169639 h 1289968"/>
                  <a:gd name="connsiteX372" fmla="*/ 234143 w 928632"/>
                  <a:gd name="connsiteY372" fmla="*/ 163817 h 1289968"/>
                  <a:gd name="connsiteX373" fmla="*/ 230747 w 928632"/>
                  <a:gd name="connsiteY373" fmla="*/ 168600 h 1289968"/>
                  <a:gd name="connsiteX374" fmla="*/ 233311 w 928632"/>
                  <a:gd name="connsiteY374" fmla="*/ 179065 h 1289968"/>
                  <a:gd name="connsiteX375" fmla="*/ 243708 w 928632"/>
                  <a:gd name="connsiteY375" fmla="*/ 190016 h 1289968"/>
                  <a:gd name="connsiteX376" fmla="*/ 249668 w 928632"/>
                  <a:gd name="connsiteY376" fmla="*/ 195838 h 1289968"/>
                  <a:gd name="connsiteX377" fmla="*/ 269144 w 928632"/>
                  <a:gd name="connsiteY377" fmla="*/ 210809 h 1289968"/>
                  <a:gd name="connsiteX378" fmla="*/ 278086 w 928632"/>
                  <a:gd name="connsiteY378" fmla="*/ 215938 h 1289968"/>
                  <a:gd name="connsiteX379" fmla="*/ 273026 w 928632"/>
                  <a:gd name="connsiteY379" fmla="*/ 225919 h 1289968"/>
                  <a:gd name="connsiteX380" fmla="*/ 279610 w 928632"/>
                  <a:gd name="connsiteY380" fmla="*/ 237979 h 1289968"/>
                  <a:gd name="connsiteX381" fmla="*/ 289383 w 928632"/>
                  <a:gd name="connsiteY381" fmla="*/ 250108 h 1289968"/>
                  <a:gd name="connsiteX382" fmla="*/ 293264 w 928632"/>
                  <a:gd name="connsiteY382" fmla="*/ 262376 h 1289968"/>
                  <a:gd name="connsiteX383" fmla="*/ 286125 w 928632"/>
                  <a:gd name="connsiteY383" fmla="*/ 263832 h 1289968"/>
                  <a:gd name="connsiteX384" fmla="*/ 278363 w 928632"/>
                  <a:gd name="connsiteY384" fmla="*/ 251425 h 1289968"/>
                  <a:gd name="connsiteX385" fmla="*/ 269560 w 928632"/>
                  <a:gd name="connsiteY385" fmla="*/ 241791 h 1289968"/>
                  <a:gd name="connsiteX386" fmla="*/ 262144 w 928632"/>
                  <a:gd name="connsiteY386" fmla="*/ 233613 h 1289968"/>
                  <a:gd name="connsiteX387" fmla="*/ 253688 w 928632"/>
                  <a:gd name="connsiteY387" fmla="*/ 229246 h 1289968"/>
                  <a:gd name="connsiteX388" fmla="*/ 246203 w 928632"/>
                  <a:gd name="connsiteY388" fmla="*/ 234236 h 1289968"/>
                  <a:gd name="connsiteX389" fmla="*/ 252302 w 928632"/>
                  <a:gd name="connsiteY389" fmla="*/ 242969 h 1289968"/>
                  <a:gd name="connsiteX390" fmla="*/ 258401 w 928632"/>
                  <a:gd name="connsiteY390" fmla="*/ 244286 h 1289968"/>
                  <a:gd name="connsiteX391" fmla="*/ 263530 w 928632"/>
                  <a:gd name="connsiteY391" fmla="*/ 250386 h 1289968"/>
                  <a:gd name="connsiteX392" fmla="*/ 253827 w 928632"/>
                  <a:gd name="connsiteY392" fmla="*/ 252534 h 1289968"/>
                  <a:gd name="connsiteX393" fmla="*/ 238856 w 928632"/>
                  <a:gd name="connsiteY393" fmla="*/ 243385 h 1289968"/>
                  <a:gd name="connsiteX394" fmla="*/ 231024 w 928632"/>
                  <a:gd name="connsiteY394" fmla="*/ 234028 h 1289968"/>
                  <a:gd name="connsiteX395" fmla="*/ 226034 w 928632"/>
                  <a:gd name="connsiteY395" fmla="*/ 230840 h 1289968"/>
                  <a:gd name="connsiteX396" fmla="*/ 218617 w 928632"/>
                  <a:gd name="connsiteY396" fmla="*/ 242346 h 1289968"/>
                  <a:gd name="connsiteX397" fmla="*/ 207597 w 928632"/>
                  <a:gd name="connsiteY397" fmla="*/ 243108 h 1289968"/>
                  <a:gd name="connsiteX398" fmla="*/ 194983 w 928632"/>
                  <a:gd name="connsiteY398" fmla="*/ 234583 h 1289968"/>
                  <a:gd name="connsiteX399" fmla="*/ 185903 w 928632"/>
                  <a:gd name="connsiteY399" fmla="*/ 220582 h 1289968"/>
                  <a:gd name="connsiteX400" fmla="*/ 179457 w 928632"/>
                  <a:gd name="connsiteY400" fmla="*/ 230424 h 1289968"/>
                  <a:gd name="connsiteX401" fmla="*/ 183061 w 928632"/>
                  <a:gd name="connsiteY401" fmla="*/ 240821 h 1289968"/>
                  <a:gd name="connsiteX402" fmla="*/ 190131 w 928632"/>
                  <a:gd name="connsiteY402" fmla="*/ 246643 h 1289968"/>
                  <a:gd name="connsiteX403" fmla="*/ 187150 w 928632"/>
                  <a:gd name="connsiteY403" fmla="*/ 264871 h 1289968"/>
                  <a:gd name="connsiteX404" fmla="*/ 178695 w 928632"/>
                  <a:gd name="connsiteY404" fmla="*/ 271179 h 1289968"/>
                  <a:gd name="connsiteX405" fmla="*/ 171001 w 928632"/>
                  <a:gd name="connsiteY405" fmla="*/ 263485 h 1289968"/>
                  <a:gd name="connsiteX406" fmla="*/ 164417 w 928632"/>
                  <a:gd name="connsiteY406" fmla="*/ 250316 h 1289968"/>
                  <a:gd name="connsiteX407" fmla="*/ 162060 w 928632"/>
                  <a:gd name="connsiteY407" fmla="*/ 238464 h 1289968"/>
                  <a:gd name="connsiteX408" fmla="*/ 152842 w 928632"/>
                  <a:gd name="connsiteY408" fmla="*/ 232573 h 1289968"/>
                  <a:gd name="connsiteX409" fmla="*/ 142653 w 928632"/>
                  <a:gd name="connsiteY409" fmla="*/ 237563 h 1289968"/>
                  <a:gd name="connsiteX410" fmla="*/ 140782 w 928632"/>
                  <a:gd name="connsiteY410" fmla="*/ 256346 h 1289968"/>
                  <a:gd name="connsiteX411" fmla="*/ 142445 w 928632"/>
                  <a:gd name="connsiteY411" fmla="*/ 273397 h 1289968"/>
                  <a:gd name="connsiteX412" fmla="*/ 152218 w 928632"/>
                  <a:gd name="connsiteY412" fmla="*/ 277001 h 1289968"/>
                  <a:gd name="connsiteX413" fmla="*/ 161159 w 928632"/>
                  <a:gd name="connsiteY413" fmla="*/ 283239 h 1289968"/>
                  <a:gd name="connsiteX414" fmla="*/ 158664 w 928632"/>
                  <a:gd name="connsiteY414" fmla="*/ 293566 h 1289968"/>
                  <a:gd name="connsiteX415" fmla="*/ 146049 w 928632"/>
                  <a:gd name="connsiteY415" fmla="*/ 287397 h 1289968"/>
                  <a:gd name="connsiteX416" fmla="*/ 137871 w 928632"/>
                  <a:gd name="connsiteY416" fmla="*/ 291417 h 1289968"/>
                  <a:gd name="connsiteX417" fmla="*/ 133158 w 928632"/>
                  <a:gd name="connsiteY417" fmla="*/ 304032 h 1289968"/>
                  <a:gd name="connsiteX418" fmla="*/ 142029 w 928632"/>
                  <a:gd name="connsiteY418" fmla="*/ 313319 h 1289968"/>
                  <a:gd name="connsiteX419" fmla="*/ 144941 w 928632"/>
                  <a:gd name="connsiteY419" fmla="*/ 321498 h 1289968"/>
                  <a:gd name="connsiteX420" fmla="*/ 150970 w 928632"/>
                  <a:gd name="connsiteY420" fmla="*/ 328221 h 1289968"/>
                  <a:gd name="connsiteX421" fmla="*/ 158595 w 928632"/>
                  <a:gd name="connsiteY421" fmla="*/ 336053 h 1289968"/>
                  <a:gd name="connsiteX422" fmla="*/ 170447 w 928632"/>
                  <a:gd name="connsiteY422" fmla="*/ 340628 h 1289968"/>
                  <a:gd name="connsiteX423" fmla="*/ 181606 w 928632"/>
                  <a:gd name="connsiteY423" fmla="*/ 341875 h 1289968"/>
                  <a:gd name="connsiteX424" fmla="*/ 188537 w 928632"/>
                  <a:gd name="connsiteY424" fmla="*/ 344370 h 1289968"/>
                  <a:gd name="connsiteX425" fmla="*/ 181606 w 928632"/>
                  <a:gd name="connsiteY425" fmla="*/ 352133 h 1289968"/>
                  <a:gd name="connsiteX426" fmla="*/ 164902 w 928632"/>
                  <a:gd name="connsiteY426" fmla="*/ 351093 h 1289968"/>
                  <a:gd name="connsiteX427" fmla="*/ 155614 w 928632"/>
                  <a:gd name="connsiteY427" fmla="*/ 354420 h 1289968"/>
                  <a:gd name="connsiteX428" fmla="*/ 142653 w 928632"/>
                  <a:gd name="connsiteY428" fmla="*/ 344232 h 1289968"/>
                  <a:gd name="connsiteX429" fmla="*/ 135237 w 928632"/>
                  <a:gd name="connsiteY429" fmla="*/ 337301 h 1289968"/>
                  <a:gd name="connsiteX430" fmla="*/ 127613 w 928632"/>
                  <a:gd name="connsiteY430" fmla="*/ 329261 h 1289968"/>
                  <a:gd name="connsiteX431" fmla="*/ 121029 w 928632"/>
                  <a:gd name="connsiteY431" fmla="*/ 333489 h 1289968"/>
                  <a:gd name="connsiteX432" fmla="*/ 116177 w 928632"/>
                  <a:gd name="connsiteY432" fmla="*/ 343331 h 1289968"/>
                  <a:gd name="connsiteX433" fmla="*/ 113335 w 928632"/>
                  <a:gd name="connsiteY433" fmla="*/ 360658 h 1289968"/>
                  <a:gd name="connsiteX434" fmla="*/ 119504 w 928632"/>
                  <a:gd name="connsiteY434" fmla="*/ 368906 h 1289968"/>
                  <a:gd name="connsiteX435" fmla="*/ 122415 w 928632"/>
                  <a:gd name="connsiteY435" fmla="*/ 373273 h 1289968"/>
                  <a:gd name="connsiteX436" fmla="*/ 117355 w 928632"/>
                  <a:gd name="connsiteY436" fmla="*/ 384224 h 1289968"/>
                  <a:gd name="connsiteX437" fmla="*/ 117702 w 928632"/>
                  <a:gd name="connsiteY437" fmla="*/ 390808 h 1289968"/>
                  <a:gd name="connsiteX438" fmla="*/ 127197 w 928632"/>
                  <a:gd name="connsiteY438" fmla="*/ 401066 h 1289968"/>
                  <a:gd name="connsiteX439" fmla="*/ 138148 w 928632"/>
                  <a:gd name="connsiteY439" fmla="*/ 394897 h 1289968"/>
                  <a:gd name="connsiteX440" fmla="*/ 151456 w 928632"/>
                  <a:gd name="connsiteY440" fmla="*/ 387966 h 1289968"/>
                  <a:gd name="connsiteX441" fmla="*/ 157208 w 928632"/>
                  <a:gd name="connsiteY441" fmla="*/ 382352 h 1289968"/>
                  <a:gd name="connsiteX442" fmla="*/ 161020 w 928632"/>
                  <a:gd name="connsiteY442" fmla="*/ 386442 h 1289968"/>
                  <a:gd name="connsiteX443" fmla="*/ 159149 w 928632"/>
                  <a:gd name="connsiteY443" fmla="*/ 396700 h 1289968"/>
                  <a:gd name="connsiteX444" fmla="*/ 160674 w 928632"/>
                  <a:gd name="connsiteY444" fmla="*/ 402522 h 1289968"/>
                  <a:gd name="connsiteX445" fmla="*/ 169546 w 928632"/>
                  <a:gd name="connsiteY445" fmla="*/ 399125 h 1289968"/>
                  <a:gd name="connsiteX446" fmla="*/ 176685 w 928632"/>
                  <a:gd name="connsiteY446" fmla="*/ 394066 h 1289968"/>
                  <a:gd name="connsiteX447" fmla="*/ 184517 w 928632"/>
                  <a:gd name="connsiteY447" fmla="*/ 388244 h 1289968"/>
                  <a:gd name="connsiteX448" fmla="*/ 192626 w 928632"/>
                  <a:gd name="connsiteY448" fmla="*/ 385887 h 1289968"/>
                  <a:gd name="connsiteX449" fmla="*/ 194151 w 928632"/>
                  <a:gd name="connsiteY449" fmla="*/ 393858 h 1289968"/>
                  <a:gd name="connsiteX450" fmla="*/ 188398 w 928632"/>
                  <a:gd name="connsiteY450" fmla="*/ 403076 h 1289968"/>
                  <a:gd name="connsiteX451" fmla="*/ 174051 w 928632"/>
                  <a:gd name="connsiteY451" fmla="*/ 408967 h 1289968"/>
                  <a:gd name="connsiteX452" fmla="*/ 158664 w 928632"/>
                  <a:gd name="connsiteY452" fmla="*/ 413473 h 1289968"/>
                  <a:gd name="connsiteX453" fmla="*/ 143000 w 928632"/>
                  <a:gd name="connsiteY453" fmla="*/ 414720 h 1289968"/>
                  <a:gd name="connsiteX454" fmla="*/ 133019 w 928632"/>
                  <a:gd name="connsiteY454" fmla="*/ 418671 h 1289968"/>
                  <a:gd name="connsiteX455" fmla="*/ 136970 w 928632"/>
                  <a:gd name="connsiteY455" fmla="*/ 426780 h 1289968"/>
                  <a:gd name="connsiteX456" fmla="*/ 149307 w 928632"/>
                  <a:gd name="connsiteY456" fmla="*/ 427127 h 1289968"/>
                  <a:gd name="connsiteX457" fmla="*/ 166011 w 928632"/>
                  <a:gd name="connsiteY457" fmla="*/ 429275 h 1289968"/>
                  <a:gd name="connsiteX458" fmla="*/ 181675 w 928632"/>
                  <a:gd name="connsiteY458" fmla="*/ 418116 h 1289968"/>
                  <a:gd name="connsiteX459" fmla="*/ 189022 w 928632"/>
                  <a:gd name="connsiteY459" fmla="*/ 421790 h 1289968"/>
                  <a:gd name="connsiteX460" fmla="*/ 179526 w 928632"/>
                  <a:gd name="connsiteY460" fmla="*/ 427820 h 1289968"/>
                  <a:gd name="connsiteX461" fmla="*/ 174051 w 928632"/>
                  <a:gd name="connsiteY461" fmla="*/ 433781 h 1289968"/>
                  <a:gd name="connsiteX462" fmla="*/ 178140 w 928632"/>
                  <a:gd name="connsiteY462" fmla="*/ 445009 h 1289968"/>
                  <a:gd name="connsiteX463" fmla="*/ 186249 w 928632"/>
                  <a:gd name="connsiteY463" fmla="*/ 446256 h 1289968"/>
                  <a:gd name="connsiteX464" fmla="*/ 191240 w 928632"/>
                  <a:gd name="connsiteY464" fmla="*/ 452841 h 1289968"/>
                  <a:gd name="connsiteX465" fmla="*/ 183546 w 928632"/>
                  <a:gd name="connsiteY465" fmla="*/ 458732 h 1289968"/>
                  <a:gd name="connsiteX466" fmla="*/ 172803 w 928632"/>
                  <a:gd name="connsiteY466" fmla="*/ 449930 h 1289968"/>
                  <a:gd name="connsiteX467" fmla="*/ 165734 w 928632"/>
                  <a:gd name="connsiteY467" fmla="*/ 442167 h 1289968"/>
                  <a:gd name="connsiteX468" fmla="*/ 147713 w 928632"/>
                  <a:gd name="connsiteY468" fmla="*/ 440365 h 1289968"/>
                  <a:gd name="connsiteX469" fmla="*/ 145980 w 928632"/>
                  <a:gd name="connsiteY469" fmla="*/ 447227 h 1289968"/>
                  <a:gd name="connsiteX470" fmla="*/ 142723 w 928632"/>
                  <a:gd name="connsiteY470" fmla="*/ 458386 h 1289968"/>
                  <a:gd name="connsiteX471" fmla="*/ 132049 w 928632"/>
                  <a:gd name="connsiteY471" fmla="*/ 463861 h 1289968"/>
                  <a:gd name="connsiteX472" fmla="*/ 145703 w 928632"/>
                  <a:gd name="connsiteY472" fmla="*/ 473426 h 1289968"/>
                  <a:gd name="connsiteX473" fmla="*/ 152565 w 928632"/>
                  <a:gd name="connsiteY473" fmla="*/ 480080 h 1289968"/>
                  <a:gd name="connsiteX474" fmla="*/ 155961 w 928632"/>
                  <a:gd name="connsiteY474" fmla="*/ 485555 h 1289968"/>
                  <a:gd name="connsiteX475" fmla="*/ 174883 w 928632"/>
                  <a:gd name="connsiteY475" fmla="*/ 489298 h 1289968"/>
                  <a:gd name="connsiteX476" fmla="*/ 188259 w 928632"/>
                  <a:gd name="connsiteY476" fmla="*/ 490684 h 1289968"/>
                  <a:gd name="connsiteX477" fmla="*/ 185279 w 928632"/>
                  <a:gd name="connsiteY477" fmla="*/ 496437 h 1289968"/>
                  <a:gd name="connsiteX478" fmla="*/ 164070 w 928632"/>
                  <a:gd name="connsiteY478" fmla="*/ 495675 h 1289968"/>
                  <a:gd name="connsiteX479" fmla="*/ 151594 w 928632"/>
                  <a:gd name="connsiteY479" fmla="*/ 497477 h 1289968"/>
                  <a:gd name="connsiteX480" fmla="*/ 145426 w 928632"/>
                  <a:gd name="connsiteY480" fmla="*/ 488189 h 1289968"/>
                  <a:gd name="connsiteX481" fmla="*/ 128306 w 928632"/>
                  <a:gd name="connsiteY481" fmla="*/ 483476 h 1289968"/>
                  <a:gd name="connsiteX482" fmla="*/ 112434 w 928632"/>
                  <a:gd name="connsiteY482" fmla="*/ 492486 h 1289968"/>
                  <a:gd name="connsiteX483" fmla="*/ 106265 w 928632"/>
                  <a:gd name="connsiteY483" fmla="*/ 497130 h 1289968"/>
                  <a:gd name="connsiteX484" fmla="*/ 109038 w 928632"/>
                  <a:gd name="connsiteY484" fmla="*/ 500734 h 1289968"/>
                  <a:gd name="connsiteX485" fmla="*/ 115206 w 928632"/>
                  <a:gd name="connsiteY485" fmla="*/ 505655 h 1289968"/>
                  <a:gd name="connsiteX486" fmla="*/ 132673 w 928632"/>
                  <a:gd name="connsiteY486" fmla="*/ 508913 h 1289968"/>
                  <a:gd name="connsiteX487" fmla="*/ 128514 w 928632"/>
                  <a:gd name="connsiteY487" fmla="*/ 514943 h 1289968"/>
                  <a:gd name="connsiteX488" fmla="*/ 131425 w 928632"/>
                  <a:gd name="connsiteY488" fmla="*/ 523953 h 1289968"/>
                  <a:gd name="connsiteX489" fmla="*/ 140227 w 928632"/>
                  <a:gd name="connsiteY489" fmla="*/ 522498 h 1289968"/>
                  <a:gd name="connsiteX490" fmla="*/ 148891 w 928632"/>
                  <a:gd name="connsiteY490" fmla="*/ 522706 h 1289968"/>
                  <a:gd name="connsiteX491" fmla="*/ 155892 w 928632"/>
                  <a:gd name="connsiteY491" fmla="*/ 525963 h 1289968"/>
                  <a:gd name="connsiteX492" fmla="*/ 148475 w 928632"/>
                  <a:gd name="connsiteY492" fmla="*/ 531231 h 1289968"/>
                  <a:gd name="connsiteX493" fmla="*/ 133712 w 928632"/>
                  <a:gd name="connsiteY493" fmla="*/ 532825 h 1289968"/>
                  <a:gd name="connsiteX494" fmla="*/ 122553 w 928632"/>
                  <a:gd name="connsiteY494" fmla="*/ 531924 h 1289968"/>
                  <a:gd name="connsiteX495" fmla="*/ 110701 w 928632"/>
                  <a:gd name="connsiteY495" fmla="*/ 521735 h 1289968"/>
                  <a:gd name="connsiteX496" fmla="*/ 104741 w 928632"/>
                  <a:gd name="connsiteY496" fmla="*/ 514666 h 1289968"/>
                  <a:gd name="connsiteX497" fmla="*/ 93720 w 928632"/>
                  <a:gd name="connsiteY497" fmla="*/ 517230 h 1289968"/>
                  <a:gd name="connsiteX498" fmla="*/ 94691 w 928632"/>
                  <a:gd name="connsiteY498" fmla="*/ 524716 h 1289968"/>
                  <a:gd name="connsiteX499" fmla="*/ 89700 w 928632"/>
                  <a:gd name="connsiteY499" fmla="*/ 534696 h 1289968"/>
                  <a:gd name="connsiteX500" fmla="*/ 84710 w 928632"/>
                  <a:gd name="connsiteY500" fmla="*/ 540380 h 1289968"/>
                  <a:gd name="connsiteX501" fmla="*/ 94275 w 928632"/>
                  <a:gd name="connsiteY501" fmla="*/ 551331 h 1289968"/>
                  <a:gd name="connsiteX502" fmla="*/ 104810 w 928632"/>
                  <a:gd name="connsiteY502" fmla="*/ 552578 h 1289968"/>
                  <a:gd name="connsiteX503" fmla="*/ 109662 w 928632"/>
                  <a:gd name="connsiteY503" fmla="*/ 557707 h 1289968"/>
                  <a:gd name="connsiteX504" fmla="*/ 119642 w 928632"/>
                  <a:gd name="connsiteY504" fmla="*/ 560410 h 1289968"/>
                  <a:gd name="connsiteX505" fmla="*/ 112087 w 928632"/>
                  <a:gd name="connsiteY505" fmla="*/ 567549 h 1289968"/>
                  <a:gd name="connsiteX506" fmla="*/ 108067 w 928632"/>
                  <a:gd name="connsiteY506" fmla="*/ 573649 h 1289968"/>
                  <a:gd name="connsiteX507" fmla="*/ 92265 w 928632"/>
                  <a:gd name="connsiteY507" fmla="*/ 573649 h 1289968"/>
                  <a:gd name="connsiteX508" fmla="*/ 77224 w 928632"/>
                  <a:gd name="connsiteY508" fmla="*/ 573510 h 1289968"/>
                  <a:gd name="connsiteX509" fmla="*/ 87482 w 928632"/>
                  <a:gd name="connsiteY509" fmla="*/ 584392 h 1289968"/>
                  <a:gd name="connsiteX510" fmla="*/ 95176 w 928632"/>
                  <a:gd name="connsiteY510" fmla="*/ 586194 h 1289968"/>
                  <a:gd name="connsiteX511" fmla="*/ 96562 w 928632"/>
                  <a:gd name="connsiteY511" fmla="*/ 591946 h 1289968"/>
                  <a:gd name="connsiteX512" fmla="*/ 82492 w 928632"/>
                  <a:gd name="connsiteY512" fmla="*/ 593749 h 1289968"/>
                  <a:gd name="connsiteX513" fmla="*/ 75769 w 928632"/>
                  <a:gd name="connsiteY513" fmla="*/ 602204 h 1289968"/>
                  <a:gd name="connsiteX514" fmla="*/ 60105 w 928632"/>
                  <a:gd name="connsiteY514" fmla="*/ 600194 h 1289968"/>
                  <a:gd name="connsiteX515" fmla="*/ 54005 w 928632"/>
                  <a:gd name="connsiteY515" fmla="*/ 591253 h 1289968"/>
                  <a:gd name="connsiteX516" fmla="*/ 41460 w 928632"/>
                  <a:gd name="connsiteY516" fmla="*/ 591808 h 1289968"/>
                  <a:gd name="connsiteX517" fmla="*/ 28430 w 928632"/>
                  <a:gd name="connsiteY517" fmla="*/ 591808 h 1289968"/>
                  <a:gd name="connsiteX518" fmla="*/ 17618 w 928632"/>
                  <a:gd name="connsiteY518" fmla="*/ 589521 h 1289968"/>
                  <a:gd name="connsiteX519" fmla="*/ 3963 w 928632"/>
                  <a:gd name="connsiteY519" fmla="*/ 596036 h 1289968"/>
                  <a:gd name="connsiteX520" fmla="*/ 429 w 928632"/>
                  <a:gd name="connsiteY520" fmla="*/ 601927 h 1289968"/>
                  <a:gd name="connsiteX521" fmla="*/ 11588 w 928632"/>
                  <a:gd name="connsiteY521" fmla="*/ 608373 h 1289968"/>
                  <a:gd name="connsiteX522" fmla="*/ 24271 w 928632"/>
                  <a:gd name="connsiteY522" fmla="*/ 610660 h 1289968"/>
                  <a:gd name="connsiteX523" fmla="*/ 34599 w 928632"/>
                  <a:gd name="connsiteY523" fmla="*/ 611631 h 1289968"/>
                  <a:gd name="connsiteX524" fmla="*/ 47629 w 928632"/>
                  <a:gd name="connsiteY524" fmla="*/ 614611 h 1289968"/>
                  <a:gd name="connsiteX525" fmla="*/ 59550 w 928632"/>
                  <a:gd name="connsiteY525" fmla="*/ 619740 h 1289968"/>
                  <a:gd name="connsiteX526" fmla="*/ 74313 w 928632"/>
                  <a:gd name="connsiteY526" fmla="*/ 617245 h 1289968"/>
                  <a:gd name="connsiteX527" fmla="*/ 87482 w 928632"/>
                  <a:gd name="connsiteY527" fmla="*/ 612878 h 1289968"/>
                  <a:gd name="connsiteX528" fmla="*/ 99542 w 928632"/>
                  <a:gd name="connsiteY528" fmla="*/ 612740 h 1289968"/>
                  <a:gd name="connsiteX529" fmla="*/ 104117 w 928632"/>
                  <a:gd name="connsiteY529" fmla="*/ 616829 h 1289968"/>
                  <a:gd name="connsiteX530" fmla="*/ 122415 w 928632"/>
                  <a:gd name="connsiteY530" fmla="*/ 622928 h 1289968"/>
                  <a:gd name="connsiteX531" fmla="*/ 133851 w 928632"/>
                  <a:gd name="connsiteY531" fmla="*/ 624176 h 1289968"/>
                  <a:gd name="connsiteX532" fmla="*/ 137594 w 928632"/>
                  <a:gd name="connsiteY532" fmla="*/ 626324 h 1289968"/>
                  <a:gd name="connsiteX533" fmla="*/ 135029 w 928632"/>
                  <a:gd name="connsiteY533" fmla="*/ 632077 h 1289968"/>
                  <a:gd name="connsiteX534" fmla="*/ 116454 w 928632"/>
                  <a:gd name="connsiteY534" fmla="*/ 631869 h 1289968"/>
                  <a:gd name="connsiteX535" fmla="*/ 97394 w 928632"/>
                  <a:gd name="connsiteY535" fmla="*/ 626810 h 1289968"/>
                  <a:gd name="connsiteX536" fmla="*/ 84294 w 928632"/>
                  <a:gd name="connsiteY536" fmla="*/ 626255 h 1289968"/>
                  <a:gd name="connsiteX537" fmla="*/ 71125 w 928632"/>
                  <a:gd name="connsiteY537" fmla="*/ 632285 h 1289968"/>
                  <a:gd name="connsiteX538" fmla="*/ 75700 w 928632"/>
                  <a:gd name="connsiteY538" fmla="*/ 642543 h 1289968"/>
                  <a:gd name="connsiteX539" fmla="*/ 64125 w 928632"/>
                  <a:gd name="connsiteY539" fmla="*/ 637968 h 1289968"/>
                  <a:gd name="connsiteX540" fmla="*/ 55877 w 928632"/>
                  <a:gd name="connsiteY540" fmla="*/ 629790 h 1289968"/>
                  <a:gd name="connsiteX541" fmla="*/ 42292 w 928632"/>
                  <a:gd name="connsiteY541" fmla="*/ 631245 h 1289968"/>
                  <a:gd name="connsiteX542" fmla="*/ 41807 w 928632"/>
                  <a:gd name="connsiteY542" fmla="*/ 640602 h 1289968"/>
                  <a:gd name="connsiteX543" fmla="*/ 48807 w 928632"/>
                  <a:gd name="connsiteY543" fmla="*/ 652732 h 1289968"/>
                  <a:gd name="connsiteX544" fmla="*/ 62461 w 928632"/>
                  <a:gd name="connsiteY544" fmla="*/ 663891 h 1289968"/>
                  <a:gd name="connsiteX545" fmla="*/ 73135 w 928632"/>
                  <a:gd name="connsiteY545" fmla="*/ 666039 h 1289968"/>
                  <a:gd name="connsiteX546" fmla="*/ 84710 w 928632"/>
                  <a:gd name="connsiteY546" fmla="*/ 672346 h 1289968"/>
                  <a:gd name="connsiteX547" fmla="*/ 92473 w 928632"/>
                  <a:gd name="connsiteY547" fmla="*/ 677337 h 1289968"/>
                  <a:gd name="connsiteX548" fmla="*/ 106058 w 928632"/>
                  <a:gd name="connsiteY548" fmla="*/ 677337 h 1289968"/>
                  <a:gd name="connsiteX549" fmla="*/ 116662 w 928632"/>
                  <a:gd name="connsiteY549" fmla="*/ 671168 h 1289968"/>
                  <a:gd name="connsiteX550" fmla="*/ 125672 w 928632"/>
                  <a:gd name="connsiteY550" fmla="*/ 661465 h 1289968"/>
                  <a:gd name="connsiteX551" fmla="*/ 131009 w 928632"/>
                  <a:gd name="connsiteY551" fmla="*/ 655019 h 1289968"/>
                  <a:gd name="connsiteX552" fmla="*/ 132950 w 928632"/>
                  <a:gd name="connsiteY552" fmla="*/ 647603 h 1289968"/>
                  <a:gd name="connsiteX553" fmla="*/ 152703 w 928632"/>
                  <a:gd name="connsiteY553" fmla="*/ 643375 h 1289968"/>
                  <a:gd name="connsiteX554" fmla="*/ 169130 w 928632"/>
                  <a:gd name="connsiteY554" fmla="*/ 632216 h 1289968"/>
                  <a:gd name="connsiteX555" fmla="*/ 179526 w 928632"/>
                  <a:gd name="connsiteY555" fmla="*/ 623621 h 1289968"/>
                  <a:gd name="connsiteX556" fmla="*/ 195468 w 928632"/>
                  <a:gd name="connsiteY556" fmla="*/ 613710 h 1289968"/>
                  <a:gd name="connsiteX557" fmla="*/ 208082 w 928632"/>
                  <a:gd name="connsiteY557" fmla="*/ 602204 h 1289968"/>
                  <a:gd name="connsiteX558" fmla="*/ 217231 w 928632"/>
                  <a:gd name="connsiteY558" fmla="*/ 592778 h 1289968"/>
                  <a:gd name="connsiteX559" fmla="*/ 208151 w 928632"/>
                  <a:gd name="connsiteY559" fmla="*/ 585362 h 1289968"/>
                  <a:gd name="connsiteX560" fmla="*/ 188537 w 928632"/>
                  <a:gd name="connsiteY560" fmla="*/ 584461 h 1289968"/>
                  <a:gd name="connsiteX561" fmla="*/ 180081 w 928632"/>
                  <a:gd name="connsiteY561" fmla="*/ 575589 h 1289968"/>
                  <a:gd name="connsiteX562" fmla="*/ 191170 w 928632"/>
                  <a:gd name="connsiteY562" fmla="*/ 575381 h 1289968"/>
                  <a:gd name="connsiteX563" fmla="*/ 213974 w 928632"/>
                  <a:gd name="connsiteY563" fmla="*/ 577807 h 1289968"/>
                  <a:gd name="connsiteX564" fmla="*/ 223330 w 928632"/>
                  <a:gd name="connsiteY564" fmla="*/ 583491 h 1289968"/>
                  <a:gd name="connsiteX565" fmla="*/ 231093 w 928632"/>
                  <a:gd name="connsiteY565" fmla="*/ 590214 h 1289968"/>
                  <a:gd name="connsiteX566" fmla="*/ 222221 w 928632"/>
                  <a:gd name="connsiteY566" fmla="*/ 603313 h 1289968"/>
                  <a:gd name="connsiteX567" fmla="*/ 208221 w 928632"/>
                  <a:gd name="connsiteY567" fmla="*/ 617799 h 1289968"/>
                  <a:gd name="connsiteX568" fmla="*/ 199280 w 928632"/>
                  <a:gd name="connsiteY568" fmla="*/ 624522 h 1289968"/>
                  <a:gd name="connsiteX569" fmla="*/ 196854 w 928632"/>
                  <a:gd name="connsiteY569" fmla="*/ 627156 h 1289968"/>
                  <a:gd name="connsiteX570" fmla="*/ 207944 w 928632"/>
                  <a:gd name="connsiteY570" fmla="*/ 632146 h 1289968"/>
                  <a:gd name="connsiteX571" fmla="*/ 223885 w 928632"/>
                  <a:gd name="connsiteY571" fmla="*/ 631800 h 1289968"/>
                  <a:gd name="connsiteX572" fmla="*/ 234004 w 928632"/>
                  <a:gd name="connsiteY572" fmla="*/ 629651 h 1289968"/>
                  <a:gd name="connsiteX573" fmla="*/ 231370 w 928632"/>
                  <a:gd name="connsiteY573" fmla="*/ 636166 h 1289968"/>
                  <a:gd name="connsiteX574" fmla="*/ 220627 w 928632"/>
                  <a:gd name="connsiteY574" fmla="*/ 640533 h 1289968"/>
                  <a:gd name="connsiteX575" fmla="*/ 203508 w 928632"/>
                  <a:gd name="connsiteY575" fmla="*/ 639493 h 1289968"/>
                  <a:gd name="connsiteX576" fmla="*/ 187150 w 928632"/>
                  <a:gd name="connsiteY576" fmla="*/ 642959 h 1289968"/>
                  <a:gd name="connsiteX577" fmla="*/ 181328 w 928632"/>
                  <a:gd name="connsiteY577" fmla="*/ 649613 h 1289968"/>
                  <a:gd name="connsiteX578" fmla="*/ 170100 w 928632"/>
                  <a:gd name="connsiteY578" fmla="*/ 660425 h 1289968"/>
                  <a:gd name="connsiteX579" fmla="*/ 161090 w 928632"/>
                  <a:gd name="connsiteY579" fmla="*/ 664584 h 1289968"/>
                  <a:gd name="connsiteX580" fmla="*/ 156793 w 928632"/>
                  <a:gd name="connsiteY580" fmla="*/ 674079 h 1289968"/>
                  <a:gd name="connsiteX581" fmla="*/ 160189 w 928632"/>
                  <a:gd name="connsiteY581" fmla="*/ 680664 h 1289968"/>
                  <a:gd name="connsiteX582" fmla="*/ 172457 w 928632"/>
                  <a:gd name="connsiteY582" fmla="*/ 675465 h 1289968"/>
                  <a:gd name="connsiteX583" fmla="*/ 183269 w 928632"/>
                  <a:gd name="connsiteY583" fmla="*/ 676089 h 1289968"/>
                  <a:gd name="connsiteX584" fmla="*/ 174952 w 928632"/>
                  <a:gd name="connsiteY584" fmla="*/ 680386 h 1289968"/>
                  <a:gd name="connsiteX585" fmla="*/ 168645 w 928632"/>
                  <a:gd name="connsiteY585" fmla="*/ 686555 h 1289968"/>
                  <a:gd name="connsiteX586" fmla="*/ 155961 w 928632"/>
                  <a:gd name="connsiteY586" fmla="*/ 695912 h 1289968"/>
                  <a:gd name="connsiteX587" fmla="*/ 155961 w 928632"/>
                  <a:gd name="connsiteY587" fmla="*/ 702011 h 1289968"/>
                  <a:gd name="connsiteX588" fmla="*/ 175645 w 928632"/>
                  <a:gd name="connsiteY588" fmla="*/ 703397 h 1289968"/>
                  <a:gd name="connsiteX589" fmla="*/ 190685 w 928632"/>
                  <a:gd name="connsiteY589" fmla="*/ 707764 h 1289968"/>
                  <a:gd name="connsiteX590" fmla="*/ 202884 w 928632"/>
                  <a:gd name="connsiteY590" fmla="*/ 696189 h 1289968"/>
                  <a:gd name="connsiteX591" fmla="*/ 210924 w 928632"/>
                  <a:gd name="connsiteY591" fmla="*/ 682050 h 1289968"/>
                  <a:gd name="connsiteX592" fmla="*/ 222083 w 928632"/>
                  <a:gd name="connsiteY592" fmla="*/ 675951 h 1289968"/>
                  <a:gd name="connsiteX593" fmla="*/ 223608 w 928632"/>
                  <a:gd name="connsiteY593" fmla="*/ 685169 h 1289968"/>
                  <a:gd name="connsiteX594" fmla="*/ 194983 w 928632"/>
                  <a:gd name="connsiteY594" fmla="*/ 713863 h 1289968"/>
                  <a:gd name="connsiteX595" fmla="*/ 179249 w 928632"/>
                  <a:gd name="connsiteY595" fmla="*/ 717467 h 1289968"/>
                  <a:gd name="connsiteX596" fmla="*/ 160951 w 928632"/>
                  <a:gd name="connsiteY596" fmla="*/ 711923 h 1289968"/>
                  <a:gd name="connsiteX597" fmla="*/ 137594 w 928632"/>
                  <a:gd name="connsiteY597" fmla="*/ 710328 h 1289968"/>
                  <a:gd name="connsiteX598" fmla="*/ 134475 w 928632"/>
                  <a:gd name="connsiteY598" fmla="*/ 718992 h 1289968"/>
                  <a:gd name="connsiteX599" fmla="*/ 124841 w 928632"/>
                  <a:gd name="connsiteY599" fmla="*/ 727309 h 1289968"/>
                  <a:gd name="connsiteX600" fmla="*/ 117771 w 928632"/>
                  <a:gd name="connsiteY600" fmla="*/ 734587 h 1289968"/>
                  <a:gd name="connsiteX601" fmla="*/ 129484 w 928632"/>
                  <a:gd name="connsiteY601" fmla="*/ 729458 h 1289968"/>
                  <a:gd name="connsiteX602" fmla="*/ 136970 w 928632"/>
                  <a:gd name="connsiteY602" fmla="*/ 731815 h 1289968"/>
                  <a:gd name="connsiteX603" fmla="*/ 129138 w 928632"/>
                  <a:gd name="connsiteY603" fmla="*/ 737845 h 1289968"/>
                  <a:gd name="connsiteX604" fmla="*/ 116870 w 928632"/>
                  <a:gd name="connsiteY604" fmla="*/ 742766 h 1289968"/>
                  <a:gd name="connsiteX605" fmla="*/ 108275 w 928632"/>
                  <a:gd name="connsiteY605" fmla="*/ 748380 h 1289968"/>
                  <a:gd name="connsiteX606" fmla="*/ 106335 w 928632"/>
                  <a:gd name="connsiteY606" fmla="*/ 764460 h 1289968"/>
                  <a:gd name="connsiteX607" fmla="*/ 117840 w 928632"/>
                  <a:gd name="connsiteY607" fmla="*/ 760578 h 1289968"/>
                  <a:gd name="connsiteX608" fmla="*/ 121722 w 928632"/>
                  <a:gd name="connsiteY608" fmla="*/ 765777 h 1289968"/>
                  <a:gd name="connsiteX609" fmla="*/ 112781 w 928632"/>
                  <a:gd name="connsiteY609" fmla="*/ 776589 h 1289968"/>
                  <a:gd name="connsiteX610" fmla="*/ 107236 w 928632"/>
                  <a:gd name="connsiteY610" fmla="*/ 784421 h 1289968"/>
                  <a:gd name="connsiteX611" fmla="*/ 104255 w 928632"/>
                  <a:gd name="connsiteY611" fmla="*/ 791144 h 1289968"/>
                  <a:gd name="connsiteX612" fmla="*/ 117286 w 928632"/>
                  <a:gd name="connsiteY612" fmla="*/ 788510 h 1289968"/>
                  <a:gd name="connsiteX613" fmla="*/ 113196 w 928632"/>
                  <a:gd name="connsiteY613" fmla="*/ 797937 h 1289968"/>
                  <a:gd name="connsiteX614" fmla="*/ 103285 w 928632"/>
                  <a:gd name="connsiteY614" fmla="*/ 807987 h 1289968"/>
                  <a:gd name="connsiteX615" fmla="*/ 104533 w 928632"/>
                  <a:gd name="connsiteY615" fmla="*/ 815403 h 1289968"/>
                  <a:gd name="connsiteX616" fmla="*/ 104047 w 928632"/>
                  <a:gd name="connsiteY616" fmla="*/ 826423 h 1289968"/>
                  <a:gd name="connsiteX617" fmla="*/ 97602 w 928632"/>
                  <a:gd name="connsiteY617" fmla="*/ 823027 h 1289968"/>
                  <a:gd name="connsiteX618" fmla="*/ 90948 w 928632"/>
                  <a:gd name="connsiteY618" fmla="*/ 823581 h 1289968"/>
                  <a:gd name="connsiteX619" fmla="*/ 82769 w 928632"/>
                  <a:gd name="connsiteY619" fmla="*/ 829889 h 1289968"/>
                  <a:gd name="connsiteX620" fmla="*/ 84017 w 928632"/>
                  <a:gd name="connsiteY620" fmla="*/ 837028 h 1289968"/>
                  <a:gd name="connsiteX621" fmla="*/ 92542 w 928632"/>
                  <a:gd name="connsiteY621" fmla="*/ 833077 h 1289968"/>
                  <a:gd name="connsiteX622" fmla="*/ 96285 w 928632"/>
                  <a:gd name="connsiteY622" fmla="*/ 837998 h 1289968"/>
                  <a:gd name="connsiteX623" fmla="*/ 89562 w 928632"/>
                  <a:gd name="connsiteY623" fmla="*/ 845899 h 1289968"/>
                  <a:gd name="connsiteX624" fmla="*/ 78403 w 928632"/>
                  <a:gd name="connsiteY624" fmla="*/ 856573 h 1289968"/>
                  <a:gd name="connsiteX625" fmla="*/ 67313 w 928632"/>
                  <a:gd name="connsiteY625" fmla="*/ 863781 h 1289968"/>
                  <a:gd name="connsiteX626" fmla="*/ 68353 w 928632"/>
                  <a:gd name="connsiteY626" fmla="*/ 871336 h 1289968"/>
                  <a:gd name="connsiteX627" fmla="*/ 81244 w 928632"/>
                  <a:gd name="connsiteY627" fmla="*/ 866207 h 1289968"/>
                  <a:gd name="connsiteX628" fmla="*/ 87066 w 928632"/>
                  <a:gd name="connsiteY628" fmla="*/ 865583 h 1289968"/>
                  <a:gd name="connsiteX629" fmla="*/ 84918 w 928632"/>
                  <a:gd name="connsiteY629" fmla="*/ 872445 h 1289968"/>
                  <a:gd name="connsiteX630" fmla="*/ 77848 w 928632"/>
                  <a:gd name="connsiteY630" fmla="*/ 881386 h 1289968"/>
                  <a:gd name="connsiteX631" fmla="*/ 70293 w 928632"/>
                  <a:gd name="connsiteY631" fmla="*/ 890743 h 1289968"/>
                  <a:gd name="connsiteX632" fmla="*/ 67105 w 928632"/>
                  <a:gd name="connsiteY632" fmla="*/ 898090 h 1289968"/>
                  <a:gd name="connsiteX633" fmla="*/ 65511 w 928632"/>
                  <a:gd name="connsiteY633" fmla="*/ 908694 h 1289968"/>
                  <a:gd name="connsiteX634" fmla="*/ 73482 w 928632"/>
                  <a:gd name="connsiteY634" fmla="*/ 914031 h 1289968"/>
                  <a:gd name="connsiteX635" fmla="*/ 80898 w 928632"/>
                  <a:gd name="connsiteY635" fmla="*/ 916388 h 1289968"/>
                  <a:gd name="connsiteX636" fmla="*/ 95453 w 928632"/>
                  <a:gd name="connsiteY636" fmla="*/ 905229 h 1289968"/>
                  <a:gd name="connsiteX637" fmla="*/ 106681 w 928632"/>
                  <a:gd name="connsiteY637" fmla="*/ 894416 h 1289968"/>
                  <a:gd name="connsiteX638" fmla="*/ 114236 w 928632"/>
                  <a:gd name="connsiteY638" fmla="*/ 887971 h 1289968"/>
                  <a:gd name="connsiteX639" fmla="*/ 114097 w 928632"/>
                  <a:gd name="connsiteY639" fmla="*/ 862118 h 1289968"/>
                  <a:gd name="connsiteX640" fmla="*/ 117286 w 928632"/>
                  <a:gd name="connsiteY640" fmla="*/ 836473 h 1289968"/>
                  <a:gd name="connsiteX641" fmla="*/ 122137 w 928632"/>
                  <a:gd name="connsiteY641" fmla="*/ 840424 h 1289968"/>
                  <a:gd name="connsiteX642" fmla="*/ 126296 w 928632"/>
                  <a:gd name="connsiteY642" fmla="*/ 849018 h 1289968"/>
                  <a:gd name="connsiteX643" fmla="*/ 137802 w 928632"/>
                  <a:gd name="connsiteY643" fmla="*/ 839245 h 1289968"/>
                  <a:gd name="connsiteX644" fmla="*/ 144594 w 928632"/>
                  <a:gd name="connsiteY644" fmla="*/ 830304 h 1289968"/>
                  <a:gd name="connsiteX645" fmla="*/ 156307 w 928632"/>
                  <a:gd name="connsiteY645" fmla="*/ 821433 h 1289968"/>
                  <a:gd name="connsiteX646" fmla="*/ 165248 w 928632"/>
                  <a:gd name="connsiteY646" fmla="*/ 811313 h 1289968"/>
                  <a:gd name="connsiteX647" fmla="*/ 172457 w 928632"/>
                  <a:gd name="connsiteY647" fmla="*/ 805907 h 1289968"/>
                  <a:gd name="connsiteX648" fmla="*/ 184517 w 928632"/>
                  <a:gd name="connsiteY648" fmla="*/ 804452 h 1289968"/>
                  <a:gd name="connsiteX649" fmla="*/ 195745 w 928632"/>
                  <a:gd name="connsiteY649" fmla="*/ 797451 h 1289968"/>
                  <a:gd name="connsiteX650" fmla="*/ 196507 w 928632"/>
                  <a:gd name="connsiteY650" fmla="*/ 785391 h 1289968"/>
                  <a:gd name="connsiteX651" fmla="*/ 206835 w 928632"/>
                  <a:gd name="connsiteY651" fmla="*/ 779153 h 1289968"/>
                  <a:gd name="connsiteX652" fmla="*/ 216122 w 928632"/>
                  <a:gd name="connsiteY652" fmla="*/ 780540 h 1289968"/>
                  <a:gd name="connsiteX653" fmla="*/ 232341 w 928632"/>
                  <a:gd name="connsiteY653" fmla="*/ 775411 h 1289968"/>
                  <a:gd name="connsiteX654" fmla="*/ 237123 w 928632"/>
                  <a:gd name="connsiteY654" fmla="*/ 778668 h 1289968"/>
                  <a:gd name="connsiteX655" fmla="*/ 225756 w 928632"/>
                  <a:gd name="connsiteY655" fmla="*/ 787956 h 1289968"/>
                  <a:gd name="connsiteX656" fmla="*/ 207597 w 928632"/>
                  <a:gd name="connsiteY656" fmla="*/ 794956 h 1289968"/>
                  <a:gd name="connsiteX657" fmla="*/ 199696 w 928632"/>
                  <a:gd name="connsiteY657" fmla="*/ 803273 h 1289968"/>
                  <a:gd name="connsiteX658" fmla="*/ 192279 w 928632"/>
                  <a:gd name="connsiteY658" fmla="*/ 812353 h 1289968"/>
                  <a:gd name="connsiteX659" fmla="*/ 176407 w 928632"/>
                  <a:gd name="connsiteY659" fmla="*/ 818938 h 1289968"/>
                  <a:gd name="connsiteX660" fmla="*/ 166011 w 928632"/>
                  <a:gd name="connsiteY660" fmla="*/ 829403 h 1289968"/>
                  <a:gd name="connsiteX661" fmla="*/ 153604 w 928632"/>
                  <a:gd name="connsiteY661" fmla="*/ 838899 h 1289968"/>
                  <a:gd name="connsiteX662" fmla="*/ 147644 w 928632"/>
                  <a:gd name="connsiteY662" fmla="*/ 849919 h 1289968"/>
                  <a:gd name="connsiteX663" fmla="*/ 139396 w 928632"/>
                  <a:gd name="connsiteY663" fmla="*/ 858028 h 1289968"/>
                  <a:gd name="connsiteX664" fmla="*/ 134683 w 928632"/>
                  <a:gd name="connsiteY664" fmla="*/ 879792 h 1289968"/>
                  <a:gd name="connsiteX665" fmla="*/ 135514 w 928632"/>
                  <a:gd name="connsiteY665" fmla="*/ 890604 h 1289968"/>
                  <a:gd name="connsiteX666" fmla="*/ 139950 w 928632"/>
                  <a:gd name="connsiteY666" fmla="*/ 895941 h 1289968"/>
                  <a:gd name="connsiteX667" fmla="*/ 148129 w 928632"/>
                  <a:gd name="connsiteY667" fmla="*/ 904051 h 1289968"/>
                  <a:gd name="connsiteX668" fmla="*/ 155961 w 928632"/>
                  <a:gd name="connsiteY668" fmla="*/ 907031 h 1289968"/>
                  <a:gd name="connsiteX669" fmla="*/ 151594 w 928632"/>
                  <a:gd name="connsiteY669" fmla="*/ 895040 h 1289968"/>
                  <a:gd name="connsiteX670" fmla="*/ 155684 w 928632"/>
                  <a:gd name="connsiteY670" fmla="*/ 882218 h 1289968"/>
                  <a:gd name="connsiteX671" fmla="*/ 161436 w 928632"/>
                  <a:gd name="connsiteY671" fmla="*/ 866276 h 1289968"/>
                  <a:gd name="connsiteX672" fmla="*/ 168714 w 928632"/>
                  <a:gd name="connsiteY672" fmla="*/ 860385 h 1289968"/>
                  <a:gd name="connsiteX673" fmla="*/ 170793 w 928632"/>
                  <a:gd name="connsiteY673" fmla="*/ 876812 h 1289968"/>
                  <a:gd name="connsiteX674" fmla="*/ 178625 w 928632"/>
                  <a:gd name="connsiteY674" fmla="*/ 887000 h 1289968"/>
                  <a:gd name="connsiteX675" fmla="*/ 184794 w 928632"/>
                  <a:gd name="connsiteY675" fmla="*/ 881802 h 1289968"/>
                  <a:gd name="connsiteX676" fmla="*/ 175853 w 928632"/>
                  <a:gd name="connsiteY676" fmla="*/ 866554 h 1289968"/>
                  <a:gd name="connsiteX677" fmla="*/ 177516 w 928632"/>
                  <a:gd name="connsiteY677" fmla="*/ 856573 h 1289968"/>
                  <a:gd name="connsiteX678" fmla="*/ 186943 w 928632"/>
                  <a:gd name="connsiteY678" fmla="*/ 858167 h 1289968"/>
                  <a:gd name="connsiteX679" fmla="*/ 186388 w 928632"/>
                  <a:gd name="connsiteY679" fmla="*/ 868841 h 1289968"/>
                  <a:gd name="connsiteX680" fmla="*/ 194220 w 928632"/>
                  <a:gd name="connsiteY680" fmla="*/ 877782 h 1289968"/>
                  <a:gd name="connsiteX681" fmla="*/ 194844 w 928632"/>
                  <a:gd name="connsiteY681" fmla="*/ 891921 h 1289968"/>
                  <a:gd name="connsiteX682" fmla="*/ 193458 w 928632"/>
                  <a:gd name="connsiteY682" fmla="*/ 900516 h 1289968"/>
                  <a:gd name="connsiteX683" fmla="*/ 203369 w 928632"/>
                  <a:gd name="connsiteY683" fmla="*/ 898090 h 1289968"/>
                  <a:gd name="connsiteX684" fmla="*/ 210300 w 928632"/>
                  <a:gd name="connsiteY684" fmla="*/ 888456 h 1289968"/>
                  <a:gd name="connsiteX685" fmla="*/ 216815 w 928632"/>
                  <a:gd name="connsiteY685" fmla="*/ 882287 h 1289968"/>
                  <a:gd name="connsiteX686" fmla="*/ 217578 w 928632"/>
                  <a:gd name="connsiteY686" fmla="*/ 871683 h 1289968"/>
                  <a:gd name="connsiteX687" fmla="*/ 210993 w 928632"/>
                  <a:gd name="connsiteY687" fmla="*/ 864682 h 1289968"/>
                  <a:gd name="connsiteX688" fmla="*/ 224717 w 928632"/>
                  <a:gd name="connsiteY688" fmla="*/ 862742 h 1289968"/>
                  <a:gd name="connsiteX689" fmla="*/ 228737 w 928632"/>
                  <a:gd name="connsiteY689" fmla="*/ 833354 h 1289968"/>
                  <a:gd name="connsiteX690" fmla="*/ 230053 w 928632"/>
                  <a:gd name="connsiteY690" fmla="*/ 814363 h 1289968"/>
                  <a:gd name="connsiteX691" fmla="*/ 236361 w 928632"/>
                  <a:gd name="connsiteY691" fmla="*/ 807293 h 1289968"/>
                  <a:gd name="connsiteX692" fmla="*/ 237123 w 928632"/>
                  <a:gd name="connsiteY692" fmla="*/ 820740 h 1289968"/>
                  <a:gd name="connsiteX693" fmla="*/ 242252 w 928632"/>
                  <a:gd name="connsiteY693" fmla="*/ 822126 h 1289968"/>
                  <a:gd name="connsiteX694" fmla="*/ 253065 w 928632"/>
                  <a:gd name="connsiteY694" fmla="*/ 807848 h 1289968"/>
                  <a:gd name="connsiteX695" fmla="*/ 261590 w 928632"/>
                  <a:gd name="connsiteY695" fmla="*/ 802996 h 1289968"/>
                  <a:gd name="connsiteX696" fmla="*/ 272610 w 928632"/>
                  <a:gd name="connsiteY696" fmla="*/ 802164 h 1289968"/>
                  <a:gd name="connsiteX697" fmla="*/ 264986 w 928632"/>
                  <a:gd name="connsiteY697" fmla="*/ 811244 h 1289968"/>
                  <a:gd name="connsiteX698" fmla="*/ 254867 w 928632"/>
                  <a:gd name="connsiteY698" fmla="*/ 823512 h 1289968"/>
                  <a:gd name="connsiteX699" fmla="*/ 243638 w 928632"/>
                  <a:gd name="connsiteY699" fmla="*/ 834186 h 1289968"/>
                  <a:gd name="connsiteX700" fmla="*/ 246688 w 928632"/>
                  <a:gd name="connsiteY700" fmla="*/ 843543 h 1289968"/>
                  <a:gd name="connsiteX701" fmla="*/ 248906 w 928632"/>
                  <a:gd name="connsiteY701" fmla="*/ 850682 h 1289968"/>
                  <a:gd name="connsiteX702" fmla="*/ 257778 w 928632"/>
                  <a:gd name="connsiteY702" fmla="*/ 865583 h 1289968"/>
                  <a:gd name="connsiteX703" fmla="*/ 270739 w 928632"/>
                  <a:gd name="connsiteY703" fmla="*/ 875911 h 1289968"/>
                  <a:gd name="connsiteX704" fmla="*/ 289037 w 928632"/>
                  <a:gd name="connsiteY704" fmla="*/ 889565 h 1289968"/>
                  <a:gd name="connsiteX705" fmla="*/ 300403 w 928632"/>
                  <a:gd name="connsiteY705" fmla="*/ 893862 h 1289968"/>
                  <a:gd name="connsiteX706" fmla="*/ 300819 w 928632"/>
                  <a:gd name="connsiteY706" fmla="*/ 901140 h 1289968"/>
                  <a:gd name="connsiteX707" fmla="*/ 280373 w 928632"/>
                  <a:gd name="connsiteY707" fmla="*/ 899199 h 1289968"/>
                  <a:gd name="connsiteX708" fmla="*/ 258679 w 928632"/>
                  <a:gd name="connsiteY708" fmla="*/ 890396 h 1289968"/>
                  <a:gd name="connsiteX709" fmla="*/ 243708 w 928632"/>
                  <a:gd name="connsiteY709" fmla="*/ 885129 h 1289968"/>
                  <a:gd name="connsiteX710" fmla="*/ 231717 w 928632"/>
                  <a:gd name="connsiteY710" fmla="*/ 888525 h 1289968"/>
                  <a:gd name="connsiteX711" fmla="*/ 223954 w 928632"/>
                  <a:gd name="connsiteY711" fmla="*/ 905991 h 1289968"/>
                  <a:gd name="connsiteX712" fmla="*/ 226311 w 928632"/>
                  <a:gd name="connsiteY712" fmla="*/ 930250 h 1289968"/>
                  <a:gd name="connsiteX713" fmla="*/ 224717 w 928632"/>
                  <a:gd name="connsiteY713" fmla="*/ 943627 h 1289968"/>
                  <a:gd name="connsiteX714" fmla="*/ 214389 w 928632"/>
                  <a:gd name="connsiteY714" fmla="*/ 958459 h 1289968"/>
                  <a:gd name="connsiteX715" fmla="*/ 230955 w 928632"/>
                  <a:gd name="connsiteY715" fmla="*/ 979252 h 1289968"/>
                  <a:gd name="connsiteX716" fmla="*/ 245926 w 928632"/>
                  <a:gd name="connsiteY716" fmla="*/ 984520 h 1289968"/>
                  <a:gd name="connsiteX717" fmla="*/ 252233 w 928632"/>
                  <a:gd name="connsiteY717" fmla="*/ 994292 h 1289968"/>
                  <a:gd name="connsiteX718" fmla="*/ 255560 w 928632"/>
                  <a:gd name="connsiteY718" fmla="*/ 1010372 h 1289968"/>
                  <a:gd name="connsiteX719" fmla="*/ 254312 w 928632"/>
                  <a:gd name="connsiteY719" fmla="*/ 1022848 h 1289968"/>
                  <a:gd name="connsiteX720" fmla="*/ 258055 w 928632"/>
                  <a:gd name="connsiteY720" fmla="*/ 1034978 h 1289968"/>
                  <a:gd name="connsiteX721" fmla="*/ 238995 w 928632"/>
                  <a:gd name="connsiteY721" fmla="*/ 1050087 h 1289968"/>
                  <a:gd name="connsiteX722" fmla="*/ 223400 w 928632"/>
                  <a:gd name="connsiteY722" fmla="*/ 1058266 h 1289968"/>
                  <a:gd name="connsiteX723" fmla="*/ 215776 w 928632"/>
                  <a:gd name="connsiteY723" fmla="*/ 1072197 h 1289968"/>
                  <a:gd name="connsiteX724" fmla="*/ 206211 w 928632"/>
                  <a:gd name="connsiteY724" fmla="*/ 1084327 h 1289968"/>
                  <a:gd name="connsiteX725" fmla="*/ 197963 w 928632"/>
                  <a:gd name="connsiteY725" fmla="*/ 1102971 h 1289968"/>
                  <a:gd name="connsiteX726" fmla="*/ 192210 w 928632"/>
                  <a:gd name="connsiteY726" fmla="*/ 1115863 h 1289968"/>
                  <a:gd name="connsiteX727" fmla="*/ 170169 w 928632"/>
                  <a:gd name="connsiteY727" fmla="*/ 1132428 h 1289968"/>
                  <a:gd name="connsiteX728" fmla="*/ 161575 w 928632"/>
                  <a:gd name="connsiteY728" fmla="*/ 1147260 h 1289968"/>
                  <a:gd name="connsiteX729" fmla="*/ 155614 w 928632"/>
                  <a:gd name="connsiteY729" fmla="*/ 1152666 h 1289968"/>
                  <a:gd name="connsiteX730" fmla="*/ 148337 w 928632"/>
                  <a:gd name="connsiteY730" fmla="*/ 1161192 h 1289968"/>
                  <a:gd name="connsiteX731" fmla="*/ 149862 w 928632"/>
                  <a:gd name="connsiteY731" fmla="*/ 1179074 h 1289968"/>
                  <a:gd name="connsiteX732" fmla="*/ 151248 w 928632"/>
                  <a:gd name="connsiteY732" fmla="*/ 1186698 h 1289968"/>
                  <a:gd name="connsiteX733" fmla="*/ 155129 w 928632"/>
                  <a:gd name="connsiteY733" fmla="*/ 1196540 h 1289968"/>
                  <a:gd name="connsiteX734" fmla="*/ 151386 w 928632"/>
                  <a:gd name="connsiteY734" fmla="*/ 1208045 h 1289968"/>
                  <a:gd name="connsiteX735" fmla="*/ 140020 w 928632"/>
                  <a:gd name="connsiteY735" fmla="*/ 1206590 h 1289968"/>
                  <a:gd name="connsiteX736" fmla="*/ 135168 w 928632"/>
                  <a:gd name="connsiteY736" fmla="*/ 1192451 h 1289968"/>
                  <a:gd name="connsiteX737" fmla="*/ 136000 w 928632"/>
                  <a:gd name="connsiteY737" fmla="*/ 1181638 h 1289968"/>
                  <a:gd name="connsiteX738" fmla="*/ 130316 w 928632"/>
                  <a:gd name="connsiteY738" fmla="*/ 1172489 h 1289968"/>
                  <a:gd name="connsiteX739" fmla="*/ 117008 w 928632"/>
                  <a:gd name="connsiteY739" fmla="*/ 1178796 h 1289968"/>
                  <a:gd name="connsiteX740" fmla="*/ 116593 w 928632"/>
                  <a:gd name="connsiteY740" fmla="*/ 1199035 h 1289968"/>
                  <a:gd name="connsiteX741" fmla="*/ 118811 w 928632"/>
                  <a:gd name="connsiteY741" fmla="*/ 1205412 h 1289968"/>
                  <a:gd name="connsiteX742" fmla="*/ 125742 w 928632"/>
                  <a:gd name="connsiteY742" fmla="*/ 1222393 h 1289968"/>
                  <a:gd name="connsiteX743" fmla="*/ 133574 w 928632"/>
                  <a:gd name="connsiteY743" fmla="*/ 1232027 h 1289968"/>
                  <a:gd name="connsiteX744" fmla="*/ 145980 w 928632"/>
                  <a:gd name="connsiteY744" fmla="*/ 1249839 h 1289968"/>
                  <a:gd name="connsiteX745" fmla="*/ 150485 w 928632"/>
                  <a:gd name="connsiteY745" fmla="*/ 1259266 h 1289968"/>
                  <a:gd name="connsiteX746" fmla="*/ 151317 w 928632"/>
                  <a:gd name="connsiteY746" fmla="*/ 1271256 h 1289968"/>
                  <a:gd name="connsiteX747" fmla="*/ 148267 w 928632"/>
                  <a:gd name="connsiteY747" fmla="*/ 1281583 h 1289968"/>
                  <a:gd name="connsiteX748" fmla="*/ 154297 w 928632"/>
                  <a:gd name="connsiteY748" fmla="*/ 1289554 h 1289968"/>
                  <a:gd name="connsiteX749" fmla="*/ 159496 w 928632"/>
                  <a:gd name="connsiteY749" fmla="*/ 1281722 h 1289968"/>
                  <a:gd name="connsiteX750" fmla="*/ 155684 w 928632"/>
                  <a:gd name="connsiteY750" fmla="*/ 1269454 h 1289968"/>
                  <a:gd name="connsiteX751" fmla="*/ 152218 w 928632"/>
                  <a:gd name="connsiteY751" fmla="*/ 1245542 h 1289968"/>
                  <a:gd name="connsiteX752" fmla="*/ 153743 w 928632"/>
                  <a:gd name="connsiteY752" fmla="*/ 1232997 h 1289968"/>
                  <a:gd name="connsiteX753" fmla="*/ 167120 w 928632"/>
                  <a:gd name="connsiteY753" fmla="*/ 1225927 h 1289968"/>
                  <a:gd name="connsiteX754" fmla="*/ 180982 w 928632"/>
                  <a:gd name="connsiteY754" fmla="*/ 1221907 h 1289968"/>
                  <a:gd name="connsiteX755" fmla="*/ 188814 w 928632"/>
                  <a:gd name="connsiteY755" fmla="*/ 1229878 h 1289968"/>
                  <a:gd name="connsiteX756" fmla="*/ 197686 w 928632"/>
                  <a:gd name="connsiteY756" fmla="*/ 1238334 h 1289968"/>
                  <a:gd name="connsiteX757" fmla="*/ 208914 w 928632"/>
                  <a:gd name="connsiteY757" fmla="*/ 1241175 h 1289968"/>
                  <a:gd name="connsiteX758" fmla="*/ 219380 w 928632"/>
                  <a:gd name="connsiteY758" fmla="*/ 1252542 h 1289968"/>
                  <a:gd name="connsiteX759" fmla="*/ 229846 w 928632"/>
                  <a:gd name="connsiteY759" fmla="*/ 1263909 h 1289968"/>
                  <a:gd name="connsiteX760" fmla="*/ 237955 w 928632"/>
                  <a:gd name="connsiteY760" fmla="*/ 1277910 h 1289968"/>
                  <a:gd name="connsiteX761" fmla="*/ 250431 w 928632"/>
                  <a:gd name="connsiteY761" fmla="*/ 1287544 h 1289968"/>
                  <a:gd name="connsiteX762" fmla="*/ 264154 w 928632"/>
                  <a:gd name="connsiteY762" fmla="*/ 1288584 h 1289968"/>
                  <a:gd name="connsiteX763" fmla="*/ 267828 w 928632"/>
                  <a:gd name="connsiteY763" fmla="*/ 1278811 h 1289968"/>
                  <a:gd name="connsiteX764" fmla="*/ 271154 w 928632"/>
                  <a:gd name="connsiteY764" fmla="*/ 1256632 h 1289968"/>
                  <a:gd name="connsiteX765" fmla="*/ 267204 w 928632"/>
                  <a:gd name="connsiteY765" fmla="*/ 1247829 h 1289968"/>
                  <a:gd name="connsiteX766" fmla="*/ 260203 w 928632"/>
                  <a:gd name="connsiteY766" fmla="*/ 1234591 h 1289968"/>
                  <a:gd name="connsiteX767" fmla="*/ 266303 w 928632"/>
                  <a:gd name="connsiteY767" fmla="*/ 1221907 h 1289968"/>
                  <a:gd name="connsiteX768" fmla="*/ 260758 w 928632"/>
                  <a:gd name="connsiteY768" fmla="*/ 1210055 h 1289968"/>
                  <a:gd name="connsiteX769" fmla="*/ 270184 w 928632"/>
                  <a:gd name="connsiteY769" fmla="*/ 1212481 h 1289968"/>
                  <a:gd name="connsiteX770" fmla="*/ 276977 w 928632"/>
                  <a:gd name="connsiteY770" fmla="*/ 1228561 h 1289968"/>
                  <a:gd name="connsiteX771" fmla="*/ 284185 w 928632"/>
                  <a:gd name="connsiteY771" fmla="*/ 1239859 h 1289968"/>
                  <a:gd name="connsiteX772" fmla="*/ 295829 w 928632"/>
                  <a:gd name="connsiteY772" fmla="*/ 1243463 h 1289968"/>
                  <a:gd name="connsiteX773" fmla="*/ 305117 w 928632"/>
                  <a:gd name="connsiteY773" fmla="*/ 1239096 h 1289968"/>
                  <a:gd name="connsiteX774" fmla="*/ 311216 w 928632"/>
                  <a:gd name="connsiteY774" fmla="*/ 1245958 h 1289968"/>
                  <a:gd name="connsiteX775" fmla="*/ 306919 w 928632"/>
                  <a:gd name="connsiteY775" fmla="*/ 1254275 h 1289968"/>
                  <a:gd name="connsiteX776" fmla="*/ 312463 w 928632"/>
                  <a:gd name="connsiteY776" fmla="*/ 1262038 h 1289968"/>
                  <a:gd name="connsiteX777" fmla="*/ 321543 w 928632"/>
                  <a:gd name="connsiteY777" fmla="*/ 1263563 h 1289968"/>
                  <a:gd name="connsiteX778" fmla="*/ 327850 w 928632"/>
                  <a:gd name="connsiteY778" fmla="*/ 1257186 h 1289968"/>
                  <a:gd name="connsiteX779" fmla="*/ 334296 w 928632"/>
                  <a:gd name="connsiteY779" fmla="*/ 1247413 h 1289968"/>
                  <a:gd name="connsiteX780" fmla="*/ 339287 w 928632"/>
                  <a:gd name="connsiteY780" fmla="*/ 1247413 h 1289968"/>
                  <a:gd name="connsiteX781" fmla="*/ 343237 w 928632"/>
                  <a:gd name="connsiteY781" fmla="*/ 1251156 h 1289968"/>
                  <a:gd name="connsiteX782" fmla="*/ 339356 w 928632"/>
                  <a:gd name="connsiteY782" fmla="*/ 1261414 h 1289968"/>
                  <a:gd name="connsiteX783" fmla="*/ 336583 w 928632"/>
                  <a:gd name="connsiteY783" fmla="*/ 1271464 h 1289968"/>
                  <a:gd name="connsiteX784" fmla="*/ 356198 w 928632"/>
                  <a:gd name="connsiteY784" fmla="*/ 1271880 h 1289968"/>
                  <a:gd name="connsiteX785" fmla="*/ 367773 w 928632"/>
                  <a:gd name="connsiteY785" fmla="*/ 1269038 h 1289968"/>
                  <a:gd name="connsiteX786" fmla="*/ 376298 w 928632"/>
                  <a:gd name="connsiteY786" fmla="*/ 1263494 h 1289968"/>
                  <a:gd name="connsiteX787" fmla="*/ 374357 w 928632"/>
                  <a:gd name="connsiteY787" fmla="*/ 1253236 h 1289968"/>
                  <a:gd name="connsiteX788" fmla="*/ 382051 w 928632"/>
                  <a:gd name="connsiteY788" fmla="*/ 1246166 h 1289968"/>
                  <a:gd name="connsiteX789" fmla="*/ 388566 w 928632"/>
                  <a:gd name="connsiteY789" fmla="*/ 1241175 h 1289968"/>
                  <a:gd name="connsiteX790" fmla="*/ 390230 w 928632"/>
                  <a:gd name="connsiteY790" fmla="*/ 1248800 h 1289968"/>
                  <a:gd name="connsiteX791" fmla="*/ 402983 w 928632"/>
                  <a:gd name="connsiteY791" fmla="*/ 1252335 h 1289968"/>
                  <a:gd name="connsiteX792" fmla="*/ 407834 w 928632"/>
                  <a:gd name="connsiteY792" fmla="*/ 1244780 h 1289968"/>
                  <a:gd name="connsiteX793" fmla="*/ 431816 w 928632"/>
                  <a:gd name="connsiteY793" fmla="*/ 1250948 h 1289968"/>
                  <a:gd name="connsiteX794" fmla="*/ 433618 w 928632"/>
                  <a:gd name="connsiteY794" fmla="*/ 1239720 h 1289968"/>
                  <a:gd name="connsiteX795" fmla="*/ 435212 w 928632"/>
                  <a:gd name="connsiteY795" fmla="*/ 1222393 h 1289968"/>
                  <a:gd name="connsiteX796" fmla="*/ 439994 w 928632"/>
                  <a:gd name="connsiteY796" fmla="*/ 1214214 h 1289968"/>
                  <a:gd name="connsiteX797" fmla="*/ 445955 w 928632"/>
                  <a:gd name="connsiteY797" fmla="*/ 1219343 h 1289968"/>
                  <a:gd name="connsiteX798" fmla="*/ 450529 w 928632"/>
                  <a:gd name="connsiteY798" fmla="*/ 1222670 h 1289968"/>
                  <a:gd name="connsiteX799" fmla="*/ 464738 w 928632"/>
                  <a:gd name="connsiteY799" fmla="*/ 1222393 h 1289968"/>
                  <a:gd name="connsiteX800" fmla="*/ 469451 w 928632"/>
                  <a:gd name="connsiteY800" fmla="*/ 1220036 h 1289968"/>
                  <a:gd name="connsiteX801" fmla="*/ 473818 w 928632"/>
                  <a:gd name="connsiteY801" fmla="*/ 1223917 h 1289968"/>
                  <a:gd name="connsiteX802" fmla="*/ 525385 w 928632"/>
                  <a:gd name="connsiteY802" fmla="*/ 1232720 h 1289968"/>
                  <a:gd name="connsiteX803" fmla="*/ 537999 w 928632"/>
                  <a:gd name="connsiteY803" fmla="*/ 1230571 h 1289968"/>
                  <a:gd name="connsiteX804" fmla="*/ 539524 w 928632"/>
                  <a:gd name="connsiteY804" fmla="*/ 1228007 h 1289968"/>
                  <a:gd name="connsiteX805" fmla="*/ 545207 w 928632"/>
                  <a:gd name="connsiteY805" fmla="*/ 1213244 h 1289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Lst>
                <a:rect l="l" t="t" r="r" b="b"/>
                <a:pathLst>
                  <a:path w="928632" h="1289968">
                    <a:moveTo>
                      <a:pt x="545207" y="1213244"/>
                    </a:moveTo>
                    <a:cubicBezTo>
                      <a:pt x="547286" y="1211719"/>
                      <a:pt x="549712" y="1211164"/>
                      <a:pt x="552208" y="1211719"/>
                    </a:cubicBezTo>
                    <a:cubicBezTo>
                      <a:pt x="555950" y="1212550"/>
                      <a:pt x="557544" y="1215323"/>
                      <a:pt x="558307" y="1216986"/>
                    </a:cubicBezTo>
                    <a:cubicBezTo>
                      <a:pt x="560248" y="1216293"/>
                      <a:pt x="563297" y="1214214"/>
                      <a:pt x="565723" y="1211927"/>
                    </a:cubicBezTo>
                    <a:cubicBezTo>
                      <a:pt x="566901" y="1210748"/>
                      <a:pt x="568565" y="1209709"/>
                      <a:pt x="570436" y="1208530"/>
                    </a:cubicBezTo>
                    <a:cubicBezTo>
                      <a:pt x="572238" y="1207352"/>
                      <a:pt x="575011" y="1205550"/>
                      <a:pt x="575773" y="1204441"/>
                    </a:cubicBezTo>
                    <a:cubicBezTo>
                      <a:pt x="577714" y="1201599"/>
                      <a:pt x="581179" y="1199589"/>
                      <a:pt x="584229" y="1197857"/>
                    </a:cubicBezTo>
                    <a:cubicBezTo>
                      <a:pt x="585199" y="1197302"/>
                      <a:pt x="586724" y="1196470"/>
                      <a:pt x="587071" y="1196124"/>
                    </a:cubicBezTo>
                    <a:lnTo>
                      <a:pt x="587348" y="1195847"/>
                    </a:lnTo>
                    <a:cubicBezTo>
                      <a:pt x="589635" y="1193629"/>
                      <a:pt x="593447" y="1189955"/>
                      <a:pt x="599200" y="1189955"/>
                    </a:cubicBezTo>
                    <a:cubicBezTo>
                      <a:pt x="599616" y="1189955"/>
                      <a:pt x="599893" y="1189817"/>
                      <a:pt x="600933" y="1189054"/>
                    </a:cubicBezTo>
                    <a:cubicBezTo>
                      <a:pt x="602319" y="1188084"/>
                      <a:pt x="604398" y="1186559"/>
                      <a:pt x="607517" y="1186559"/>
                    </a:cubicBezTo>
                    <a:cubicBezTo>
                      <a:pt x="608695" y="1186559"/>
                      <a:pt x="608903" y="1186490"/>
                      <a:pt x="609319" y="1186351"/>
                    </a:cubicBezTo>
                    <a:cubicBezTo>
                      <a:pt x="609804" y="1186213"/>
                      <a:pt x="610428" y="1185935"/>
                      <a:pt x="611398" y="1185797"/>
                    </a:cubicBezTo>
                    <a:cubicBezTo>
                      <a:pt x="612092" y="1185312"/>
                      <a:pt x="613339" y="1183787"/>
                      <a:pt x="614102" y="1182886"/>
                    </a:cubicBezTo>
                    <a:cubicBezTo>
                      <a:pt x="614656" y="1182193"/>
                      <a:pt x="615211" y="1181569"/>
                      <a:pt x="615765" y="1180945"/>
                    </a:cubicBezTo>
                    <a:cubicBezTo>
                      <a:pt x="616389" y="1180252"/>
                      <a:pt x="616874" y="1179559"/>
                      <a:pt x="617359" y="1178727"/>
                    </a:cubicBezTo>
                    <a:cubicBezTo>
                      <a:pt x="618191" y="1177410"/>
                      <a:pt x="619231" y="1175677"/>
                      <a:pt x="621102" y="1174291"/>
                    </a:cubicBezTo>
                    <a:cubicBezTo>
                      <a:pt x="623320" y="1172628"/>
                      <a:pt x="627063" y="1169855"/>
                      <a:pt x="631429" y="1169717"/>
                    </a:cubicBezTo>
                    <a:cubicBezTo>
                      <a:pt x="631429" y="1169578"/>
                      <a:pt x="631429" y="1169370"/>
                      <a:pt x="631429" y="1169232"/>
                    </a:cubicBezTo>
                    <a:cubicBezTo>
                      <a:pt x="631568" y="1166113"/>
                      <a:pt x="631706" y="1162578"/>
                      <a:pt x="632400" y="1160152"/>
                    </a:cubicBezTo>
                    <a:cubicBezTo>
                      <a:pt x="633509" y="1156132"/>
                      <a:pt x="637113" y="1154676"/>
                      <a:pt x="639469" y="1153706"/>
                    </a:cubicBezTo>
                    <a:cubicBezTo>
                      <a:pt x="640093" y="1153429"/>
                      <a:pt x="640994" y="1153082"/>
                      <a:pt x="641271" y="1152874"/>
                    </a:cubicBezTo>
                    <a:cubicBezTo>
                      <a:pt x="642519" y="1151696"/>
                      <a:pt x="643905" y="1151072"/>
                      <a:pt x="645014" y="1150587"/>
                    </a:cubicBezTo>
                    <a:cubicBezTo>
                      <a:pt x="646400" y="1149963"/>
                      <a:pt x="646747" y="1149825"/>
                      <a:pt x="647163" y="1148854"/>
                    </a:cubicBezTo>
                    <a:cubicBezTo>
                      <a:pt x="649658" y="1143587"/>
                      <a:pt x="655133" y="1140884"/>
                      <a:pt x="658391" y="1139220"/>
                    </a:cubicBezTo>
                    <a:lnTo>
                      <a:pt x="659084" y="1138874"/>
                    </a:lnTo>
                    <a:cubicBezTo>
                      <a:pt x="659569" y="1138666"/>
                      <a:pt x="660401" y="1137072"/>
                      <a:pt x="660955" y="1136101"/>
                    </a:cubicBezTo>
                    <a:cubicBezTo>
                      <a:pt x="661510" y="1135062"/>
                      <a:pt x="662203" y="1133883"/>
                      <a:pt x="663035" y="1132844"/>
                    </a:cubicBezTo>
                    <a:cubicBezTo>
                      <a:pt x="665876" y="1129101"/>
                      <a:pt x="670590" y="1129378"/>
                      <a:pt x="673916" y="1129586"/>
                    </a:cubicBezTo>
                    <a:cubicBezTo>
                      <a:pt x="674817" y="1129655"/>
                      <a:pt x="675788" y="1129725"/>
                      <a:pt x="676412" y="1129655"/>
                    </a:cubicBezTo>
                    <a:cubicBezTo>
                      <a:pt x="679877" y="1129378"/>
                      <a:pt x="684382" y="1129517"/>
                      <a:pt x="688472" y="1132636"/>
                    </a:cubicBezTo>
                    <a:cubicBezTo>
                      <a:pt x="688887" y="1132913"/>
                      <a:pt x="689234" y="1133259"/>
                      <a:pt x="689580" y="1133537"/>
                    </a:cubicBezTo>
                    <a:cubicBezTo>
                      <a:pt x="690897" y="1132774"/>
                      <a:pt x="692214" y="1131458"/>
                      <a:pt x="692630" y="1129794"/>
                    </a:cubicBezTo>
                    <a:cubicBezTo>
                      <a:pt x="694155" y="1123625"/>
                      <a:pt x="699700" y="1119536"/>
                      <a:pt x="706354" y="1119536"/>
                    </a:cubicBezTo>
                    <a:cubicBezTo>
                      <a:pt x="707532" y="1119536"/>
                      <a:pt x="707671" y="1119467"/>
                      <a:pt x="708225" y="1119189"/>
                    </a:cubicBezTo>
                    <a:cubicBezTo>
                      <a:pt x="708918" y="1118843"/>
                      <a:pt x="709958" y="1118219"/>
                      <a:pt x="711552" y="1117803"/>
                    </a:cubicBezTo>
                    <a:lnTo>
                      <a:pt x="719730" y="1114823"/>
                    </a:lnTo>
                    <a:cubicBezTo>
                      <a:pt x="722503" y="1114546"/>
                      <a:pt x="725691" y="1112744"/>
                      <a:pt x="725899" y="1111912"/>
                    </a:cubicBezTo>
                    <a:cubicBezTo>
                      <a:pt x="725899" y="1106090"/>
                      <a:pt x="723889" y="1089663"/>
                      <a:pt x="721948" y="1086683"/>
                    </a:cubicBezTo>
                    <a:cubicBezTo>
                      <a:pt x="719453" y="1082871"/>
                      <a:pt x="718691" y="1078296"/>
                      <a:pt x="717928" y="1074277"/>
                    </a:cubicBezTo>
                    <a:cubicBezTo>
                      <a:pt x="717582" y="1072266"/>
                      <a:pt x="717235" y="1070395"/>
                      <a:pt x="716750" y="1068870"/>
                    </a:cubicBezTo>
                    <a:cubicBezTo>
                      <a:pt x="716265" y="1067346"/>
                      <a:pt x="715295" y="1066098"/>
                      <a:pt x="714047" y="1064573"/>
                    </a:cubicBezTo>
                    <a:cubicBezTo>
                      <a:pt x="712245" y="1062286"/>
                      <a:pt x="710027" y="1059444"/>
                      <a:pt x="709403" y="1055216"/>
                    </a:cubicBezTo>
                    <a:lnTo>
                      <a:pt x="709265" y="1054177"/>
                    </a:lnTo>
                    <a:cubicBezTo>
                      <a:pt x="708641" y="1050157"/>
                      <a:pt x="708086" y="1046344"/>
                      <a:pt x="710581" y="1043433"/>
                    </a:cubicBezTo>
                    <a:cubicBezTo>
                      <a:pt x="712037" y="1041701"/>
                      <a:pt x="714186" y="1040800"/>
                      <a:pt x="716958" y="1040800"/>
                    </a:cubicBezTo>
                    <a:cubicBezTo>
                      <a:pt x="718760" y="1040800"/>
                      <a:pt x="721255" y="1041077"/>
                      <a:pt x="724097" y="1041423"/>
                    </a:cubicBezTo>
                    <a:cubicBezTo>
                      <a:pt x="727008" y="1041770"/>
                      <a:pt x="732068" y="1042394"/>
                      <a:pt x="734494" y="1042255"/>
                    </a:cubicBezTo>
                    <a:cubicBezTo>
                      <a:pt x="734840" y="1041354"/>
                      <a:pt x="735325" y="1039829"/>
                      <a:pt x="735603" y="1038720"/>
                    </a:cubicBezTo>
                    <a:cubicBezTo>
                      <a:pt x="736781" y="1034492"/>
                      <a:pt x="738444" y="1028670"/>
                      <a:pt x="743227" y="1025413"/>
                    </a:cubicBezTo>
                    <a:cubicBezTo>
                      <a:pt x="745722" y="1023680"/>
                      <a:pt x="747662" y="1022640"/>
                      <a:pt x="749395" y="1021670"/>
                    </a:cubicBezTo>
                    <a:cubicBezTo>
                      <a:pt x="752168" y="1020145"/>
                      <a:pt x="754316" y="1018967"/>
                      <a:pt x="758267" y="1015363"/>
                    </a:cubicBezTo>
                    <a:cubicBezTo>
                      <a:pt x="760901" y="1012937"/>
                      <a:pt x="762911" y="1010303"/>
                      <a:pt x="764713" y="1007947"/>
                    </a:cubicBezTo>
                    <a:cubicBezTo>
                      <a:pt x="767554" y="1004204"/>
                      <a:pt x="770258" y="1000669"/>
                      <a:pt x="774555" y="999837"/>
                    </a:cubicBezTo>
                    <a:cubicBezTo>
                      <a:pt x="775803" y="999283"/>
                      <a:pt x="779129" y="996372"/>
                      <a:pt x="781555" y="994223"/>
                    </a:cubicBezTo>
                    <a:cubicBezTo>
                      <a:pt x="783912" y="992144"/>
                      <a:pt x="786615" y="989787"/>
                      <a:pt x="789387" y="987639"/>
                    </a:cubicBezTo>
                    <a:cubicBezTo>
                      <a:pt x="789457" y="987985"/>
                      <a:pt x="789595" y="988401"/>
                      <a:pt x="789665" y="988748"/>
                    </a:cubicBezTo>
                    <a:cubicBezTo>
                      <a:pt x="789041" y="984936"/>
                      <a:pt x="786753" y="983688"/>
                      <a:pt x="783773" y="978975"/>
                    </a:cubicBezTo>
                    <a:cubicBezTo>
                      <a:pt x="779476" y="972044"/>
                      <a:pt x="778783" y="969133"/>
                      <a:pt x="767901" y="963380"/>
                    </a:cubicBezTo>
                    <a:cubicBezTo>
                      <a:pt x="757019" y="957627"/>
                      <a:pt x="761802" y="960053"/>
                      <a:pt x="748564" y="956518"/>
                    </a:cubicBezTo>
                    <a:cubicBezTo>
                      <a:pt x="735325" y="952984"/>
                      <a:pt x="722780" y="940092"/>
                      <a:pt x="718829" y="934200"/>
                    </a:cubicBezTo>
                    <a:cubicBezTo>
                      <a:pt x="714879" y="928309"/>
                      <a:pt x="717651" y="932745"/>
                      <a:pt x="706354" y="927963"/>
                    </a:cubicBezTo>
                    <a:cubicBezTo>
                      <a:pt x="695056" y="923180"/>
                      <a:pt x="698036" y="929418"/>
                      <a:pt x="693115" y="920893"/>
                    </a:cubicBezTo>
                    <a:cubicBezTo>
                      <a:pt x="688194" y="912298"/>
                      <a:pt x="683412" y="908140"/>
                      <a:pt x="666777" y="905991"/>
                    </a:cubicBezTo>
                    <a:cubicBezTo>
                      <a:pt x="650143" y="903843"/>
                      <a:pt x="647163" y="902664"/>
                      <a:pt x="642103" y="908972"/>
                    </a:cubicBezTo>
                    <a:cubicBezTo>
                      <a:pt x="637043" y="915209"/>
                      <a:pt x="623181" y="927755"/>
                      <a:pt x="615765" y="927616"/>
                    </a:cubicBezTo>
                    <a:cubicBezTo>
                      <a:pt x="608349" y="927408"/>
                      <a:pt x="591853" y="935032"/>
                      <a:pt x="583674" y="933715"/>
                    </a:cubicBezTo>
                    <a:cubicBezTo>
                      <a:pt x="575565" y="932398"/>
                      <a:pt x="573278" y="933923"/>
                      <a:pt x="561426" y="925745"/>
                    </a:cubicBezTo>
                    <a:cubicBezTo>
                      <a:pt x="549505" y="917566"/>
                      <a:pt x="548811" y="909526"/>
                      <a:pt x="536266" y="907377"/>
                    </a:cubicBezTo>
                    <a:cubicBezTo>
                      <a:pt x="523652" y="905229"/>
                      <a:pt x="500849" y="902526"/>
                      <a:pt x="493294" y="901070"/>
                    </a:cubicBezTo>
                    <a:cubicBezTo>
                      <a:pt x="485739" y="899615"/>
                      <a:pt x="485392" y="901833"/>
                      <a:pt x="475966" y="897813"/>
                    </a:cubicBezTo>
                    <a:cubicBezTo>
                      <a:pt x="466540" y="893793"/>
                      <a:pt x="467718" y="891852"/>
                      <a:pt x="465570" y="889287"/>
                    </a:cubicBezTo>
                    <a:cubicBezTo>
                      <a:pt x="463421" y="886723"/>
                      <a:pt x="462312" y="883396"/>
                      <a:pt x="462312" y="883396"/>
                    </a:cubicBezTo>
                    <a:cubicBezTo>
                      <a:pt x="462312" y="883396"/>
                      <a:pt x="462035" y="871960"/>
                      <a:pt x="465570" y="874316"/>
                    </a:cubicBezTo>
                    <a:cubicBezTo>
                      <a:pt x="469105" y="876673"/>
                      <a:pt x="473679" y="881525"/>
                      <a:pt x="479155" y="880693"/>
                    </a:cubicBezTo>
                    <a:cubicBezTo>
                      <a:pt x="484630" y="879931"/>
                      <a:pt x="483937" y="875287"/>
                      <a:pt x="489690" y="877227"/>
                    </a:cubicBezTo>
                    <a:cubicBezTo>
                      <a:pt x="495443" y="879168"/>
                      <a:pt x="504106" y="886931"/>
                      <a:pt x="507988" y="889357"/>
                    </a:cubicBezTo>
                    <a:cubicBezTo>
                      <a:pt x="511869" y="891783"/>
                      <a:pt x="527048" y="894694"/>
                      <a:pt x="529127" y="894971"/>
                    </a:cubicBezTo>
                    <a:cubicBezTo>
                      <a:pt x="531207" y="895248"/>
                      <a:pt x="545900" y="892684"/>
                      <a:pt x="551445" y="889010"/>
                    </a:cubicBezTo>
                    <a:cubicBezTo>
                      <a:pt x="557059" y="885267"/>
                      <a:pt x="561287" y="885337"/>
                      <a:pt x="567386" y="887208"/>
                    </a:cubicBezTo>
                    <a:cubicBezTo>
                      <a:pt x="573486" y="889010"/>
                      <a:pt x="578407" y="887139"/>
                      <a:pt x="579031" y="881178"/>
                    </a:cubicBezTo>
                    <a:cubicBezTo>
                      <a:pt x="579655" y="875217"/>
                      <a:pt x="584922" y="869257"/>
                      <a:pt x="588942" y="868494"/>
                    </a:cubicBezTo>
                    <a:cubicBezTo>
                      <a:pt x="592962" y="867732"/>
                      <a:pt x="599408" y="865375"/>
                      <a:pt x="604745" y="858791"/>
                    </a:cubicBezTo>
                    <a:cubicBezTo>
                      <a:pt x="610082" y="852206"/>
                      <a:pt x="612230" y="854355"/>
                      <a:pt x="618676" y="851999"/>
                    </a:cubicBezTo>
                    <a:cubicBezTo>
                      <a:pt x="625122" y="849642"/>
                      <a:pt x="621795" y="846038"/>
                      <a:pt x="630182" y="847147"/>
                    </a:cubicBezTo>
                    <a:cubicBezTo>
                      <a:pt x="638568" y="848256"/>
                      <a:pt x="637459" y="850612"/>
                      <a:pt x="644182" y="853107"/>
                    </a:cubicBezTo>
                    <a:cubicBezTo>
                      <a:pt x="650905" y="855533"/>
                      <a:pt x="657421" y="857058"/>
                      <a:pt x="660262" y="854840"/>
                    </a:cubicBezTo>
                    <a:cubicBezTo>
                      <a:pt x="663104" y="852692"/>
                      <a:pt x="677521" y="849434"/>
                      <a:pt x="682927" y="847008"/>
                    </a:cubicBezTo>
                    <a:cubicBezTo>
                      <a:pt x="688333" y="844513"/>
                      <a:pt x="698175" y="840770"/>
                      <a:pt x="698660" y="837929"/>
                    </a:cubicBezTo>
                    <a:cubicBezTo>
                      <a:pt x="699145" y="835156"/>
                      <a:pt x="700462" y="833423"/>
                      <a:pt x="691244" y="826839"/>
                    </a:cubicBezTo>
                    <a:cubicBezTo>
                      <a:pt x="682026" y="820254"/>
                      <a:pt x="687571" y="820948"/>
                      <a:pt x="676273" y="818244"/>
                    </a:cubicBezTo>
                    <a:cubicBezTo>
                      <a:pt x="664975" y="815541"/>
                      <a:pt x="667817" y="815541"/>
                      <a:pt x="659084" y="810343"/>
                    </a:cubicBezTo>
                    <a:cubicBezTo>
                      <a:pt x="650351" y="805075"/>
                      <a:pt x="648895" y="807432"/>
                      <a:pt x="647925" y="802580"/>
                    </a:cubicBezTo>
                    <a:cubicBezTo>
                      <a:pt x="646955" y="797729"/>
                      <a:pt x="646747" y="796689"/>
                      <a:pt x="650212" y="797174"/>
                    </a:cubicBezTo>
                    <a:cubicBezTo>
                      <a:pt x="653678" y="797659"/>
                      <a:pt x="663243" y="797937"/>
                      <a:pt x="663381" y="792877"/>
                    </a:cubicBezTo>
                    <a:cubicBezTo>
                      <a:pt x="663520" y="787817"/>
                      <a:pt x="667055" y="781302"/>
                      <a:pt x="662203" y="780332"/>
                    </a:cubicBezTo>
                    <a:cubicBezTo>
                      <a:pt x="657351" y="779361"/>
                      <a:pt x="657767" y="774718"/>
                      <a:pt x="650836" y="776035"/>
                    </a:cubicBezTo>
                    <a:cubicBezTo>
                      <a:pt x="643836" y="777351"/>
                      <a:pt x="638984" y="778946"/>
                      <a:pt x="633023" y="780401"/>
                    </a:cubicBezTo>
                    <a:cubicBezTo>
                      <a:pt x="627063" y="781857"/>
                      <a:pt x="619231" y="788788"/>
                      <a:pt x="612438" y="788510"/>
                    </a:cubicBezTo>
                    <a:cubicBezTo>
                      <a:pt x="605715" y="788302"/>
                      <a:pt x="596289" y="790243"/>
                      <a:pt x="591229" y="793709"/>
                    </a:cubicBezTo>
                    <a:cubicBezTo>
                      <a:pt x="586100" y="797174"/>
                      <a:pt x="586308" y="798144"/>
                      <a:pt x="580070" y="797313"/>
                    </a:cubicBezTo>
                    <a:cubicBezTo>
                      <a:pt x="573763" y="796481"/>
                      <a:pt x="568149" y="798283"/>
                      <a:pt x="566901" y="794956"/>
                    </a:cubicBezTo>
                    <a:cubicBezTo>
                      <a:pt x="565654" y="791629"/>
                      <a:pt x="567941" y="786500"/>
                      <a:pt x="573486" y="787263"/>
                    </a:cubicBezTo>
                    <a:cubicBezTo>
                      <a:pt x="579031" y="787956"/>
                      <a:pt x="591160" y="786986"/>
                      <a:pt x="593447" y="779985"/>
                    </a:cubicBezTo>
                    <a:cubicBezTo>
                      <a:pt x="595734" y="772985"/>
                      <a:pt x="601487" y="775064"/>
                      <a:pt x="605576" y="769519"/>
                    </a:cubicBezTo>
                    <a:cubicBezTo>
                      <a:pt x="609666" y="763975"/>
                      <a:pt x="614310" y="763975"/>
                      <a:pt x="618884" y="764529"/>
                    </a:cubicBezTo>
                    <a:cubicBezTo>
                      <a:pt x="623389" y="765083"/>
                      <a:pt x="621241" y="765153"/>
                      <a:pt x="630043" y="765985"/>
                    </a:cubicBezTo>
                    <a:cubicBezTo>
                      <a:pt x="638845" y="766816"/>
                      <a:pt x="639677" y="763767"/>
                      <a:pt x="647163" y="763420"/>
                    </a:cubicBezTo>
                    <a:cubicBezTo>
                      <a:pt x="654717" y="763143"/>
                      <a:pt x="653609" y="765499"/>
                      <a:pt x="660401" y="765153"/>
                    </a:cubicBezTo>
                    <a:cubicBezTo>
                      <a:pt x="667263" y="764737"/>
                      <a:pt x="665183" y="761965"/>
                      <a:pt x="672184" y="762866"/>
                    </a:cubicBezTo>
                    <a:cubicBezTo>
                      <a:pt x="679184" y="763767"/>
                      <a:pt x="676689" y="765638"/>
                      <a:pt x="683758" y="766262"/>
                    </a:cubicBezTo>
                    <a:cubicBezTo>
                      <a:pt x="690759" y="766886"/>
                      <a:pt x="688887" y="765361"/>
                      <a:pt x="692561" y="760440"/>
                    </a:cubicBezTo>
                    <a:cubicBezTo>
                      <a:pt x="696234" y="755519"/>
                      <a:pt x="696927" y="757529"/>
                      <a:pt x="700670" y="754479"/>
                    </a:cubicBezTo>
                    <a:cubicBezTo>
                      <a:pt x="704344" y="751499"/>
                      <a:pt x="707671" y="753162"/>
                      <a:pt x="709611" y="749905"/>
                    </a:cubicBezTo>
                    <a:cubicBezTo>
                      <a:pt x="711552" y="746647"/>
                      <a:pt x="710789" y="744984"/>
                      <a:pt x="715780" y="744706"/>
                    </a:cubicBezTo>
                    <a:cubicBezTo>
                      <a:pt x="720839" y="744429"/>
                      <a:pt x="723335" y="744082"/>
                      <a:pt x="725622" y="740894"/>
                    </a:cubicBezTo>
                    <a:cubicBezTo>
                      <a:pt x="727909" y="737706"/>
                      <a:pt x="732484" y="738260"/>
                      <a:pt x="733592" y="733686"/>
                    </a:cubicBezTo>
                    <a:cubicBezTo>
                      <a:pt x="734701" y="729042"/>
                      <a:pt x="738791" y="734379"/>
                      <a:pt x="738999" y="728973"/>
                    </a:cubicBezTo>
                    <a:cubicBezTo>
                      <a:pt x="739137" y="723636"/>
                      <a:pt x="736296" y="721349"/>
                      <a:pt x="737127" y="716358"/>
                    </a:cubicBezTo>
                    <a:cubicBezTo>
                      <a:pt x="737959" y="711368"/>
                      <a:pt x="750712" y="714002"/>
                      <a:pt x="751267" y="710259"/>
                    </a:cubicBezTo>
                    <a:cubicBezTo>
                      <a:pt x="751890" y="706516"/>
                      <a:pt x="743157" y="702982"/>
                      <a:pt x="739761" y="702496"/>
                    </a:cubicBezTo>
                    <a:cubicBezTo>
                      <a:pt x="736365" y="702080"/>
                      <a:pt x="732345" y="704853"/>
                      <a:pt x="736365" y="695981"/>
                    </a:cubicBezTo>
                    <a:cubicBezTo>
                      <a:pt x="740385" y="687109"/>
                      <a:pt x="753484" y="695427"/>
                      <a:pt x="755425" y="691545"/>
                    </a:cubicBezTo>
                    <a:cubicBezTo>
                      <a:pt x="757366" y="687733"/>
                      <a:pt x="767624" y="680525"/>
                      <a:pt x="770465" y="678446"/>
                    </a:cubicBezTo>
                    <a:cubicBezTo>
                      <a:pt x="773307" y="676297"/>
                      <a:pt x="779268" y="673871"/>
                      <a:pt x="782872" y="671237"/>
                    </a:cubicBezTo>
                    <a:cubicBezTo>
                      <a:pt x="786407" y="668604"/>
                      <a:pt x="790011" y="665207"/>
                      <a:pt x="793754" y="662782"/>
                    </a:cubicBezTo>
                    <a:cubicBezTo>
                      <a:pt x="797496" y="660356"/>
                      <a:pt x="801447" y="657999"/>
                      <a:pt x="802002" y="656682"/>
                    </a:cubicBezTo>
                    <a:cubicBezTo>
                      <a:pt x="802556" y="655365"/>
                      <a:pt x="804358" y="656613"/>
                      <a:pt x="805398" y="650930"/>
                    </a:cubicBezTo>
                    <a:cubicBezTo>
                      <a:pt x="806438" y="645246"/>
                      <a:pt x="809141" y="646008"/>
                      <a:pt x="810527" y="643999"/>
                    </a:cubicBezTo>
                    <a:cubicBezTo>
                      <a:pt x="811982" y="641989"/>
                      <a:pt x="816973" y="619809"/>
                      <a:pt x="816973" y="616968"/>
                    </a:cubicBezTo>
                    <a:cubicBezTo>
                      <a:pt x="816973" y="614195"/>
                      <a:pt x="827092" y="607195"/>
                      <a:pt x="832706" y="600749"/>
                    </a:cubicBezTo>
                    <a:cubicBezTo>
                      <a:pt x="838320" y="594303"/>
                      <a:pt x="845113" y="592085"/>
                      <a:pt x="845736" y="588065"/>
                    </a:cubicBezTo>
                    <a:cubicBezTo>
                      <a:pt x="846360" y="584045"/>
                      <a:pt x="850658" y="582728"/>
                      <a:pt x="851489" y="577322"/>
                    </a:cubicBezTo>
                    <a:cubicBezTo>
                      <a:pt x="852390" y="571916"/>
                      <a:pt x="854331" y="543984"/>
                      <a:pt x="855717" y="542390"/>
                    </a:cubicBezTo>
                    <a:cubicBezTo>
                      <a:pt x="857103" y="540796"/>
                      <a:pt x="866668" y="533102"/>
                      <a:pt x="868332" y="527488"/>
                    </a:cubicBezTo>
                    <a:cubicBezTo>
                      <a:pt x="870064" y="521805"/>
                      <a:pt x="874015" y="519933"/>
                      <a:pt x="875817" y="517854"/>
                    </a:cubicBezTo>
                    <a:cubicBezTo>
                      <a:pt x="877619" y="515775"/>
                      <a:pt x="890858" y="502536"/>
                      <a:pt x="894115" y="499972"/>
                    </a:cubicBezTo>
                    <a:cubicBezTo>
                      <a:pt x="897303" y="497407"/>
                      <a:pt x="905482" y="492140"/>
                      <a:pt x="906314" y="487080"/>
                    </a:cubicBezTo>
                    <a:cubicBezTo>
                      <a:pt x="907145" y="482020"/>
                      <a:pt x="910611" y="483268"/>
                      <a:pt x="914423" y="482575"/>
                    </a:cubicBezTo>
                    <a:cubicBezTo>
                      <a:pt x="918235" y="481882"/>
                      <a:pt x="924612" y="474188"/>
                      <a:pt x="925720" y="467465"/>
                    </a:cubicBezTo>
                    <a:cubicBezTo>
                      <a:pt x="926829" y="460742"/>
                      <a:pt x="928632" y="458732"/>
                      <a:pt x="926760" y="454435"/>
                    </a:cubicBezTo>
                    <a:cubicBezTo>
                      <a:pt x="924889" y="450068"/>
                      <a:pt x="928701" y="440989"/>
                      <a:pt x="928632" y="437315"/>
                    </a:cubicBezTo>
                    <a:cubicBezTo>
                      <a:pt x="928562" y="433642"/>
                      <a:pt x="926899" y="428721"/>
                      <a:pt x="926206" y="423453"/>
                    </a:cubicBezTo>
                    <a:cubicBezTo>
                      <a:pt x="925513" y="418186"/>
                      <a:pt x="922532" y="415067"/>
                      <a:pt x="920869" y="412987"/>
                    </a:cubicBezTo>
                    <a:cubicBezTo>
                      <a:pt x="919205" y="410908"/>
                      <a:pt x="914076" y="412086"/>
                      <a:pt x="912967" y="405987"/>
                    </a:cubicBezTo>
                    <a:cubicBezTo>
                      <a:pt x="911858" y="399888"/>
                      <a:pt x="913868" y="399056"/>
                      <a:pt x="907145" y="396561"/>
                    </a:cubicBezTo>
                    <a:cubicBezTo>
                      <a:pt x="900422" y="394066"/>
                      <a:pt x="898135" y="397601"/>
                      <a:pt x="896749" y="391709"/>
                    </a:cubicBezTo>
                    <a:cubicBezTo>
                      <a:pt x="895363" y="385818"/>
                      <a:pt x="897650" y="387759"/>
                      <a:pt x="888847" y="386580"/>
                    </a:cubicBezTo>
                    <a:cubicBezTo>
                      <a:pt x="880045" y="385471"/>
                      <a:pt x="878382" y="385333"/>
                      <a:pt x="874570" y="386303"/>
                    </a:cubicBezTo>
                    <a:cubicBezTo>
                      <a:pt x="870688" y="387273"/>
                      <a:pt x="869926" y="391293"/>
                      <a:pt x="865005" y="390670"/>
                    </a:cubicBezTo>
                    <a:cubicBezTo>
                      <a:pt x="860084" y="390046"/>
                      <a:pt x="855994" y="389075"/>
                      <a:pt x="849202" y="384016"/>
                    </a:cubicBezTo>
                    <a:cubicBezTo>
                      <a:pt x="842410" y="378956"/>
                      <a:pt x="847608" y="385402"/>
                      <a:pt x="838667" y="384224"/>
                    </a:cubicBezTo>
                    <a:cubicBezTo>
                      <a:pt x="829657" y="383045"/>
                      <a:pt x="833538" y="390877"/>
                      <a:pt x="824527" y="387966"/>
                    </a:cubicBezTo>
                    <a:cubicBezTo>
                      <a:pt x="815448" y="385125"/>
                      <a:pt x="799437" y="387343"/>
                      <a:pt x="792229" y="384778"/>
                    </a:cubicBezTo>
                    <a:cubicBezTo>
                      <a:pt x="785021" y="382283"/>
                      <a:pt x="781417" y="382214"/>
                      <a:pt x="779822" y="378402"/>
                    </a:cubicBezTo>
                    <a:cubicBezTo>
                      <a:pt x="778228" y="374590"/>
                      <a:pt x="767000" y="373966"/>
                      <a:pt x="759445" y="372995"/>
                    </a:cubicBezTo>
                    <a:cubicBezTo>
                      <a:pt x="751890" y="372025"/>
                      <a:pt x="740316" y="365926"/>
                      <a:pt x="733870" y="365510"/>
                    </a:cubicBezTo>
                    <a:cubicBezTo>
                      <a:pt x="727424" y="365094"/>
                      <a:pt x="710027" y="361351"/>
                      <a:pt x="708364" y="363985"/>
                    </a:cubicBezTo>
                    <a:cubicBezTo>
                      <a:pt x="706700" y="366688"/>
                      <a:pt x="704136" y="372926"/>
                      <a:pt x="697967" y="372094"/>
                    </a:cubicBezTo>
                    <a:cubicBezTo>
                      <a:pt x="691798" y="371332"/>
                      <a:pt x="689580" y="372718"/>
                      <a:pt x="683966" y="370570"/>
                    </a:cubicBezTo>
                    <a:cubicBezTo>
                      <a:pt x="678352" y="368421"/>
                      <a:pt x="676204" y="364678"/>
                      <a:pt x="670936" y="362530"/>
                    </a:cubicBezTo>
                    <a:cubicBezTo>
                      <a:pt x="665668" y="360381"/>
                      <a:pt x="656935" y="355529"/>
                      <a:pt x="653262" y="351856"/>
                    </a:cubicBezTo>
                    <a:cubicBezTo>
                      <a:pt x="649588" y="348182"/>
                      <a:pt x="644667" y="347073"/>
                      <a:pt x="639192" y="346242"/>
                    </a:cubicBezTo>
                    <a:cubicBezTo>
                      <a:pt x="633716" y="345410"/>
                      <a:pt x="618607" y="346588"/>
                      <a:pt x="614587" y="346865"/>
                    </a:cubicBezTo>
                    <a:cubicBezTo>
                      <a:pt x="610498" y="347143"/>
                      <a:pt x="601071" y="345410"/>
                      <a:pt x="600378" y="349430"/>
                    </a:cubicBezTo>
                    <a:cubicBezTo>
                      <a:pt x="599754" y="353450"/>
                      <a:pt x="602804" y="357331"/>
                      <a:pt x="598992" y="358094"/>
                    </a:cubicBezTo>
                    <a:cubicBezTo>
                      <a:pt x="595180" y="358925"/>
                      <a:pt x="597606" y="361005"/>
                      <a:pt x="590952" y="360173"/>
                    </a:cubicBezTo>
                    <a:cubicBezTo>
                      <a:pt x="584298" y="359341"/>
                      <a:pt x="584090" y="363985"/>
                      <a:pt x="581249" y="365302"/>
                    </a:cubicBezTo>
                    <a:cubicBezTo>
                      <a:pt x="578476" y="366619"/>
                      <a:pt x="574110" y="366342"/>
                      <a:pt x="568426" y="365510"/>
                    </a:cubicBezTo>
                    <a:cubicBezTo>
                      <a:pt x="562743" y="364678"/>
                      <a:pt x="563574" y="356084"/>
                      <a:pt x="557059" y="358925"/>
                    </a:cubicBezTo>
                    <a:cubicBezTo>
                      <a:pt x="550544" y="361767"/>
                      <a:pt x="540078" y="365025"/>
                      <a:pt x="537722" y="368074"/>
                    </a:cubicBezTo>
                    <a:cubicBezTo>
                      <a:pt x="535435" y="371193"/>
                      <a:pt x="530583" y="374659"/>
                      <a:pt x="526424" y="374312"/>
                    </a:cubicBezTo>
                    <a:cubicBezTo>
                      <a:pt x="522196" y="373966"/>
                      <a:pt x="509928" y="374659"/>
                      <a:pt x="504522" y="373966"/>
                    </a:cubicBezTo>
                    <a:cubicBezTo>
                      <a:pt x="499116" y="373273"/>
                      <a:pt x="490106" y="371540"/>
                      <a:pt x="487888" y="372302"/>
                    </a:cubicBezTo>
                    <a:cubicBezTo>
                      <a:pt x="485600" y="373134"/>
                      <a:pt x="483521" y="379788"/>
                      <a:pt x="481580" y="381590"/>
                    </a:cubicBezTo>
                    <a:cubicBezTo>
                      <a:pt x="479640" y="383323"/>
                      <a:pt x="477422" y="384432"/>
                      <a:pt x="473471" y="385333"/>
                    </a:cubicBezTo>
                    <a:cubicBezTo>
                      <a:pt x="469520" y="386234"/>
                      <a:pt x="470075" y="390462"/>
                      <a:pt x="466748" y="391640"/>
                    </a:cubicBezTo>
                    <a:cubicBezTo>
                      <a:pt x="463421" y="392818"/>
                      <a:pt x="461065" y="396908"/>
                      <a:pt x="457807" y="397739"/>
                    </a:cubicBezTo>
                    <a:cubicBezTo>
                      <a:pt x="454549" y="398640"/>
                      <a:pt x="456767" y="402106"/>
                      <a:pt x="451084" y="401343"/>
                    </a:cubicBezTo>
                    <a:cubicBezTo>
                      <a:pt x="445400" y="400581"/>
                      <a:pt x="449767" y="397670"/>
                      <a:pt x="442074" y="396769"/>
                    </a:cubicBezTo>
                    <a:cubicBezTo>
                      <a:pt x="434380" y="395868"/>
                      <a:pt x="437776" y="400581"/>
                      <a:pt x="434034" y="400096"/>
                    </a:cubicBezTo>
                    <a:cubicBezTo>
                      <a:pt x="430291" y="399611"/>
                      <a:pt x="414349" y="397323"/>
                      <a:pt x="408527" y="396422"/>
                    </a:cubicBezTo>
                    <a:cubicBezTo>
                      <a:pt x="402775" y="395452"/>
                      <a:pt x="406171" y="393026"/>
                      <a:pt x="402220" y="393234"/>
                    </a:cubicBezTo>
                    <a:cubicBezTo>
                      <a:pt x="398270" y="393442"/>
                      <a:pt x="394943" y="396561"/>
                      <a:pt x="394319" y="394135"/>
                    </a:cubicBezTo>
                    <a:cubicBezTo>
                      <a:pt x="393695" y="391640"/>
                      <a:pt x="397161" y="389145"/>
                      <a:pt x="400418" y="386858"/>
                    </a:cubicBezTo>
                    <a:cubicBezTo>
                      <a:pt x="403676" y="384570"/>
                      <a:pt x="403191" y="384293"/>
                      <a:pt x="409567" y="385125"/>
                    </a:cubicBezTo>
                    <a:cubicBezTo>
                      <a:pt x="415944" y="385956"/>
                      <a:pt x="414142" y="381936"/>
                      <a:pt x="419270" y="384501"/>
                    </a:cubicBezTo>
                    <a:cubicBezTo>
                      <a:pt x="424469" y="387065"/>
                      <a:pt x="424261" y="389699"/>
                      <a:pt x="430776" y="389491"/>
                    </a:cubicBezTo>
                    <a:cubicBezTo>
                      <a:pt x="437291" y="389214"/>
                      <a:pt x="441034" y="391016"/>
                      <a:pt x="442559" y="388590"/>
                    </a:cubicBezTo>
                    <a:cubicBezTo>
                      <a:pt x="444084" y="386164"/>
                      <a:pt x="449975" y="381798"/>
                      <a:pt x="443390" y="380827"/>
                    </a:cubicBezTo>
                    <a:cubicBezTo>
                      <a:pt x="436806" y="379857"/>
                      <a:pt x="431261" y="382283"/>
                      <a:pt x="434172" y="376946"/>
                    </a:cubicBezTo>
                    <a:cubicBezTo>
                      <a:pt x="437083" y="371609"/>
                      <a:pt x="435420" y="371401"/>
                      <a:pt x="442351" y="374243"/>
                    </a:cubicBezTo>
                    <a:cubicBezTo>
                      <a:pt x="449282" y="377015"/>
                      <a:pt x="452747" y="378402"/>
                      <a:pt x="456421" y="372580"/>
                    </a:cubicBezTo>
                    <a:cubicBezTo>
                      <a:pt x="460025" y="366758"/>
                      <a:pt x="469035" y="361767"/>
                      <a:pt x="470629" y="360173"/>
                    </a:cubicBezTo>
                    <a:cubicBezTo>
                      <a:pt x="472224" y="358579"/>
                      <a:pt x="478669" y="354628"/>
                      <a:pt x="480610" y="352410"/>
                    </a:cubicBezTo>
                    <a:cubicBezTo>
                      <a:pt x="482551" y="350192"/>
                      <a:pt x="481165" y="348460"/>
                      <a:pt x="483660" y="347628"/>
                    </a:cubicBezTo>
                    <a:cubicBezTo>
                      <a:pt x="486155" y="346727"/>
                      <a:pt x="489759" y="346588"/>
                      <a:pt x="490175" y="344301"/>
                    </a:cubicBezTo>
                    <a:cubicBezTo>
                      <a:pt x="490591" y="341944"/>
                      <a:pt x="491492" y="339172"/>
                      <a:pt x="488581" y="340420"/>
                    </a:cubicBezTo>
                    <a:cubicBezTo>
                      <a:pt x="485670" y="341667"/>
                      <a:pt x="485115" y="343677"/>
                      <a:pt x="482897" y="343885"/>
                    </a:cubicBezTo>
                    <a:cubicBezTo>
                      <a:pt x="480610" y="344093"/>
                      <a:pt x="484076" y="346450"/>
                      <a:pt x="478877" y="345757"/>
                    </a:cubicBezTo>
                    <a:cubicBezTo>
                      <a:pt x="473748" y="345063"/>
                      <a:pt x="469520" y="344855"/>
                      <a:pt x="464738" y="343954"/>
                    </a:cubicBezTo>
                    <a:cubicBezTo>
                      <a:pt x="459956" y="343053"/>
                      <a:pt x="459886" y="342846"/>
                      <a:pt x="459678" y="340697"/>
                    </a:cubicBezTo>
                    <a:cubicBezTo>
                      <a:pt x="459470" y="338548"/>
                      <a:pt x="456767" y="339519"/>
                      <a:pt x="453025" y="339033"/>
                    </a:cubicBezTo>
                    <a:cubicBezTo>
                      <a:pt x="449282" y="338548"/>
                      <a:pt x="448589" y="339241"/>
                      <a:pt x="446163" y="340766"/>
                    </a:cubicBezTo>
                    <a:cubicBezTo>
                      <a:pt x="443668" y="342222"/>
                      <a:pt x="441173" y="343400"/>
                      <a:pt x="437707" y="345341"/>
                    </a:cubicBezTo>
                    <a:cubicBezTo>
                      <a:pt x="434242" y="347281"/>
                      <a:pt x="434034" y="348529"/>
                      <a:pt x="430845" y="350816"/>
                    </a:cubicBezTo>
                    <a:cubicBezTo>
                      <a:pt x="427657" y="353103"/>
                      <a:pt x="422389" y="359896"/>
                      <a:pt x="418300" y="360450"/>
                    </a:cubicBezTo>
                    <a:cubicBezTo>
                      <a:pt x="414211" y="361005"/>
                      <a:pt x="405131" y="366827"/>
                      <a:pt x="402844" y="364054"/>
                    </a:cubicBezTo>
                    <a:cubicBezTo>
                      <a:pt x="400487" y="361282"/>
                      <a:pt x="404022" y="356846"/>
                      <a:pt x="406587" y="354351"/>
                    </a:cubicBezTo>
                    <a:cubicBezTo>
                      <a:pt x="409151" y="351856"/>
                      <a:pt x="412201" y="347489"/>
                      <a:pt x="414627" y="346935"/>
                    </a:cubicBezTo>
                    <a:cubicBezTo>
                      <a:pt x="417053" y="346380"/>
                      <a:pt x="417468" y="347281"/>
                      <a:pt x="421696" y="342638"/>
                    </a:cubicBezTo>
                    <a:cubicBezTo>
                      <a:pt x="425924" y="337994"/>
                      <a:pt x="426895" y="336053"/>
                      <a:pt x="431192" y="335914"/>
                    </a:cubicBezTo>
                    <a:cubicBezTo>
                      <a:pt x="435489" y="335776"/>
                      <a:pt x="435073" y="332518"/>
                      <a:pt x="438539" y="330855"/>
                    </a:cubicBezTo>
                    <a:cubicBezTo>
                      <a:pt x="441935" y="329191"/>
                      <a:pt x="444361" y="326904"/>
                      <a:pt x="450737" y="328152"/>
                    </a:cubicBezTo>
                    <a:cubicBezTo>
                      <a:pt x="457114" y="329399"/>
                      <a:pt x="462728" y="330993"/>
                      <a:pt x="467025" y="328360"/>
                    </a:cubicBezTo>
                    <a:cubicBezTo>
                      <a:pt x="471392" y="325726"/>
                      <a:pt x="475273" y="322468"/>
                      <a:pt x="478115" y="320943"/>
                    </a:cubicBezTo>
                    <a:cubicBezTo>
                      <a:pt x="480957" y="319419"/>
                      <a:pt x="479986" y="318171"/>
                      <a:pt x="485531" y="318795"/>
                    </a:cubicBezTo>
                    <a:cubicBezTo>
                      <a:pt x="491007" y="319419"/>
                      <a:pt x="484353" y="315745"/>
                      <a:pt x="492462" y="317478"/>
                    </a:cubicBezTo>
                    <a:cubicBezTo>
                      <a:pt x="500571" y="319211"/>
                      <a:pt x="500641" y="315260"/>
                      <a:pt x="500571" y="319211"/>
                    </a:cubicBezTo>
                    <a:cubicBezTo>
                      <a:pt x="500502" y="323161"/>
                      <a:pt x="496274" y="325726"/>
                      <a:pt x="495165" y="327459"/>
                    </a:cubicBezTo>
                    <a:cubicBezTo>
                      <a:pt x="494126" y="329191"/>
                      <a:pt x="492046" y="333766"/>
                      <a:pt x="494749" y="334112"/>
                    </a:cubicBezTo>
                    <a:cubicBezTo>
                      <a:pt x="497522" y="334459"/>
                      <a:pt x="500155" y="334598"/>
                      <a:pt x="502235" y="332172"/>
                    </a:cubicBezTo>
                    <a:cubicBezTo>
                      <a:pt x="504314" y="329746"/>
                      <a:pt x="505285" y="327181"/>
                      <a:pt x="506948" y="327389"/>
                    </a:cubicBezTo>
                    <a:cubicBezTo>
                      <a:pt x="508611" y="327597"/>
                      <a:pt x="506879" y="324270"/>
                      <a:pt x="510829" y="322815"/>
                    </a:cubicBezTo>
                    <a:cubicBezTo>
                      <a:pt x="514780" y="321359"/>
                      <a:pt x="512424" y="317339"/>
                      <a:pt x="514641" y="316716"/>
                    </a:cubicBezTo>
                    <a:cubicBezTo>
                      <a:pt x="516859" y="316092"/>
                      <a:pt x="517344" y="313111"/>
                      <a:pt x="521018" y="311725"/>
                    </a:cubicBezTo>
                    <a:cubicBezTo>
                      <a:pt x="524691" y="310408"/>
                      <a:pt x="527949" y="310339"/>
                      <a:pt x="529474" y="308745"/>
                    </a:cubicBezTo>
                    <a:cubicBezTo>
                      <a:pt x="530999" y="307151"/>
                      <a:pt x="534811" y="302784"/>
                      <a:pt x="535227" y="300081"/>
                    </a:cubicBezTo>
                    <a:cubicBezTo>
                      <a:pt x="535642" y="297447"/>
                      <a:pt x="534533" y="294813"/>
                      <a:pt x="530444" y="296269"/>
                    </a:cubicBezTo>
                    <a:cubicBezTo>
                      <a:pt x="526424" y="297725"/>
                      <a:pt x="525731" y="299249"/>
                      <a:pt x="519978" y="298487"/>
                    </a:cubicBezTo>
                    <a:cubicBezTo>
                      <a:pt x="514295" y="297725"/>
                      <a:pt x="507017" y="298140"/>
                      <a:pt x="508750" y="296616"/>
                    </a:cubicBezTo>
                    <a:cubicBezTo>
                      <a:pt x="510413" y="295160"/>
                      <a:pt x="515335" y="296130"/>
                      <a:pt x="514295" y="293427"/>
                    </a:cubicBezTo>
                    <a:cubicBezTo>
                      <a:pt x="513255" y="290724"/>
                      <a:pt x="510136" y="287120"/>
                      <a:pt x="507780" y="288645"/>
                    </a:cubicBezTo>
                    <a:cubicBezTo>
                      <a:pt x="505423" y="290100"/>
                      <a:pt x="502304" y="290516"/>
                      <a:pt x="499948" y="292110"/>
                    </a:cubicBezTo>
                    <a:cubicBezTo>
                      <a:pt x="497591" y="293705"/>
                      <a:pt x="500710" y="296200"/>
                      <a:pt x="496343" y="295645"/>
                    </a:cubicBezTo>
                    <a:cubicBezTo>
                      <a:pt x="491977" y="295091"/>
                      <a:pt x="491908" y="294467"/>
                      <a:pt x="491007" y="292180"/>
                    </a:cubicBezTo>
                    <a:cubicBezTo>
                      <a:pt x="490036" y="289892"/>
                      <a:pt x="487125" y="291348"/>
                      <a:pt x="486917" y="288368"/>
                    </a:cubicBezTo>
                    <a:cubicBezTo>
                      <a:pt x="486709" y="285318"/>
                      <a:pt x="483798" y="284764"/>
                      <a:pt x="481373" y="286566"/>
                    </a:cubicBezTo>
                    <a:cubicBezTo>
                      <a:pt x="478947" y="288368"/>
                      <a:pt x="474857" y="290794"/>
                      <a:pt x="473332" y="287120"/>
                    </a:cubicBezTo>
                    <a:cubicBezTo>
                      <a:pt x="471808" y="283447"/>
                      <a:pt x="472847" y="282338"/>
                      <a:pt x="469867" y="280189"/>
                    </a:cubicBezTo>
                    <a:cubicBezTo>
                      <a:pt x="466887" y="277971"/>
                      <a:pt x="456837" y="277070"/>
                      <a:pt x="451708" y="276724"/>
                    </a:cubicBezTo>
                    <a:cubicBezTo>
                      <a:pt x="446579" y="276377"/>
                      <a:pt x="439856" y="275060"/>
                      <a:pt x="436737" y="269099"/>
                    </a:cubicBezTo>
                    <a:cubicBezTo>
                      <a:pt x="433548" y="263069"/>
                      <a:pt x="425231" y="255029"/>
                      <a:pt x="425786" y="251633"/>
                    </a:cubicBezTo>
                    <a:cubicBezTo>
                      <a:pt x="426340" y="248237"/>
                      <a:pt x="424885" y="247613"/>
                      <a:pt x="427380" y="248237"/>
                    </a:cubicBezTo>
                    <a:cubicBezTo>
                      <a:pt x="429875" y="248861"/>
                      <a:pt x="433687" y="246851"/>
                      <a:pt x="435212" y="250178"/>
                    </a:cubicBezTo>
                    <a:cubicBezTo>
                      <a:pt x="436806" y="253505"/>
                      <a:pt x="439024" y="252257"/>
                      <a:pt x="440202" y="256138"/>
                    </a:cubicBezTo>
                    <a:cubicBezTo>
                      <a:pt x="441380" y="259950"/>
                      <a:pt x="442420" y="260921"/>
                      <a:pt x="444292" y="263555"/>
                    </a:cubicBezTo>
                    <a:cubicBezTo>
                      <a:pt x="446094" y="266188"/>
                      <a:pt x="446371" y="266604"/>
                      <a:pt x="451292" y="267228"/>
                    </a:cubicBezTo>
                    <a:cubicBezTo>
                      <a:pt x="456213" y="267852"/>
                      <a:pt x="473125" y="268060"/>
                      <a:pt x="474511" y="268961"/>
                    </a:cubicBezTo>
                    <a:cubicBezTo>
                      <a:pt x="475966" y="269862"/>
                      <a:pt x="471669" y="270070"/>
                      <a:pt x="475273" y="272426"/>
                    </a:cubicBezTo>
                    <a:cubicBezTo>
                      <a:pt x="478947" y="274783"/>
                      <a:pt x="481373" y="273605"/>
                      <a:pt x="483452" y="273882"/>
                    </a:cubicBezTo>
                    <a:cubicBezTo>
                      <a:pt x="485531" y="274159"/>
                      <a:pt x="479848" y="270624"/>
                      <a:pt x="487333" y="272010"/>
                    </a:cubicBezTo>
                    <a:cubicBezTo>
                      <a:pt x="494819" y="273397"/>
                      <a:pt x="496898" y="273119"/>
                      <a:pt x="499948" y="273535"/>
                    </a:cubicBezTo>
                    <a:cubicBezTo>
                      <a:pt x="502997" y="273951"/>
                      <a:pt x="503136" y="268961"/>
                      <a:pt x="503829" y="265079"/>
                    </a:cubicBezTo>
                    <a:cubicBezTo>
                      <a:pt x="504453" y="261198"/>
                      <a:pt x="505285" y="264871"/>
                      <a:pt x="506809" y="264040"/>
                    </a:cubicBezTo>
                    <a:cubicBezTo>
                      <a:pt x="508265" y="263208"/>
                      <a:pt x="509305" y="259188"/>
                      <a:pt x="504730" y="257109"/>
                    </a:cubicBezTo>
                    <a:cubicBezTo>
                      <a:pt x="500155" y="255029"/>
                      <a:pt x="502581" y="257733"/>
                      <a:pt x="497868" y="254614"/>
                    </a:cubicBezTo>
                    <a:cubicBezTo>
                      <a:pt x="493086" y="251495"/>
                      <a:pt x="490244" y="250316"/>
                      <a:pt x="492878" y="246088"/>
                    </a:cubicBezTo>
                    <a:cubicBezTo>
                      <a:pt x="495443" y="241860"/>
                      <a:pt x="497106" y="244148"/>
                      <a:pt x="503205" y="245811"/>
                    </a:cubicBezTo>
                    <a:cubicBezTo>
                      <a:pt x="509305" y="247475"/>
                      <a:pt x="512701" y="248861"/>
                      <a:pt x="513324" y="244356"/>
                    </a:cubicBezTo>
                    <a:cubicBezTo>
                      <a:pt x="513948" y="239850"/>
                      <a:pt x="512354" y="238672"/>
                      <a:pt x="515612" y="239850"/>
                    </a:cubicBezTo>
                    <a:cubicBezTo>
                      <a:pt x="518869" y="241098"/>
                      <a:pt x="526979" y="239019"/>
                      <a:pt x="528573" y="237217"/>
                    </a:cubicBezTo>
                    <a:cubicBezTo>
                      <a:pt x="530236" y="235415"/>
                      <a:pt x="544029" y="231949"/>
                      <a:pt x="544861" y="226820"/>
                    </a:cubicBezTo>
                    <a:cubicBezTo>
                      <a:pt x="545692" y="221760"/>
                      <a:pt x="548534" y="222731"/>
                      <a:pt x="550128" y="220652"/>
                    </a:cubicBezTo>
                    <a:cubicBezTo>
                      <a:pt x="551722" y="218572"/>
                      <a:pt x="571268" y="209146"/>
                      <a:pt x="575288" y="209423"/>
                    </a:cubicBezTo>
                    <a:cubicBezTo>
                      <a:pt x="579239" y="209770"/>
                      <a:pt x="593031" y="200136"/>
                      <a:pt x="597329" y="196532"/>
                    </a:cubicBezTo>
                    <a:cubicBezTo>
                      <a:pt x="601626" y="192927"/>
                      <a:pt x="611121" y="193621"/>
                      <a:pt x="618260" y="187313"/>
                    </a:cubicBezTo>
                    <a:cubicBezTo>
                      <a:pt x="625399" y="181006"/>
                      <a:pt x="627617" y="176709"/>
                      <a:pt x="633231" y="170887"/>
                    </a:cubicBezTo>
                    <a:cubicBezTo>
                      <a:pt x="638845" y="165065"/>
                      <a:pt x="646747" y="158827"/>
                      <a:pt x="653262" y="154876"/>
                    </a:cubicBezTo>
                    <a:cubicBezTo>
                      <a:pt x="659777" y="150925"/>
                      <a:pt x="661995" y="152520"/>
                      <a:pt x="668857" y="151203"/>
                    </a:cubicBezTo>
                    <a:cubicBezTo>
                      <a:pt x="675718" y="149886"/>
                      <a:pt x="676412" y="151757"/>
                      <a:pt x="686323" y="144965"/>
                    </a:cubicBezTo>
                    <a:cubicBezTo>
                      <a:pt x="696304" y="138172"/>
                      <a:pt x="700046" y="139281"/>
                      <a:pt x="705591" y="132350"/>
                    </a:cubicBezTo>
                    <a:cubicBezTo>
                      <a:pt x="711136" y="125419"/>
                      <a:pt x="710512" y="120290"/>
                      <a:pt x="713700" y="118765"/>
                    </a:cubicBezTo>
                    <a:cubicBezTo>
                      <a:pt x="716889" y="117241"/>
                      <a:pt x="720839" y="117310"/>
                      <a:pt x="722364" y="107607"/>
                    </a:cubicBezTo>
                    <a:cubicBezTo>
                      <a:pt x="723958" y="97972"/>
                      <a:pt x="727008" y="95754"/>
                      <a:pt x="719107" y="92982"/>
                    </a:cubicBezTo>
                    <a:cubicBezTo>
                      <a:pt x="711205" y="90210"/>
                      <a:pt x="712869" y="98319"/>
                      <a:pt x="715156" y="84180"/>
                    </a:cubicBezTo>
                    <a:cubicBezTo>
                      <a:pt x="717443" y="70040"/>
                      <a:pt x="717235" y="77457"/>
                      <a:pt x="724582" y="71635"/>
                    </a:cubicBezTo>
                    <a:cubicBezTo>
                      <a:pt x="731929" y="65812"/>
                      <a:pt x="734424" y="63941"/>
                      <a:pt x="735672" y="56456"/>
                    </a:cubicBezTo>
                    <a:cubicBezTo>
                      <a:pt x="736919" y="48970"/>
                      <a:pt x="742326" y="44188"/>
                      <a:pt x="737058" y="41970"/>
                    </a:cubicBezTo>
                    <a:cubicBezTo>
                      <a:pt x="731791" y="39752"/>
                      <a:pt x="732761" y="39682"/>
                      <a:pt x="721186" y="38158"/>
                    </a:cubicBezTo>
                    <a:cubicBezTo>
                      <a:pt x="709611" y="36633"/>
                      <a:pt x="713908" y="33306"/>
                      <a:pt x="704898" y="32544"/>
                    </a:cubicBezTo>
                    <a:cubicBezTo>
                      <a:pt x="695957" y="31850"/>
                      <a:pt x="697413" y="33306"/>
                      <a:pt x="686739" y="31088"/>
                    </a:cubicBezTo>
                    <a:cubicBezTo>
                      <a:pt x="676065" y="28801"/>
                      <a:pt x="678560" y="30048"/>
                      <a:pt x="679392" y="25127"/>
                    </a:cubicBezTo>
                    <a:cubicBezTo>
                      <a:pt x="680224" y="20206"/>
                      <a:pt x="675580" y="20068"/>
                      <a:pt x="671976" y="22424"/>
                    </a:cubicBezTo>
                    <a:cubicBezTo>
                      <a:pt x="668372" y="24781"/>
                      <a:pt x="662411" y="25335"/>
                      <a:pt x="669203" y="28870"/>
                    </a:cubicBezTo>
                    <a:cubicBezTo>
                      <a:pt x="675996" y="32405"/>
                      <a:pt x="680154" y="30949"/>
                      <a:pt x="679253" y="36702"/>
                    </a:cubicBezTo>
                    <a:cubicBezTo>
                      <a:pt x="678283" y="42455"/>
                      <a:pt x="682649" y="49178"/>
                      <a:pt x="675025" y="47515"/>
                    </a:cubicBezTo>
                    <a:cubicBezTo>
                      <a:pt x="667401" y="45851"/>
                      <a:pt x="671144" y="45920"/>
                      <a:pt x="664005" y="44118"/>
                    </a:cubicBezTo>
                    <a:cubicBezTo>
                      <a:pt x="656935" y="42316"/>
                      <a:pt x="665460" y="41277"/>
                      <a:pt x="657282" y="40168"/>
                    </a:cubicBezTo>
                    <a:cubicBezTo>
                      <a:pt x="649103" y="39128"/>
                      <a:pt x="656312" y="41554"/>
                      <a:pt x="645153" y="40584"/>
                    </a:cubicBezTo>
                    <a:cubicBezTo>
                      <a:pt x="633994" y="39613"/>
                      <a:pt x="641479" y="36148"/>
                      <a:pt x="634479" y="35247"/>
                    </a:cubicBezTo>
                    <a:cubicBezTo>
                      <a:pt x="627479" y="34346"/>
                      <a:pt x="622973" y="31989"/>
                      <a:pt x="615765" y="34138"/>
                    </a:cubicBezTo>
                    <a:cubicBezTo>
                      <a:pt x="608557" y="36286"/>
                      <a:pt x="601279" y="41692"/>
                      <a:pt x="596843" y="44604"/>
                    </a:cubicBezTo>
                    <a:cubicBezTo>
                      <a:pt x="592408" y="47515"/>
                      <a:pt x="591645" y="47653"/>
                      <a:pt x="581318" y="46336"/>
                    </a:cubicBezTo>
                    <a:cubicBezTo>
                      <a:pt x="570991" y="45019"/>
                      <a:pt x="556228" y="43495"/>
                      <a:pt x="552416" y="42801"/>
                    </a:cubicBezTo>
                    <a:cubicBezTo>
                      <a:pt x="548603" y="42108"/>
                      <a:pt x="546524" y="39613"/>
                      <a:pt x="543059" y="36979"/>
                    </a:cubicBezTo>
                    <a:cubicBezTo>
                      <a:pt x="539593" y="34346"/>
                      <a:pt x="534048" y="32058"/>
                      <a:pt x="532801" y="36564"/>
                    </a:cubicBezTo>
                    <a:cubicBezTo>
                      <a:pt x="531553" y="40999"/>
                      <a:pt x="535019" y="43841"/>
                      <a:pt x="526632" y="42732"/>
                    </a:cubicBezTo>
                    <a:cubicBezTo>
                      <a:pt x="518246" y="41623"/>
                      <a:pt x="516443" y="45158"/>
                      <a:pt x="509720" y="45366"/>
                    </a:cubicBezTo>
                    <a:cubicBezTo>
                      <a:pt x="503067" y="45574"/>
                      <a:pt x="501403" y="51049"/>
                      <a:pt x="494749" y="49802"/>
                    </a:cubicBezTo>
                    <a:cubicBezTo>
                      <a:pt x="488096" y="48485"/>
                      <a:pt x="493640" y="45920"/>
                      <a:pt x="488096" y="42593"/>
                    </a:cubicBezTo>
                    <a:cubicBezTo>
                      <a:pt x="482481" y="39267"/>
                      <a:pt x="468758" y="37465"/>
                      <a:pt x="467649" y="44326"/>
                    </a:cubicBezTo>
                    <a:cubicBezTo>
                      <a:pt x="466540" y="51188"/>
                      <a:pt x="461411" y="54030"/>
                      <a:pt x="457738" y="53960"/>
                    </a:cubicBezTo>
                    <a:cubicBezTo>
                      <a:pt x="454064" y="53891"/>
                      <a:pt x="449420" y="64288"/>
                      <a:pt x="447757" y="66020"/>
                    </a:cubicBezTo>
                    <a:cubicBezTo>
                      <a:pt x="446163" y="67753"/>
                      <a:pt x="439024" y="73645"/>
                      <a:pt x="440202" y="66367"/>
                    </a:cubicBezTo>
                    <a:cubicBezTo>
                      <a:pt x="441380" y="59089"/>
                      <a:pt x="444153" y="61862"/>
                      <a:pt x="448311" y="54307"/>
                    </a:cubicBezTo>
                    <a:cubicBezTo>
                      <a:pt x="452470" y="46752"/>
                      <a:pt x="453995" y="49802"/>
                      <a:pt x="455728" y="44742"/>
                    </a:cubicBezTo>
                    <a:cubicBezTo>
                      <a:pt x="457530" y="39752"/>
                      <a:pt x="455797" y="33791"/>
                      <a:pt x="452470" y="31642"/>
                    </a:cubicBezTo>
                    <a:cubicBezTo>
                      <a:pt x="449143" y="29494"/>
                      <a:pt x="445816" y="21385"/>
                      <a:pt x="441311" y="21662"/>
                    </a:cubicBezTo>
                    <a:cubicBezTo>
                      <a:pt x="436806" y="21939"/>
                      <a:pt x="430222" y="20414"/>
                      <a:pt x="428627" y="25682"/>
                    </a:cubicBezTo>
                    <a:cubicBezTo>
                      <a:pt x="427033" y="30949"/>
                      <a:pt x="426825" y="32197"/>
                      <a:pt x="424469" y="34554"/>
                    </a:cubicBezTo>
                    <a:cubicBezTo>
                      <a:pt x="422112" y="36841"/>
                      <a:pt x="420241" y="37950"/>
                      <a:pt x="416290" y="39613"/>
                    </a:cubicBezTo>
                    <a:cubicBezTo>
                      <a:pt x="412339" y="41277"/>
                      <a:pt x="409498" y="42039"/>
                      <a:pt x="407418" y="47237"/>
                    </a:cubicBezTo>
                    <a:cubicBezTo>
                      <a:pt x="405339" y="52436"/>
                      <a:pt x="402497" y="54931"/>
                      <a:pt x="399240" y="55347"/>
                    </a:cubicBezTo>
                    <a:cubicBezTo>
                      <a:pt x="395982" y="55832"/>
                      <a:pt x="398408" y="60476"/>
                      <a:pt x="391893" y="59644"/>
                    </a:cubicBezTo>
                    <a:cubicBezTo>
                      <a:pt x="385378" y="58812"/>
                      <a:pt x="386210" y="56733"/>
                      <a:pt x="388220" y="53475"/>
                    </a:cubicBezTo>
                    <a:cubicBezTo>
                      <a:pt x="390230" y="50218"/>
                      <a:pt x="389190" y="51881"/>
                      <a:pt x="395636" y="47029"/>
                    </a:cubicBezTo>
                    <a:cubicBezTo>
                      <a:pt x="402082" y="42178"/>
                      <a:pt x="397715" y="37465"/>
                      <a:pt x="402289" y="36494"/>
                    </a:cubicBezTo>
                    <a:cubicBezTo>
                      <a:pt x="406864" y="35524"/>
                      <a:pt x="411161" y="37880"/>
                      <a:pt x="407696" y="33237"/>
                    </a:cubicBezTo>
                    <a:cubicBezTo>
                      <a:pt x="404299" y="28662"/>
                      <a:pt x="409359" y="27553"/>
                      <a:pt x="401388" y="23672"/>
                    </a:cubicBezTo>
                    <a:cubicBezTo>
                      <a:pt x="393418" y="19790"/>
                      <a:pt x="396329" y="17087"/>
                      <a:pt x="391893" y="16949"/>
                    </a:cubicBezTo>
                    <a:cubicBezTo>
                      <a:pt x="387526" y="16810"/>
                      <a:pt x="383853" y="17850"/>
                      <a:pt x="386279" y="21038"/>
                    </a:cubicBezTo>
                    <a:cubicBezTo>
                      <a:pt x="388705" y="24226"/>
                      <a:pt x="394873" y="25682"/>
                      <a:pt x="391893" y="27415"/>
                    </a:cubicBezTo>
                    <a:cubicBezTo>
                      <a:pt x="388913" y="29217"/>
                      <a:pt x="387873" y="32336"/>
                      <a:pt x="384754" y="33722"/>
                    </a:cubicBezTo>
                    <a:cubicBezTo>
                      <a:pt x="381566" y="35039"/>
                      <a:pt x="375674" y="38019"/>
                      <a:pt x="376714" y="31781"/>
                    </a:cubicBezTo>
                    <a:cubicBezTo>
                      <a:pt x="377754" y="25543"/>
                      <a:pt x="381566" y="18612"/>
                      <a:pt x="377962" y="12236"/>
                    </a:cubicBezTo>
                    <a:cubicBezTo>
                      <a:pt x="374357" y="5859"/>
                      <a:pt x="374427" y="3918"/>
                      <a:pt x="367704" y="3017"/>
                    </a:cubicBezTo>
                    <a:cubicBezTo>
                      <a:pt x="360981" y="2116"/>
                      <a:pt x="347465" y="-2250"/>
                      <a:pt x="345871" y="1493"/>
                    </a:cubicBezTo>
                    <a:cubicBezTo>
                      <a:pt x="344277" y="5235"/>
                      <a:pt x="342475" y="11750"/>
                      <a:pt x="340326" y="12790"/>
                    </a:cubicBezTo>
                    <a:cubicBezTo>
                      <a:pt x="338177" y="13830"/>
                      <a:pt x="336583" y="23880"/>
                      <a:pt x="332009" y="24642"/>
                    </a:cubicBezTo>
                    <a:cubicBezTo>
                      <a:pt x="327434" y="25335"/>
                      <a:pt x="322305" y="24018"/>
                      <a:pt x="321474" y="28939"/>
                    </a:cubicBezTo>
                    <a:cubicBezTo>
                      <a:pt x="320642" y="33860"/>
                      <a:pt x="320434" y="38227"/>
                      <a:pt x="322721" y="40722"/>
                    </a:cubicBezTo>
                    <a:cubicBezTo>
                      <a:pt x="325009" y="43217"/>
                      <a:pt x="328127" y="46891"/>
                      <a:pt x="333742" y="50010"/>
                    </a:cubicBezTo>
                    <a:cubicBezTo>
                      <a:pt x="339356" y="53129"/>
                      <a:pt x="343653" y="53891"/>
                      <a:pt x="341712" y="58258"/>
                    </a:cubicBezTo>
                    <a:cubicBezTo>
                      <a:pt x="339772" y="62624"/>
                      <a:pt x="335682" y="63387"/>
                      <a:pt x="333256" y="60198"/>
                    </a:cubicBezTo>
                    <a:cubicBezTo>
                      <a:pt x="330831" y="57010"/>
                      <a:pt x="326187" y="53822"/>
                      <a:pt x="322999" y="53614"/>
                    </a:cubicBezTo>
                    <a:cubicBezTo>
                      <a:pt x="319810" y="53406"/>
                      <a:pt x="313434" y="56317"/>
                      <a:pt x="318840" y="57911"/>
                    </a:cubicBezTo>
                    <a:cubicBezTo>
                      <a:pt x="324246" y="59505"/>
                      <a:pt x="327504" y="60337"/>
                      <a:pt x="326880" y="64218"/>
                    </a:cubicBezTo>
                    <a:cubicBezTo>
                      <a:pt x="326256" y="68100"/>
                      <a:pt x="334504" y="76140"/>
                      <a:pt x="329722" y="75516"/>
                    </a:cubicBezTo>
                    <a:cubicBezTo>
                      <a:pt x="324939" y="74892"/>
                      <a:pt x="321404" y="76833"/>
                      <a:pt x="318285" y="73367"/>
                    </a:cubicBezTo>
                    <a:cubicBezTo>
                      <a:pt x="315167" y="69902"/>
                      <a:pt x="311493" y="66991"/>
                      <a:pt x="307681" y="67407"/>
                    </a:cubicBezTo>
                    <a:cubicBezTo>
                      <a:pt x="303938" y="67822"/>
                      <a:pt x="304354" y="72536"/>
                      <a:pt x="303869" y="75724"/>
                    </a:cubicBezTo>
                    <a:cubicBezTo>
                      <a:pt x="303314" y="78912"/>
                      <a:pt x="300750" y="82724"/>
                      <a:pt x="301998" y="85982"/>
                    </a:cubicBezTo>
                    <a:cubicBezTo>
                      <a:pt x="303314" y="89239"/>
                      <a:pt x="306364" y="89101"/>
                      <a:pt x="305879" y="91942"/>
                    </a:cubicBezTo>
                    <a:cubicBezTo>
                      <a:pt x="305394" y="94784"/>
                      <a:pt x="305879" y="98250"/>
                      <a:pt x="306572" y="101230"/>
                    </a:cubicBezTo>
                    <a:cubicBezTo>
                      <a:pt x="307334" y="104210"/>
                      <a:pt x="308374" y="109963"/>
                      <a:pt x="310869" y="111211"/>
                    </a:cubicBezTo>
                    <a:cubicBezTo>
                      <a:pt x="313295" y="112458"/>
                      <a:pt x="315513" y="111419"/>
                      <a:pt x="317939" y="113775"/>
                    </a:cubicBezTo>
                    <a:cubicBezTo>
                      <a:pt x="320434" y="116062"/>
                      <a:pt x="327434" y="118973"/>
                      <a:pt x="323969" y="120360"/>
                    </a:cubicBezTo>
                    <a:cubicBezTo>
                      <a:pt x="320503" y="121746"/>
                      <a:pt x="321543" y="126390"/>
                      <a:pt x="314473" y="123686"/>
                    </a:cubicBezTo>
                    <a:cubicBezTo>
                      <a:pt x="307404" y="120983"/>
                      <a:pt x="308929" y="117934"/>
                      <a:pt x="306364" y="117587"/>
                    </a:cubicBezTo>
                    <a:cubicBezTo>
                      <a:pt x="303800" y="117241"/>
                      <a:pt x="302621" y="111696"/>
                      <a:pt x="301374" y="114745"/>
                    </a:cubicBezTo>
                    <a:cubicBezTo>
                      <a:pt x="300057" y="117864"/>
                      <a:pt x="299294" y="118835"/>
                      <a:pt x="298116" y="119736"/>
                    </a:cubicBezTo>
                    <a:cubicBezTo>
                      <a:pt x="296938" y="120637"/>
                      <a:pt x="299294" y="124934"/>
                      <a:pt x="293958" y="124241"/>
                    </a:cubicBezTo>
                    <a:cubicBezTo>
                      <a:pt x="288621" y="123548"/>
                      <a:pt x="290631" y="123271"/>
                      <a:pt x="287581" y="119597"/>
                    </a:cubicBezTo>
                    <a:cubicBezTo>
                      <a:pt x="284531" y="115924"/>
                      <a:pt x="283561" y="114399"/>
                      <a:pt x="278640" y="114468"/>
                    </a:cubicBezTo>
                    <a:cubicBezTo>
                      <a:pt x="273719" y="114538"/>
                      <a:pt x="275729" y="117171"/>
                      <a:pt x="271917" y="119736"/>
                    </a:cubicBezTo>
                    <a:cubicBezTo>
                      <a:pt x="268036" y="122300"/>
                      <a:pt x="266511" y="123201"/>
                      <a:pt x="264223" y="122023"/>
                    </a:cubicBezTo>
                    <a:cubicBezTo>
                      <a:pt x="262006" y="120845"/>
                      <a:pt x="263184" y="116132"/>
                      <a:pt x="258956" y="115577"/>
                    </a:cubicBezTo>
                    <a:cubicBezTo>
                      <a:pt x="254797" y="115023"/>
                      <a:pt x="260827" y="112943"/>
                      <a:pt x="254659" y="111973"/>
                    </a:cubicBezTo>
                    <a:cubicBezTo>
                      <a:pt x="248490" y="111003"/>
                      <a:pt x="244747" y="114330"/>
                      <a:pt x="247797" y="116686"/>
                    </a:cubicBezTo>
                    <a:cubicBezTo>
                      <a:pt x="250847" y="119043"/>
                      <a:pt x="252926" y="118765"/>
                      <a:pt x="254451" y="122092"/>
                    </a:cubicBezTo>
                    <a:cubicBezTo>
                      <a:pt x="255976" y="125350"/>
                      <a:pt x="254451" y="127152"/>
                      <a:pt x="256669" y="129647"/>
                    </a:cubicBezTo>
                    <a:cubicBezTo>
                      <a:pt x="258887" y="132073"/>
                      <a:pt x="259025" y="131588"/>
                      <a:pt x="261035" y="134222"/>
                    </a:cubicBezTo>
                    <a:cubicBezTo>
                      <a:pt x="263045" y="136855"/>
                      <a:pt x="265610" y="137341"/>
                      <a:pt x="264986" y="142539"/>
                    </a:cubicBezTo>
                    <a:cubicBezTo>
                      <a:pt x="264362" y="147668"/>
                      <a:pt x="269422" y="146559"/>
                      <a:pt x="271848" y="148846"/>
                    </a:cubicBezTo>
                    <a:cubicBezTo>
                      <a:pt x="274343" y="151133"/>
                      <a:pt x="272402" y="151826"/>
                      <a:pt x="270392" y="155153"/>
                    </a:cubicBezTo>
                    <a:cubicBezTo>
                      <a:pt x="268451" y="158550"/>
                      <a:pt x="267481" y="155708"/>
                      <a:pt x="266511" y="161322"/>
                    </a:cubicBezTo>
                    <a:cubicBezTo>
                      <a:pt x="265610" y="167005"/>
                      <a:pt x="266649" y="172758"/>
                      <a:pt x="264154" y="174422"/>
                    </a:cubicBezTo>
                    <a:cubicBezTo>
                      <a:pt x="261659" y="176085"/>
                      <a:pt x="259510" y="174352"/>
                      <a:pt x="252302" y="174699"/>
                    </a:cubicBezTo>
                    <a:cubicBezTo>
                      <a:pt x="245163" y="175045"/>
                      <a:pt x="250015" y="178580"/>
                      <a:pt x="244678" y="177679"/>
                    </a:cubicBezTo>
                    <a:cubicBezTo>
                      <a:pt x="239341" y="176778"/>
                      <a:pt x="242945" y="172204"/>
                      <a:pt x="240103" y="169639"/>
                    </a:cubicBezTo>
                    <a:cubicBezTo>
                      <a:pt x="237262" y="167075"/>
                      <a:pt x="237123" y="165481"/>
                      <a:pt x="234143" y="163817"/>
                    </a:cubicBezTo>
                    <a:cubicBezTo>
                      <a:pt x="231163" y="162154"/>
                      <a:pt x="231301" y="165065"/>
                      <a:pt x="230747" y="168600"/>
                    </a:cubicBezTo>
                    <a:cubicBezTo>
                      <a:pt x="230192" y="172134"/>
                      <a:pt x="230885" y="176570"/>
                      <a:pt x="233311" y="179065"/>
                    </a:cubicBezTo>
                    <a:cubicBezTo>
                      <a:pt x="235737" y="181561"/>
                      <a:pt x="241005" y="186551"/>
                      <a:pt x="243708" y="190016"/>
                    </a:cubicBezTo>
                    <a:cubicBezTo>
                      <a:pt x="246411" y="193413"/>
                      <a:pt x="250153" y="187798"/>
                      <a:pt x="249668" y="195838"/>
                    </a:cubicBezTo>
                    <a:cubicBezTo>
                      <a:pt x="249183" y="203878"/>
                      <a:pt x="262421" y="209978"/>
                      <a:pt x="269144" y="210809"/>
                    </a:cubicBezTo>
                    <a:cubicBezTo>
                      <a:pt x="275937" y="211710"/>
                      <a:pt x="280650" y="211364"/>
                      <a:pt x="278086" y="215938"/>
                    </a:cubicBezTo>
                    <a:cubicBezTo>
                      <a:pt x="275521" y="220513"/>
                      <a:pt x="272541" y="220097"/>
                      <a:pt x="273026" y="225919"/>
                    </a:cubicBezTo>
                    <a:cubicBezTo>
                      <a:pt x="273511" y="231741"/>
                      <a:pt x="274481" y="233335"/>
                      <a:pt x="279610" y="237979"/>
                    </a:cubicBezTo>
                    <a:cubicBezTo>
                      <a:pt x="284739" y="242623"/>
                      <a:pt x="288967" y="244078"/>
                      <a:pt x="289383" y="250108"/>
                    </a:cubicBezTo>
                    <a:cubicBezTo>
                      <a:pt x="289799" y="256138"/>
                      <a:pt x="294373" y="261960"/>
                      <a:pt x="293264" y="262376"/>
                    </a:cubicBezTo>
                    <a:cubicBezTo>
                      <a:pt x="292156" y="262792"/>
                      <a:pt x="290284" y="269377"/>
                      <a:pt x="286125" y="263832"/>
                    </a:cubicBezTo>
                    <a:cubicBezTo>
                      <a:pt x="281967" y="258218"/>
                      <a:pt x="280858" y="257733"/>
                      <a:pt x="278363" y="251425"/>
                    </a:cubicBezTo>
                    <a:cubicBezTo>
                      <a:pt x="275937" y="245118"/>
                      <a:pt x="273719" y="246158"/>
                      <a:pt x="269560" y="241791"/>
                    </a:cubicBezTo>
                    <a:cubicBezTo>
                      <a:pt x="265402" y="237425"/>
                      <a:pt x="266372" y="237771"/>
                      <a:pt x="262144" y="233613"/>
                    </a:cubicBezTo>
                    <a:cubicBezTo>
                      <a:pt x="257916" y="229454"/>
                      <a:pt x="257847" y="226335"/>
                      <a:pt x="253688" y="229246"/>
                    </a:cubicBezTo>
                    <a:cubicBezTo>
                      <a:pt x="249530" y="232157"/>
                      <a:pt x="246411" y="227929"/>
                      <a:pt x="246203" y="234236"/>
                    </a:cubicBezTo>
                    <a:cubicBezTo>
                      <a:pt x="245995" y="240544"/>
                      <a:pt x="248906" y="242346"/>
                      <a:pt x="252302" y="242969"/>
                    </a:cubicBezTo>
                    <a:cubicBezTo>
                      <a:pt x="255629" y="243593"/>
                      <a:pt x="256461" y="240959"/>
                      <a:pt x="258401" y="244286"/>
                    </a:cubicBezTo>
                    <a:cubicBezTo>
                      <a:pt x="260342" y="247613"/>
                      <a:pt x="266580" y="247890"/>
                      <a:pt x="263530" y="250386"/>
                    </a:cubicBezTo>
                    <a:cubicBezTo>
                      <a:pt x="260481" y="252881"/>
                      <a:pt x="260619" y="255653"/>
                      <a:pt x="253827" y="252534"/>
                    </a:cubicBezTo>
                    <a:cubicBezTo>
                      <a:pt x="247034" y="249485"/>
                      <a:pt x="245371" y="249485"/>
                      <a:pt x="238856" y="243385"/>
                    </a:cubicBezTo>
                    <a:cubicBezTo>
                      <a:pt x="232341" y="237286"/>
                      <a:pt x="231717" y="236108"/>
                      <a:pt x="231024" y="234028"/>
                    </a:cubicBezTo>
                    <a:cubicBezTo>
                      <a:pt x="230331" y="231949"/>
                      <a:pt x="231440" y="228830"/>
                      <a:pt x="226034" y="230840"/>
                    </a:cubicBezTo>
                    <a:cubicBezTo>
                      <a:pt x="220627" y="232850"/>
                      <a:pt x="224717" y="240821"/>
                      <a:pt x="218617" y="242346"/>
                    </a:cubicBezTo>
                    <a:cubicBezTo>
                      <a:pt x="212518" y="243940"/>
                      <a:pt x="213558" y="246019"/>
                      <a:pt x="207597" y="243108"/>
                    </a:cubicBezTo>
                    <a:cubicBezTo>
                      <a:pt x="201567" y="240128"/>
                      <a:pt x="196022" y="243247"/>
                      <a:pt x="194983" y="234583"/>
                    </a:cubicBezTo>
                    <a:cubicBezTo>
                      <a:pt x="193943" y="225919"/>
                      <a:pt x="194359" y="219820"/>
                      <a:pt x="185903" y="220582"/>
                    </a:cubicBezTo>
                    <a:cubicBezTo>
                      <a:pt x="177447" y="221275"/>
                      <a:pt x="179734" y="227236"/>
                      <a:pt x="179457" y="230424"/>
                    </a:cubicBezTo>
                    <a:cubicBezTo>
                      <a:pt x="179110" y="233613"/>
                      <a:pt x="179388" y="238395"/>
                      <a:pt x="183061" y="240821"/>
                    </a:cubicBezTo>
                    <a:cubicBezTo>
                      <a:pt x="186735" y="243316"/>
                      <a:pt x="191032" y="239504"/>
                      <a:pt x="190131" y="246643"/>
                    </a:cubicBezTo>
                    <a:cubicBezTo>
                      <a:pt x="189230" y="253782"/>
                      <a:pt x="190269" y="265287"/>
                      <a:pt x="187150" y="264871"/>
                    </a:cubicBezTo>
                    <a:cubicBezTo>
                      <a:pt x="184032" y="264456"/>
                      <a:pt x="185695" y="272981"/>
                      <a:pt x="178695" y="271179"/>
                    </a:cubicBezTo>
                    <a:cubicBezTo>
                      <a:pt x="171694" y="269377"/>
                      <a:pt x="174467" y="269931"/>
                      <a:pt x="171001" y="263485"/>
                    </a:cubicBezTo>
                    <a:cubicBezTo>
                      <a:pt x="167605" y="257039"/>
                      <a:pt x="163516" y="256901"/>
                      <a:pt x="164417" y="250316"/>
                    </a:cubicBezTo>
                    <a:cubicBezTo>
                      <a:pt x="165318" y="243732"/>
                      <a:pt x="167674" y="241514"/>
                      <a:pt x="162060" y="238464"/>
                    </a:cubicBezTo>
                    <a:cubicBezTo>
                      <a:pt x="156446" y="235415"/>
                      <a:pt x="155892" y="231533"/>
                      <a:pt x="152842" y="232573"/>
                    </a:cubicBezTo>
                    <a:cubicBezTo>
                      <a:pt x="149792" y="233613"/>
                      <a:pt x="143485" y="232434"/>
                      <a:pt x="142653" y="237563"/>
                    </a:cubicBezTo>
                    <a:cubicBezTo>
                      <a:pt x="141822" y="242692"/>
                      <a:pt x="140851" y="251287"/>
                      <a:pt x="140782" y="256346"/>
                    </a:cubicBezTo>
                    <a:cubicBezTo>
                      <a:pt x="140782" y="261406"/>
                      <a:pt x="138010" y="270832"/>
                      <a:pt x="142445" y="273397"/>
                    </a:cubicBezTo>
                    <a:cubicBezTo>
                      <a:pt x="146881" y="275961"/>
                      <a:pt x="147574" y="274228"/>
                      <a:pt x="152218" y="277001"/>
                    </a:cubicBezTo>
                    <a:cubicBezTo>
                      <a:pt x="156862" y="279773"/>
                      <a:pt x="161228" y="277832"/>
                      <a:pt x="161159" y="283239"/>
                    </a:cubicBezTo>
                    <a:cubicBezTo>
                      <a:pt x="161090" y="288645"/>
                      <a:pt x="163030" y="294120"/>
                      <a:pt x="158664" y="293566"/>
                    </a:cubicBezTo>
                    <a:cubicBezTo>
                      <a:pt x="154297" y="293011"/>
                      <a:pt x="152911" y="288991"/>
                      <a:pt x="146049" y="287397"/>
                    </a:cubicBezTo>
                    <a:cubicBezTo>
                      <a:pt x="139188" y="285803"/>
                      <a:pt x="141614" y="290794"/>
                      <a:pt x="137871" y="291417"/>
                    </a:cubicBezTo>
                    <a:cubicBezTo>
                      <a:pt x="134128" y="292041"/>
                      <a:pt x="132187" y="302646"/>
                      <a:pt x="133158" y="304032"/>
                    </a:cubicBezTo>
                    <a:cubicBezTo>
                      <a:pt x="134128" y="305418"/>
                      <a:pt x="142099" y="309161"/>
                      <a:pt x="142029" y="313319"/>
                    </a:cubicBezTo>
                    <a:cubicBezTo>
                      <a:pt x="141960" y="317478"/>
                      <a:pt x="142931" y="317617"/>
                      <a:pt x="144941" y="321498"/>
                    </a:cubicBezTo>
                    <a:cubicBezTo>
                      <a:pt x="146951" y="325379"/>
                      <a:pt x="146327" y="322953"/>
                      <a:pt x="150970" y="328221"/>
                    </a:cubicBezTo>
                    <a:cubicBezTo>
                      <a:pt x="155614" y="333489"/>
                      <a:pt x="153258" y="335360"/>
                      <a:pt x="158595" y="336053"/>
                    </a:cubicBezTo>
                    <a:cubicBezTo>
                      <a:pt x="163932" y="336746"/>
                      <a:pt x="165041" y="339934"/>
                      <a:pt x="170447" y="340628"/>
                    </a:cubicBezTo>
                    <a:cubicBezTo>
                      <a:pt x="175784" y="341321"/>
                      <a:pt x="176754" y="340697"/>
                      <a:pt x="181606" y="341875"/>
                    </a:cubicBezTo>
                    <a:cubicBezTo>
                      <a:pt x="186457" y="343053"/>
                      <a:pt x="189091" y="340697"/>
                      <a:pt x="188537" y="344370"/>
                    </a:cubicBezTo>
                    <a:cubicBezTo>
                      <a:pt x="187913" y="348113"/>
                      <a:pt x="188745" y="353103"/>
                      <a:pt x="181606" y="352133"/>
                    </a:cubicBezTo>
                    <a:cubicBezTo>
                      <a:pt x="174467" y="351232"/>
                      <a:pt x="169962" y="350054"/>
                      <a:pt x="164902" y="351093"/>
                    </a:cubicBezTo>
                    <a:cubicBezTo>
                      <a:pt x="159842" y="352064"/>
                      <a:pt x="163793" y="357817"/>
                      <a:pt x="155614" y="354420"/>
                    </a:cubicBezTo>
                    <a:cubicBezTo>
                      <a:pt x="147436" y="351024"/>
                      <a:pt x="144317" y="349153"/>
                      <a:pt x="142653" y="344232"/>
                    </a:cubicBezTo>
                    <a:cubicBezTo>
                      <a:pt x="140990" y="339311"/>
                      <a:pt x="139049" y="341251"/>
                      <a:pt x="135237" y="337301"/>
                    </a:cubicBezTo>
                    <a:cubicBezTo>
                      <a:pt x="131425" y="333350"/>
                      <a:pt x="130316" y="329954"/>
                      <a:pt x="127613" y="329261"/>
                    </a:cubicBezTo>
                    <a:cubicBezTo>
                      <a:pt x="124910" y="328568"/>
                      <a:pt x="122623" y="330092"/>
                      <a:pt x="121029" y="333489"/>
                    </a:cubicBezTo>
                    <a:cubicBezTo>
                      <a:pt x="119434" y="336885"/>
                      <a:pt x="116801" y="339657"/>
                      <a:pt x="116177" y="343331"/>
                    </a:cubicBezTo>
                    <a:cubicBezTo>
                      <a:pt x="115553" y="347073"/>
                      <a:pt x="114583" y="357054"/>
                      <a:pt x="113335" y="360658"/>
                    </a:cubicBezTo>
                    <a:cubicBezTo>
                      <a:pt x="112157" y="364332"/>
                      <a:pt x="114721" y="368282"/>
                      <a:pt x="119504" y="368906"/>
                    </a:cubicBezTo>
                    <a:cubicBezTo>
                      <a:pt x="124286" y="369530"/>
                      <a:pt x="124147" y="370223"/>
                      <a:pt x="122415" y="373273"/>
                    </a:cubicBezTo>
                    <a:cubicBezTo>
                      <a:pt x="120682" y="376322"/>
                      <a:pt x="117147" y="380758"/>
                      <a:pt x="117355" y="384224"/>
                    </a:cubicBezTo>
                    <a:cubicBezTo>
                      <a:pt x="117632" y="387689"/>
                      <a:pt x="116454" y="386095"/>
                      <a:pt x="117702" y="390808"/>
                    </a:cubicBezTo>
                    <a:cubicBezTo>
                      <a:pt x="118949" y="395521"/>
                      <a:pt x="122969" y="403423"/>
                      <a:pt x="127197" y="401066"/>
                    </a:cubicBezTo>
                    <a:cubicBezTo>
                      <a:pt x="131425" y="398710"/>
                      <a:pt x="133296" y="396214"/>
                      <a:pt x="138148" y="394897"/>
                    </a:cubicBezTo>
                    <a:cubicBezTo>
                      <a:pt x="143069" y="393511"/>
                      <a:pt x="147089" y="387343"/>
                      <a:pt x="151456" y="387966"/>
                    </a:cubicBezTo>
                    <a:cubicBezTo>
                      <a:pt x="155822" y="388590"/>
                      <a:pt x="152495" y="381798"/>
                      <a:pt x="157208" y="382352"/>
                    </a:cubicBezTo>
                    <a:cubicBezTo>
                      <a:pt x="161991" y="382976"/>
                      <a:pt x="161783" y="381521"/>
                      <a:pt x="161020" y="386442"/>
                    </a:cubicBezTo>
                    <a:cubicBezTo>
                      <a:pt x="160189" y="391432"/>
                      <a:pt x="160050" y="391224"/>
                      <a:pt x="159149" y="396700"/>
                    </a:cubicBezTo>
                    <a:cubicBezTo>
                      <a:pt x="158248" y="402175"/>
                      <a:pt x="157624" y="402106"/>
                      <a:pt x="160674" y="402522"/>
                    </a:cubicBezTo>
                    <a:cubicBezTo>
                      <a:pt x="163654" y="402937"/>
                      <a:pt x="167051" y="401898"/>
                      <a:pt x="169546" y="399125"/>
                    </a:cubicBezTo>
                    <a:cubicBezTo>
                      <a:pt x="172041" y="396353"/>
                      <a:pt x="172457" y="396214"/>
                      <a:pt x="176685" y="394066"/>
                    </a:cubicBezTo>
                    <a:cubicBezTo>
                      <a:pt x="180913" y="391917"/>
                      <a:pt x="180843" y="388452"/>
                      <a:pt x="184517" y="388244"/>
                    </a:cubicBezTo>
                    <a:cubicBezTo>
                      <a:pt x="188190" y="387966"/>
                      <a:pt x="190616" y="384362"/>
                      <a:pt x="192626" y="385887"/>
                    </a:cubicBezTo>
                    <a:cubicBezTo>
                      <a:pt x="194636" y="387412"/>
                      <a:pt x="195537" y="388036"/>
                      <a:pt x="194151" y="393858"/>
                    </a:cubicBezTo>
                    <a:cubicBezTo>
                      <a:pt x="192765" y="399680"/>
                      <a:pt x="194289" y="401829"/>
                      <a:pt x="188398" y="403076"/>
                    </a:cubicBezTo>
                    <a:cubicBezTo>
                      <a:pt x="182507" y="404324"/>
                      <a:pt x="185140" y="408274"/>
                      <a:pt x="174051" y="408967"/>
                    </a:cubicBezTo>
                    <a:cubicBezTo>
                      <a:pt x="162961" y="409730"/>
                      <a:pt x="168229" y="414720"/>
                      <a:pt x="158664" y="413473"/>
                    </a:cubicBezTo>
                    <a:cubicBezTo>
                      <a:pt x="149099" y="412225"/>
                      <a:pt x="149723" y="414859"/>
                      <a:pt x="143000" y="414720"/>
                    </a:cubicBezTo>
                    <a:cubicBezTo>
                      <a:pt x="136346" y="414582"/>
                      <a:pt x="133782" y="416592"/>
                      <a:pt x="133019" y="418671"/>
                    </a:cubicBezTo>
                    <a:cubicBezTo>
                      <a:pt x="132257" y="420750"/>
                      <a:pt x="128098" y="428721"/>
                      <a:pt x="136970" y="426780"/>
                    </a:cubicBezTo>
                    <a:cubicBezTo>
                      <a:pt x="145842" y="424839"/>
                      <a:pt x="143208" y="423592"/>
                      <a:pt x="149307" y="427127"/>
                    </a:cubicBezTo>
                    <a:cubicBezTo>
                      <a:pt x="155406" y="430662"/>
                      <a:pt x="157832" y="430731"/>
                      <a:pt x="166011" y="429275"/>
                    </a:cubicBezTo>
                    <a:cubicBezTo>
                      <a:pt x="174189" y="427820"/>
                      <a:pt x="178695" y="417701"/>
                      <a:pt x="181675" y="418116"/>
                    </a:cubicBezTo>
                    <a:cubicBezTo>
                      <a:pt x="184655" y="418532"/>
                      <a:pt x="189438" y="419087"/>
                      <a:pt x="189022" y="421790"/>
                    </a:cubicBezTo>
                    <a:cubicBezTo>
                      <a:pt x="188606" y="424424"/>
                      <a:pt x="183269" y="426087"/>
                      <a:pt x="179526" y="427820"/>
                    </a:cubicBezTo>
                    <a:cubicBezTo>
                      <a:pt x="175784" y="429483"/>
                      <a:pt x="171348" y="430592"/>
                      <a:pt x="174051" y="433781"/>
                    </a:cubicBezTo>
                    <a:cubicBezTo>
                      <a:pt x="176754" y="437038"/>
                      <a:pt x="176338" y="444593"/>
                      <a:pt x="178140" y="445009"/>
                    </a:cubicBezTo>
                    <a:cubicBezTo>
                      <a:pt x="179873" y="445425"/>
                      <a:pt x="180358" y="444038"/>
                      <a:pt x="186249" y="446256"/>
                    </a:cubicBezTo>
                    <a:cubicBezTo>
                      <a:pt x="192210" y="448474"/>
                      <a:pt x="192972" y="451108"/>
                      <a:pt x="191240" y="452841"/>
                    </a:cubicBezTo>
                    <a:cubicBezTo>
                      <a:pt x="189507" y="454643"/>
                      <a:pt x="187289" y="459772"/>
                      <a:pt x="183546" y="458732"/>
                    </a:cubicBezTo>
                    <a:cubicBezTo>
                      <a:pt x="179873" y="457693"/>
                      <a:pt x="173982" y="455128"/>
                      <a:pt x="172803" y="449930"/>
                    </a:cubicBezTo>
                    <a:cubicBezTo>
                      <a:pt x="171625" y="444732"/>
                      <a:pt x="171902" y="442929"/>
                      <a:pt x="165734" y="442167"/>
                    </a:cubicBezTo>
                    <a:cubicBezTo>
                      <a:pt x="159565" y="441335"/>
                      <a:pt x="149584" y="439187"/>
                      <a:pt x="147713" y="440365"/>
                    </a:cubicBezTo>
                    <a:cubicBezTo>
                      <a:pt x="146119" y="441405"/>
                      <a:pt x="146049" y="446534"/>
                      <a:pt x="145980" y="447227"/>
                    </a:cubicBezTo>
                    <a:cubicBezTo>
                      <a:pt x="146049" y="448266"/>
                      <a:pt x="146119" y="456376"/>
                      <a:pt x="142723" y="458386"/>
                    </a:cubicBezTo>
                    <a:cubicBezTo>
                      <a:pt x="138910" y="460604"/>
                      <a:pt x="132673" y="460326"/>
                      <a:pt x="132049" y="463861"/>
                    </a:cubicBezTo>
                    <a:cubicBezTo>
                      <a:pt x="131425" y="467396"/>
                      <a:pt x="141752" y="472872"/>
                      <a:pt x="145703" y="473426"/>
                    </a:cubicBezTo>
                    <a:cubicBezTo>
                      <a:pt x="149654" y="473911"/>
                      <a:pt x="151178" y="475921"/>
                      <a:pt x="152565" y="480080"/>
                    </a:cubicBezTo>
                    <a:cubicBezTo>
                      <a:pt x="153951" y="484238"/>
                      <a:pt x="150555" y="484862"/>
                      <a:pt x="155961" y="485555"/>
                    </a:cubicBezTo>
                    <a:cubicBezTo>
                      <a:pt x="161298" y="486248"/>
                      <a:pt x="169476" y="488744"/>
                      <a:pt x="174883" y="489298"/>
                    </a:cubicBezTo>
                    <a:cubicBezTo>
                      <a:pt x="180289" y="489783"/>
                      <a:pt x="185210" y="489575"/>
                      <a:pt x="188259" y="490684"/>
                    </a:cubicBezTo>
                    <a:cubicBezTo>
                      <a:pt x="191309" y="491793"/>
                      <a:pt x="192626" y="497407"/>
                      <a:pt x="185279" y="496437"/>
                    </a:cubicBezTo>
                    <a:cubicBezTo>
                      <a:pt x="177932" y="495467"/>
                      <a:pt x="167744" y="494496"/>
                      <a:pt x="164070" y="495675"/>
                    </a:cubicBezTo>
                    <a:cubicBezTo>
                      <a:pt x="160397" y="496853"/>
                      <a:pt x="157624" y="500457"/>
                      <a:pt x="151594" y="497477"/>
                    </a:cubicBezTo>
                    <a:cubicBezTo>
                      <a:pt x="145564" y="494496"/>
                      <a:pt x="149030" y="490615"/>
                      <a:pt x="145426" y="488189"/>
                    </a:cubicBezTo>
                    <a:cubicBezTo>
                      <a:pt x="141752" y="485694"/>
                      <a:pt x="136762" y="482714"/>
                      <a:pt x="128306" y="483476"/>
                    </a:cubicBezTo>
                    <a:cubicBezTo>
                      <a:pt x="119850" y="484169"/>
                      <a:pt x="116107" y="488605"/>
                      <a:pt x="112434" y="492486"/>
                    </a:cubicBezTo>
                    <a:cubicBezTo>
                      <a:pt x="112434" y="492486"/>
                      <a:pt x="107374" y="495467"/>
                      <a:pt x="106265" y="497130"/>
                    </a:cubicBezTo>
                    <a:cubicBezTo>
                      <a:pt x="105156" y="498794"/>
                      <a:pt x="107790" y="498516"/>
                      <a:pt x="109038" y="500734"/>
                    </a:cubicBezTo>
                    <a:cubicBezTo>
                      <a:pt x="110285" y="502952"/>
                      <a:pt x="107652" y="504962"/>
                      <a:pt x="115206" y="505655"/>
                    </a:cubicBezTo>
                    <a:cubicBezTo>
                      <a:pt x="122761" y="506348"/>
                      <a:pt x="133574" y="505031"/>
                      <a:pt x="132673" y="508913"/>
                    </a:cubicBezTo>
                    <a:cubicBezTo>
                      <a:pt x="131772" y="512794"/>
                      <a:pt x="129138" y="510160"/>
                      <a:pt x="128514" y="514943"/>
                    </a:cubicBezTo>
                    <a:cubicBezTo>
                      <a:pt x="127890" y="519795"/>
                      <a:pt x="126920" y="524022"/>
                      <a:pt x="131425" y="523953"/>
                    </a:cubicBezTo>
                    <a:cubicBezTo>
                      <a:pt x="135930" y="523884"/>
                      <a:pt x="134960" y="522706"/>
                      <a:pt x="140227" y="522498"/>
                    </a:cubicBezTo>
                    <a:cubicBezTo>
                      <a:pt x="145495" y="522290"/>
                      <a:pt x="144871" y="520903"/>
                      <a:pt x="148891" y="522706"/>
                    </a:cubicBezTo>
                    <a:cubicBezTo>
                      <a:pt x="152981" y="524508"/>
                      <a:pt x="157902" y="521042"/>
                      <a:pt x="155892" y="525963"/>
                    </a:cubicBezTo>
                    <a:cubicBezTo>
                      <a:pt x="153951" y="530884"/>
                      <a:pt x="155476" y="530330"/>
                      <a:pt x="148475" y="531231"/>
                    </a:cubicBezTo>
                    <a:cubicBezTo>
                      <a:pt x="141475" y="532132"/>
                      <a:pt x="139812" y="531924"/>
                      <a:pt x="133712" y="532825"/>
                    </a:cubicBezTo>
                    <a:cubicBezTo>
                      <a:pt x="127613" y="533726"/>
                      <a:pt x="130524" y="537191"/>
                      <a:pt x="122553" y="531924"/>
                    </a:cubicBezTo>
                    <a:cubicBezTo>
                      <a:pt x="114583" y="526656"/>
                      <a:pt x="111672" y="529082"/>
                      <a:pt x="110701" y="521735"/>
                    </a:cubicBezTo>
                    <a:cubicBezTo>
                      <a:pt x="109731" y="514388"/>
                      <a:pt x="114583" y="515497"/>
                      <a:pt x="104741" y="514666"/>
                    </a:cubicBezTo>
                    <a:cubicBezTo>
                      <a:pt x="94898" y="513834"/>
                      <a:pt x="94483" y="512586"/>
                      <a:pt x="93720" y="517230"/>
                    </a:cubicBezTo>
                    <a:cubicBezTo>
                      <a:pt x="92958" y="521943"/>
                      <a:pt x="96077" y="521666"/>
                      <a:pt x="94691" y="524716"/>
                    </a:cubicBezTo>
                    <a:cubicBezTo>
                      <a:pt x="93304" y="527765"/>
                      <a:pt x="93582" y="533102"/>
                      <a:pt x="89700" y="534696"/>
                    </a:cubicBezTo>
                    <a:cubicBezTo>
                      <a:pt x="85819" y="536290"/>
                      <a:pt x="85195" y="537191"/>
                      <a:pt x="84710" y="540380"/>
                    </a:cubicBezTo>
                    <a:cubicBezTo>
                      <a:pt x="84225" y="543568"/>
                      <a:pt x="88245" y="551677"/>
                      <a:pt x="94275" y="551331"/>
                    </a:cubicBezTo>
                    <a:cubicBezTo>
                      <a:pt x="100305" y="550915"/>
                      <a:pt x="101552" y="549459"/>
                      <a:pt x="104810" y="552578"/>
                    </a:cubicBezTo>
                    <a:cubicBezTo>
                      <a:pt x="108067" y="555697"/>
                      <a:pt x="104394" y="557014"/>
                      <a:pt x="109662" y="557707"/>
                    </a:cubicBezTo>
                    <a:cubicBezTo>
                      <a:pt x="114929" y="558400"/>
                      <a:pt x="119989" y="558262"/>
                      <a:pt x="119642" y="560410"/>
                    </a:cubicBezTo>
                    <a:cubicBezTo>
                      <a:pt x="119296" y="562559"/>
                      <a:pt x="115276" y="566579"/>
                      <a:pt x="112087" y="567549"/>
                    </a:cubicBezTo>
                    <a:cubicBezTo>
                      <a:pt x="108899" y="568589"/>
                      <a:pt x="115692" y="573926"/>
                      <a:pt x="108067" y="573649"/>
                    </a:cubicBezTo>
                    <a:cubicBezTo>
                      <a:pt x="100443" y="573302"/>
                      <a:pt x="101067" y="574827"/>
                      <a:pt x="92265" y="573649"/>
                    </a:cubicBezTo>
                    <a:cubicBezTo>
                      <a:pt x="83462" y="572540"/>
                      <a:pt x="77710" y="570460"/>
                      <a:pt x="77224" y="573510"/>
                    </a:cubicBezTo>
                    <a:cubicBezTo>
                      <a:pt x="76739" y="576560"/>
                      <a:pt x="80829" y="585085"/>
                      <a:pt x="87482" y="584392"/>
                    </a:cubicBezTo>
                    <a:cubicBezTo>
                      <a:pt x="94136" y="583699"/>
                      <a:pt x="92611" y="583906"/>
                      <a:pt x="95176" y="586194"/>
                    </a:cubicBezTo>
                    <a:cubicBezTo>
                      <a:pt x="97740" y="588481"/>
                      <a:pt x="100929" y="591045"/>
                      <a:pt x="96562" y="591946"/>
                    </a:cubicBezTo>
                    <a:cubicBezTo>
                      <a:pt x="92195" y="592778"/>
                      <a:pt x="85958" y="590075"/>
                      <a:pt x="82492" y="593749"/>
                    </a:cubicBezTo>
                    <a:cubicBezTo>
                      <a:pt x="78957" y="597422"/>
                      <a:pt x="81383" y="602135"/>
                      <a:pt x="75769" y="602204"/>
                    </a:cubicBezTo>
                    <a:cubicBezTo>
                      <a:pt x="70085" y="602274"/>
                      <a:pt x="60867" y="602828"/>
                      <a:pt x="60105" y="600194"/>
                    </a:cubicBezTo>
                    <a:cubicBezTo>
                      <a:pt x="59412" y="597491"/>
                      <a:pt x="62739" y="591323"/>
                      <a:pt x="54005" y="591253"/>
                    </a:cubicBezTo>
                    <a:cubicBezTo>
                      <a:pt x="45342" y="591184"/>
                      <a:pt x="46035" y="590491"/>
                      <a:pt x="41460" y="591808"/>
                    </a:cubicBezTo>
                    <a:cubicBezTo>
                      <a:pt x="36886" y="593125"/>
                      <a:pt x="33420" y="592986"/>
                      <a:pt x="28430" y="591808"/>
                    </a:cubicBezTo>
                    <a:cubicBezTo>
                      <a:pt x="23370" y="590630"/>
                      <a:pt x="22954" y="587095"/>
                      <a:pt x="17618" y="589521"/>
                    </a:cubicBezTo>
                    <a:cubicBezTo>
                      <a:pt x="12281" y="591946"/>
                      <a:pt x="8330" y="594026"/>
                      <a:pt x="3963" y="596036"/>
                    </a:cubicBezTo>
                    <a:cubicBezTo>
                      <a:pt x="-403" y="598046"/>
                      <a:pt x="-403" y="599640"/>
                      <a:pt x="429" y="601927"/>
                    </a:cubicBezTo>
                    <a:cubicBezTo>
                      <a:pt x="1191" y="604214"/>
                      <a:pt x="4865" y="608581"/>
                      <a:pt x="11588" y="608373"/>
                    </a:cubicBezTo>
                    <a:cubicBezTo>
                      <a:pt x="18311" y="608234"/>
                      <a:pt x="19350" y="609621"/>
                      <a:pt x="24271" y="610660"/>
                    </a:cubicBezTo>
                    <a:cubicBezTo>
                      <a:pt x="29192" y="611700"/>
                      <a:pt x="27529" y="608512"/>
                      <a:pt x="34599" y="611631"/>
                    </a:cubicBezTo>
                    <a:cubicBezTo>
                      <a:pt x="41668" y="614750"/>
                      <a:pt x="39797" y="613502"/>
                      <a:pt x="47629" y="614611"/>
                    </a:cubicBezTo>
                    <a:cubicBezTo>
                      <a:pt x="55392" y="615720"/>
                      <a:pt x="54560" y="619116"/>
                      <a:pt x="59550" y="619740"/>
                    </a:cubicBezTo>
                    <a:cubicBezTo>
                      <a:pt x="64541" y="620364"/>
                      <a:pt x="67660" y="618076"/>
                      <a:pt x="74313" y="617245"/>
                    </a:cubicBezTo>
                    <a:cubicBezTo>
                      <a:pt x="80967" y="616413"/>
                      <a:pt x="82215" y="612185"/>
                      <a:pt x="87482" y="612878"/>
                    </a:cubicBezTo>
                    <a:cubicBezTo>
                      <a:pt x="92750" y="613571"/>
                      <a:pt x="95938" y="611769"/>
                      <a:pt x="99542" y="612740"/>
                    </a:cubicBezTo>
                    <a:cubicBezTo>
                      <a:pt x="103146" y="613710"/>
                      <a:pt x="99473" y="613363"/>
                      <a:pt x="104117" y="616829"/>
                    </a:cubicBezTo>
                    <a:cubicBezTo>
                      <a:pt x="108761" y="620294"/>
                      <a:pt x="117008" y="622997"/>
                      <a:pt x="122415" y="622928"/>
                    </a:cubicBezTo>
                    <a:cubicBezTo>
                      <a:pt x="127821" y="622859"/>
                      <a:pt x="130524" y="623691"/>
                      <a:pt x="133851" y="624176"/>
                    </a:cubicBezTo>
                    <a:cubicBezTo>
                      <a:pt x="137108" y="624592"/>
                      <a:pt x="138010" y="623691"/>
                      <a:pt x="137594" y="626324"/>
                    </a:cubicBezTo>
                    <a:cubicBezTo>
                      <a:pt x="137178" y="628958"/>
                      <a:pt x="138772" y="632562"/>
                      <a:pt x="135029" y="632077"/>
                    </a:cubicBezTo>
                    <a:cubicBezTo>
                      <a:pt x="131356" y="631592"/>
                      <a:pt x="127613" y="633810"/>
                      <a:pt x="116454" y="631869"/>
                    </a:cubicBezTo>
                    <a:cubicBezTo>
                      <a:pt x="105295" y="629929"/>
                      <a:pt x="100374" y="630067"/>
                      <a:pt x="97394" y="626810"/>
                    </a:cubicBezTo>
                    <a:cubicBezTo>
                      <a:pt x="94413" y="623552"/>
                      <a:pt x="89700" y="623205"/>
                      <a:pt x="84294" y="626255"/>
                    </a:cubicBezTo>
                    <a:cubicBezTo>
                      <a:pt x="78888" y="629305"/>
                      <a:pt x="70709" y="626047"/>
                      <a:pt x="71125" y="632285"/>
                    </a:cubicBezTo>
                    <a:cubicBezTo>
                      <a:pt x="71541" y="638523"/>
                      <a:pt x="79027" y="640810"/>
                      <a:pt x="75700" y="642543"/>
                    </a:cubicBezTo>
                    <a:cubicBezTo>
                      <a:pt x="72373" y="644276"/>
                      <a:pt x="67590" y="639909"/>
                      <a:pt x="64125" y="637968"/>
                    </a:cubicBezTo>
                    <a:cubicBezTo>
                      <a:pt x="60659" y="635958"/>
                      <a:pt x="62669" y="630691"/>
                      <a:pt x="55877" y="629790"/>
                    </a:cubicBezTo>
                    <a:cubicBezTo>
                      <a:pt x="49084" y="628889"/>
                      <a:pt x="43401" y="627295"/>
                      <a:pt x="42292" y="631245"/>
                    </a:cubicBezTo>
                    <a:cubicBezTo>
                      <a:pt x="41183" y="635265"/>
                      <a:pt x="39728" y="636998"/>
                      <a:pt x="41807" y="640602"/>
                    </a:cubicBezTo>
                    <a:cubicBezTo>
                      <a:pt x="43817" y="644206"/>
                      <a:pt x="45688" y="648712"/>
                      <a:pt x="48807" y="652732"/>
                    </a:cubicBezTo>
                    <a:cubicBezTo>
                      <a:pt x="51926" y="656752"/>
                      <a:pt x="60313" y="662989"/>
                      <a:pt x="62461" y="663891"/>
                    </a:cubicBezTo>
                    <a:cubicBezTo>
                      <a:pt x="64610" y="664792"/>
                      <a:pt x="68006" y="663336"/>
                      <a:pt x="73135" y="666039"/>
                    </a:cubicBezTo>
                    <a:cubicBezTo>
                      <a:pt x="78264" y="668742"/>
                      <a:pt x="81660" y="668257"/>
                      <a:pt x="84710" y="672346"/>
                    </a:cubicBezTo>
                    <a:cubicBezTo>
                      <a:pt x="87760" y="676436"/>
                      <a:pt x="87760" y="676297"/>
                      <a:pt x="92473" y="677337"/>
                    </a:cubicBezTo>
                    <a:cubicBezTo>
                      <a:pt x="97186" y="678307"/>
                      <a:pt x="103493" y="679000"/>
                      <a:pt x="106058" y="677337"/>
                    </a:cubicBezTo>
                    <a:cubicBezTo>
                      <a:pt x="108622" y="675604"/>
                      <a:pt x="110840" y="673525"/>
                      <a:pt x="116662" y="671168"/>
                    </a:cubicBezTo>
                    <a:cubicBezTo>
                      <a:pt x="122484" y="668881"/>
                      <a:pt x="121722" y="662227"/>
                      <a:pt x="125672" y="661465"/>
                    </a:cubicBezTo>
                    <a:cubicBezTo>
                      <a:pt x="129692" y="660702"/>
                      <a:pt x="132811" y="660841"/>
                      <a:pt x="131009" y="655019"/>
                    </a:cubicBezTo>
                    <a:cubicBezTo>
                      <a:pt x="129207" y="649197"/>
                      <a:pt x="130108" y="647256"/>
                      <a:pt x="132950" y="647603"/>
                    </a:cubicBezTo>
                    <a:cubicBezTo>
                      <a:pt x="135722" y="647949"/>
                      <a:pt x="149862" y="648365"/>
                      <a:pt x="152703" y="643375"/>
                    </a:cubicBezTo>
                    <a:cubicBezTo>
                      <a:pt x="155545" y="638384"/>
                      <a:pt x="168714" y="634642"/>
                      <a:pt x="169130" y="632216"/>
                    </a:cubicBezTo>
                    <a:cubicBezTo>
                      <a:pt x="169546" y="629859"/>
                      <a:pt x="174744" y="626047"/>
                      <a:pt x="179526" y="623621"/>
                    </a:cubicBezTo>
                    <a:cubicBezTo>
                      <a:pt x="184309" y="621195"/>
                      <a:pt x="191656" y="624522"/>
                      <a:pt x="195468" y="613710"/>
                    </a:cubicBezTo>
                    <a:cubicBezTo>
                      <a:pt x="199210" y="602828"/>
                      <a:pt x="201844" y="606918"/>
                      <a:pt x="208082" y="602204"/>
                    </a:cubicBezTo>
                    <a:cubicBezTo>
                      <a:pt x="214320" y="597491"/>
                      <a:pt x="217023" y="598392"/>
                      <a:pt x="217231" y="592778"/>
                    </a:cubicBezTo>
                    <a:cubicBezTo>
                      <a:pt x="217439" y="587164"/>
                      <a:pt x="217508" y="585917"/>
                      <a:pt x="208151" y="585362"/>
                    </a:cubicBezTo>
                    <a:cubicBezTo>
                      <a:pt x="198795" y="584808"/>
                      <a:pt x="192487" y="586402"/>
                      <a:pt x="188537" y="584461"/>
                    </a:cubicBezTo>
                    <a:cubicBezTo>
                      <a:pt x="184586" y="582520"/>
                      <a:pt x="178695" y="578985"/>
                      <a:pt x="180081" y="575589"/>
                    </a:cubicBezTo>
                    <a:cubicBezTo>
                      <a:pt x="181467" y="572193"/>
                      <a:pt x="186527" y="574758"/>
                      <a:pt x="191170" y="575381"/>
                    </a:cubicBezTo>
                    <a:cubicBezTo>
                      <a:pt x="195814" y="576005"/>
                      <a:pt x="211063" y="575659"/>
                      <a:pt x="213974" y="577807"/>
                    </a:cubicBezTo>
                    <a:cubicBezTo>
                      <a:pt x="216885" y="579956"/>
                      <a:pt x="218617" y="579332"/>
                      <a:pt x="223330" y="583491"/>
                    </a:cubicBezTo>
                    <a:cubicBezTo>
                      <a:pt x="228113" y="587649"/>
                      <a:pt x="232271" y="583144"/>
                      <a:pt x="231093" y="590214"/>
                    </a:cubicBezTo>
                    <a:cubicBezTo>
                      <a:pt x="229915" y="597353"/>
                      <a:pt x="226727" y="600264"/>
                      <a:pt x="222221" y="603313"/>
                    </a:cubicBezTo>
                    <a:cubicBezTo>
                      <a:pt x="217716" y="606432"/>
                      <a:pt x="211270" y="616829"/>
                      <a:pt x="208221" y="617799"/>
                    </a:cubicBezTo>
                    <a:cubicBezTo>
                      <a:pt x="205171" y="618839"/>
                      <a:pt x="202260" y="623760"/>
                      <a:pt x="199280" y="624522"/>
                    </a:cubicBezTo>
                    <a:cubicBezTo>
                      <a:pt x="196299" y="625285"/>
                      <a:pt x="194636" y="625562"/>
                      <a:pt x="196854" y="627156"/>
                    </a:cubicBezTo>
                    <a:cubicBezTo>
                      <a:pt x="199003" y="628681"/>
                      <a:pt x="204270" y="630899"/>
                      <a:pt x="207944" y="632146"/>
                    </a:cubicBezTo>
                    <a:cubicBezTo>
                      <a:pt x="211617" y="633394"/>
                      <a:pt x="218825" y="633810"/>
                      <a:pt x="223885" y="631800"/>
                    </a:cubicBezTo>
                    <a:cubicBezTo>
                      <a:pt x="228945" y="629790"/>
                      <a:pt x="231717" y="626810"/>
                      <a:pt x="234004" y="629651"/>
                    </a:cubicBezTo>
                    <a:cubicBezTo>
                      <a:pt x="236291" y="632493"/>
                      <a:pt x="235737" y="634711"/>
                      <a:pt x="231370" y="636166"/>
                    </a:cubicBezTo>
                    <a:cubicBezTo>
                      <a:pt x="227004" y="637622"/>
                      <a:pt x="227073" y="641365"/>
                      <a:pt x="220627" y="640533"/>
                    </a:cubicBezTo>
                    <a:cubicBezTo>
                      <a:pt x="214181" y="639701"/>
                      <a:pt x="212033" y="640602"/>
                      <a:pt x="203508" y="639493"/>
                    </a:cubicBezTo>
                    <a:cubicBezTo>
                      <a:pt x="194983" y="638384"/>
                      <a:pt x="191101" y="641711"/>
                      <a:pt x="187150" y="642959"/>
                    </a:cubicBezTo>
                    <a:cubicBezTo>
                      <a:pt x="183200" y="644206"/>
                      <a:pt x="183962" y="646910"/>
                      <a:pt x="181328" y="649613"/>
                    </a:cubicBezTo>
                    <a:cubicBezTo>
                      <a:pt x="178764" y="652316"/>
                      <a:pt x="173566" y="660494"/>
                      <a:pt x="170100" y="660425"/>
                    </a:cubicBezTo>
                    <a:cubicBezTo>
                      <a:pt x="166704" y="660356"/>
                      <a:pt x="162753" y="662296"/>
                      <a:pt x="161090" y="664584"/>
                    </a:cubicBezTo>
                    <a:cubicBezTo>
                      <a:pt x="159426" y="666940"/>
                      <a:pt x="157486" y="670128"/>
                      <a:pt x="156793" y="674079"/>
                    </a:cubicBezTo>
                    <a:cubicBezTo>
                      <a:pt x="156169" y="678099"/>
                      <a:pt x="153188" y="682188"/>
                      <a:pt x="160189" y="680664"/>
                    </a:cubicBezTo>
                    <a:cubicBezTo>
                      <a:pt x="167189" y="679139"/>
                      <a:pt x="167952" y="675188"/>
                      <a:pt x="172457" y="675465"/>
                    </a:cubicBezTo>
                    <a:cubicBezTo>
                      <a:pt x="176962" y="675812"/>
                      <a:pt x="181536" y="672693"/>
                      <a:pt x="183269" y="676089"/>
                    </a:cubicBezTo>
                    <a:cubicBezTo>
                      <a:pt x="185002" y="679485"/>
                      <a:pt x="174952" y="680386"/>
                      <a:pt x="174952" y="680386"/>
                    </a:cubicBezTo>
                    <a:cubicBezTo>
                      <a:pt x="174952" y="680386"/>
                      <a:pt x="173080" y="685515"/>
                      <a:pt x="168645" y="686555"/>
                    </a:cubicBezTo>
                    <a:cubicBezTo>
                      <a:pt x="164139" y="687664"/>
                      <a:pt x="158040" y="693625"/>
                      <a:pt x="155961" y="695912"/>
                    </a:cubicBezTo>
                    <a:cubicBezTo>
                      <a:pt x="153882" y="698199"/>
                      <a:pt x="151317" y="701457"/>
                      <a:pt x="155961" y="702011"/>
                    </a:cubicBezTo>
                    <a:cubicBezTo>
                      <a:pt x="160605" y="702635"/>
                      <a:pt x="167258" y="700556"/>
                      <a:pt x="175645" y="703397"/>
                    </a:cubicBezTo>
                    <a:cubicBezTo>
                      <a:pt x="184032" y="706239"/>
                      <a:pt x="188398" y="712338"/>
                      <a:pt x="190685" y="707764"/>
                    </a:cubicBezTo>
                    <a:cubicBezTo>
                      <a:pt x="192972" y="703189"/>
                      <a:pt x="198448" y="699724"/>
                      <a:pt x="202884" y="696189"/>
                    </a:cubicBezTo>
                    <a:cubicBezTo>
                      <a:pt x="207320" y="692654"/>
                      <a:pt x="208221" y="682951"/>
                      <a:pt x="210924" y="682050"/>
                    </a:cubicBezTo>
                    <a:cubicBezTo>
                      <a:pt x="213627" y="681149"/>
                      <a:pt x="219310" y="674495"/>
                      <a:pt x="222083" y="675951"/>
                    </a:cubicBezTo>
                    <a:cubicBezTo>
                      <a:pt x="224855" y="677475"/>
                      <a:pt x="227489" y="680733"/>
                      <a:pt x="223608" y="685169"/>
                    </a:cubicBezTo>
                    <a:cubicBezTo>
                      <a:pt x="219726" y="689674"/>
                      <a:pt x="200042" y="712824"/>
                      <a:pt x="194983" y="713863"/>
                    </a:cubicBezTo>
                    <a:cubicBezTo>
                      <a:pt x="189923" y="714903"/>
                      <a:pt x="186665" y="719061"/>
                      <a:pt x="179249" y="717467"/>
                    </a:cubicBezTo>
                    <a:cubicBezTo>
                      <a:pt x="171764" y="715873"/>
                      <a:pt x="172873" y="713447"/>
                      <a:pt x="160951" y="711923"/>
                    </a:cubicBezTo>
                    <a:cubicBezTo>
                      <a:pt x="149030" y="710398"/>
                      <a:pt x="142029" y="708734"/>
                      <a:pt x="137594" y="710328"/>
                    </a:cubicBezTo>
                    <a:cubicBezTo>
                      <a:pt x="133158" y="711923"/>
                      <a:pt x="138217" y="716913"/>
                      <a:pt x="134475" y="718992"/>
                    </a:cubicBezTo>
                    <a:cubicBezTo>
                      <a:pt x="130732" y="721071"/>
                      <a:pt x="126157" y="723497"/>
                      <a:pt x="124841" y="727309"/>
                    </a:cubicBezTo>
                    <a:cubicBezTo>
                      <a:pt x="123524" y="731121"/>
                      <a:pt x="115414" y="734379"/>
                      <a:pt x="117771" y="734587"/>
                    </a:cubicBezTo>
                    <a:cubicBezTo>
                      <a:pt x="120197" y="734795"/>
                      <a:pt x="124425" y="728973"/>
                      <a:pt x="129484" y="729458"/>
                    </a:cubicBezTo>
                    <a:cubicBezTo>
                      <a:pt x="134544" y="730013"/>
                      <a:pt x="138495" y="727587"/>
                      <a:pt x="136970" y="731815"/>
                    </a:cubicBezTo>
                    <a:cubicBezTo>
                      <a:pt x="135445" y="736042"/>
                      <a:pt x="135168" y="736666"/>
                      <a:pt x="129138" y="737845"/>
                    </a:cubicBezTo>
                    <a:cubicBezTo>
                      <a:pt x="123108" y="738954"/>
                      <a:pt x="124910" y="742627"/>
                      <a:pt x="116870" y="742766"/>
                    </a:cubicBezTo>
                    <a:cubicBezTo>
                      <a:pt x="108830" y="742904"/>
                      <a:pt x="108691" y="744360"/>
                      <a:pt x="108275" y="748380"/>
                    </a:cubicBezTo>
                    <a:cubicBezTo>
                      <a:pt x="107860" y="752400"/>
                      <a:pt x="102800" y="763975"/>
                      <a:pt x="106335" y="764460"/>
                    </a:cubicBezTo>
                    <a:cubicBezTo>
                      <a:pt x="109870" y="764945"/>
                      <a:pt x="113959" y="760856"/>
                      <a:pt x="117840" y="760578"/>
                    </a:cubicBezTo>
                    <a:cubicBezTo>
                      <a:pt x="121722" y="760301"/>
                      <a:pt x="122415" y="762311"/>
                      <a:pt x="121722" y="765777"/>
                    </a:cubicBezTo>
                    <a:cubicBezTo>
                      <a:pt x="121029" y="769242"/>
                      <a:pt x="116593" y="775203"/>
                      <a:pt x="112781" y="776589"/>
                    </a:cubicBezTo>
                    <a:cubicBezTo>
                      <a:pt x="108969" y="777975"/>
                      <a:pt x="109107" y="783104"/>
                      <a:pt x="107236" y="784421"/>
                    </a:cubicBezTo>
                    <a:cubicBezTo>
                      <a:pt x="105295" y="785669"/>
                      <a:pt x="99334" y="791421"/>
                      <a:pt x="104255" y="791144"/>
                    </a:cubicBezTo>
                    <a:cubicBezTo>
                      <a:pt x="109176" y="790867"/>
                      <a:pt x="116107" y="785253"/>
                      <a:pt x="117286" y="788510"/>
                    </a:cubicBezTo>
                    <a:cubicBezTo>
                      <a:pt x="118464" y="791699"/>
                      <a:pt x="116870" y="796342"/>
                      <a:pt x="113196" y="797937"/>
                    </a:cubicBezTo>
                    <a:cubicBezTo>
                      <a:pt x="109523" y="799531"/>
                      <a:pt x="103840" y="804382"/>
                      <a:pt x="103285" y="807987"/>
                    </a:cubicBezTo>
                    <a:cubicBezTo>
                      <a:pt x="102661" y="811591"/>
                      <a:pt x="103978" y="809997"/>
                      <a:pt x="104533" y="815403"/>
                    </a:cubicBezTo>
                    <a:cubicBezTo>
                      <a:pt x="105087" y="820809"/>
                      <a:pt x="105503" y="825106"/>
                      <a:pt x="104047" y="826423"/>
                    </a:cubicBezTo>
                    <a:cubicBezTo>
                      <a:pt x="102523" y="827740"/>
                      <a:pt x="99542" y="826700"/>
                      <a:pt x="97602" y="823027"/>
                    </a:cubicBezTo>
                    <a:cubicBezTo>
                      <a:pt x="95661" y="819353"/>
                      <a:pt x="93512" y="820047"/>
                      <a:pt x="90948" y="823581"/>
                    </a:cubicBezTo>
                    <a:cubicBezTo>
                      <a:pt x="88383" y="827047"/>
                      <a:pt x="84017" y="826770"/>
                      <a:pt x="82769" y="829889"/>
                    </a:cubicBezTo>
                    <a:cubicBezTo>
                      <a:pt x="81522" y="833077"/>
                      <a:pt x="80343" y="839453"/>
                      <a:pt x="84017" y="837028"/>
                    </a:cubicBezTo>
                    <a:cubicBezTo>
                      <a:pt x="87690" y="834602"/>
                      <a:pt x="91017" y="830304"/>
                      <a:pt x="92542" y="833077"/>
                    </a:cubicBezTo>
                    <a:cubicBezTo>
                      <a:pt x="94067" y="835849"/>
                      <a:pt x="97740" y="831829"/>
                      <a:pt x="96285" y="837998"/>
                    </a:cubicBezTo>
                    <a:cubicBezTo>
                      <a:pt x="94829" y="844166"/>
                      <a:pt x="92057" y="844582"/>
                      <a:pt x="89562" y="845899"/>
                    </a:cubicBezTo>
                    <a:cubicBezTo>
                      <a:pt x="87066" y="847216"/>
                      <a:pt x="80621" y="854078"/>
                      <a:pt x="78403" y="856573"/>
                    </a:cubicBezTo>
                    <a:cubicBezTo>
                      <a:pt x="76115" y="859068"/>
                      <a:pt x="67867" y="860454"/>
                      <a:pt x="67313" y="863781"/>
                    </a:cubicBezTo>
                    <a:cubicBezTo>
                      <a:pt x="66759" y="867177"/>
                      <a:pt x="64887" y="871613"/>
                      <a:pt x="68353" y="871336"/>
                    </a:cubicBezTo>
                    <a:cubicBezTo>
                      <a:pt x="71818" y="870990"/>
                      <a:pt x="77502" y="868702"/>
                      <a:pt x="81244" y="866207"/>
                    </a:cubicBezTo>
                    <a:cubicBezTo>
                      <a:pt x="84918" y="863781"/>
                      <a:pt x="86720" y="862603"/>
                      <a:pt x="87066" y="865583"/>
                    </a:cubicBezTo>
                    <a:cubicBezTo>
                      <a:pt x="87413" y="868564"/>
                      <a:pt x="87344" y="870851"/>
                      <a:pt x="84918" y="872445"/>
                    </a:cubicBezTo>
                    <a:cubicBezTo>
                      <a:pt x="82492" y="874039"/>
                      <a:pt x="78611" y="880416"/>
                      <a:pt x="77848" y="881386"/>
                    </a:cubicBezTo>
                    <a:cubicBezTo>
                      <a:pt x="77155" y="882287"/>
                      <a:pt x="71333" y="888040"/>
                      <a:pt x="70293" y="890743"/>
                    </a:cubicBezTo>
                    <a:cubicBezTo>
                      <a:pt x="69254" y="893446"/>
                      <a:pt x="67798" y="893585"/>
                      <a:pt x="67105" y="898090"/>
                    </a:cubicBezTo>
                    <a:cubicBezTo>
                      <a:pt x="66343" y="902595"/>
                      <a:pt x="61560" y="906684"/>
                      <a:pt x="65511" y="908694"/>
                    </a:cubicBezTo>
                    <a:cubicBezTo>
                      <a:pt x="69462" y="910704"/>
                      <a:pt x="71680" y="911120"/>
                      <a:pt x="73482" y="914031"/>
                    </a:cubicBezTo>
                    <a:cubicBezTo>
                      <a:pt x="75284" y="916942"/>
                      <a:pt x="75422" y="918467"/>
                      <a:pt x="80898" y="916388"/>
                    </a:cubicBezTo>
                    <a:cubicBezTo>
                      <a:pt x="86373" y="914308"/>
                      <a:pt x="87621" y="912576"/>
                      <a:pt x="95453" y="905229"/>
                    </a:cubicBezTo>
                    <a:cubicBezTo>
                      <a:pt x="103216" y="897951"/>
                      <a:pt x="102315" y="896704"/>
                      <a:pt x="106681" y="894416"/>
                    </a:cubicBezTo>
                    <a:cubicBezTo>
                      <a:pt x="111048" y="892198"/>
                      <a:pt x="113820" y="896565"/>
                      <a:pt x="114236" y="887971"/>
                    </a:cubicBezTo>
                    <a:cubicBezTo>
                      <a:pt x="114652" y="879376"/>
                      <a:pt x="113820" y="872237"/>
                      <a:pt x="114097" y="862118"/>
                    </a:cubicBezTo>
                    <a:cubicBezTo>
                      <a:pt x="114375" y="851929"/>
                      <a:pt x="114721" y="841463"/>
                      <a:pt x="117286" y="836473"/>
                    </a:cubicBezTo>
                    <a:cubicBezTo>
                      <a:pt x="119850" y="831552"/>
                      <a:pt x="123108" y="830027"/>
                      <a:pt x="122137" y="840424"/>
                    </a:cubicBezTo>
                    <a:cubicBezTo>
                      <a:pt x="121236" y="850890"/>
                      <a:pt x="120266" y="854286"/>
                      <a:pt x="126296" y="849018"/>
                    </a:cubicBezTo>
                    <a:cubicBezTo>
                      <a:pt x="132257" y="843820"/>
                      <a:pt x="136415" y="847701"/>
                      <a:pt x="137802" y="839245"/>
                    </a:cubicBezTo>
                    <a:cubicBezTo>
                      <a:pt x="139188" y="830790"/>
                      <a:pt x="139673" y="832453"/>
                      <a:pt x="144594" y="830304"/>
                    </a:cubicBezTo>
                    <a:cubicBezTo>
                      <a:pt x="149515" y="828156"/>
                      <a:pt x="152079" y="831621"/>
                      <a:pt x="156307" y="821433"/>
                    </a:cubicBezTo>
                    <a:cubicBezTo>
                      <a:pt x="160535" y="811244"/>
                      <a:pt x="162476" y="811660"/>
                      <a:pt x="165248" y="811313"/>
                    </a:cubicBezTo>
                    <a:cubicBezTo>
                      <a:pt x="168090" y="810967"/>
                      <a:pt x="168090" y="807293"/>
                      <a:pt x="172457" y="805907"/>
                    </a:cubicBezTo>
                    <a:cubicBezTo>
                      <a:pt x="176823" y="804521"/>
                      <a:pt x="181051" y="806323"/>
                      <a:pt x="184517" y="804452"/>
                    </a:cubicBezTo>
                    <a:cubicBezTo>
                      <a:pt x="187982" y="802580"/>
                      <a:pt x="195190" y="802996"/>
                      <a:pt x="195745" y="797451"/>
                    </a:cubicBezTo>
                    <a:cubicBezTo>
                      <a:pt x="196230" y="791907"/>
                      <a:pt x="191378" y="788094"/>
                      <a:pt x="196507" y="785391"/>
                    </a:cubicBezTo>
                    <a:cubicBezTo>
                      <a:pt x="201706" y="782688"/>
                      <a:pt x="202329" y="778599"/>
                      <a:pt x="206835" y="779153"/>
                    </a:cubicBezTo>
                    <a:cubicBezTo>
                      <a:pt x="211270" y="779708"/>
                      <a:pt x="210231" y="780124"/>
                      <a:pt x="216122" y="780540"/>
                    </a:cubicBezTo>
                    <a:cubicBezTo>
                      <a:pt x="222014" y="780956"/>
                      <a:pt x="229707" y="773678"/>
                      <a:pt x="232341" y="775411"/>
                    </a:cubicBezTo>
                    <a:cubicBezTo>
                      <a:pt x="235044" y="777143"/>
                      <a:pt x="239064" y="775549"/>
                      <a:pt x="237123" y="778668"/>
                    </a:cubicBezTo>
                    <a:cubicBezTo>
                      <a:pt x="235252" y="781787"/>
                      <a:pt x="230747" y="786292"/>
                      <a:pt x="225756" y="787956"/>
                    </a:cubicBezTo>
                    <a:cubicBezTo>
                      <a:pt x="220766" y="789619"/>
                      <a:pt x="209538" y="792738"/>
                      <a:pt x="207597" y="794956"/>
                    </a:cubicBezTo>
                    <a:cubicBezTo>
                      <a:pt x="205656" y="797174"/>
                      <a:pt x="200458" y="798976"/>
                      <a:pt x="199696" y="803273"/>
                    </a:cubicBezTo>
                    <a:cubicBezTo>
                      <a:pt x="199003" y="807571"/>
                      <a:pt x="196854" y="810828"/>
                      <a:pt x="192279" y="812353"/>
                    </a:cubicBezTo>
                    <a:cubicBezTo>
                      <a:pt x="187705" y="813878"/>
                      <a:pt x="180843" y="815819"/>
                      <a:pt x="176407" y="818938"/>
                    </a:cubicBezTo>
                    <a:cubicBezTo>
                      <a:pt x="171972" y="822056"/>
                      <a:pt x="170308" y="825037"/>
                      <a:pt x="166011" y="829403"/>
                    </a:cubicBezTo>
                    <a:cubicBezTo>
                      <a:pt x="161714" y="833770"/>
                      <a:pt x="156099" y="834255"/>
                      <a:pt x="153604" y="838899"/>
                    </a:cubicBezTo>
                    <a:cubicBezTo>
                      <a:pt x="151109" y="843473"/>
                      <a:pt x="150901" y="848394"/>
                      <a:pt x="147644" y="849919"/>
                    </a:cubicBezTo>
                    <a:cubicBezTo>
                      <a:pt x="144455" y="851444"/>
                      <a:pt x="139950" y="854563"/>
                      <a:pt x="139396" y="858028"/>
                    </a:cubicBezTo>
                    <a:cubicBezTo>
                      <a:pt x="138841" y="861494"/>
                      <a:pt x="135514" y="874732"/>
                      <a:pt x="134683" y="879792"/>
                    </a:cubicBezTo>
                    <a:cubicBezTo>
                      <a:pt x="133851" y="884782"/>
                      <a:pt x="133989" y="887624"/>
                      <a:pt x="135514" y="890604"/>
                    </a:cubicBezTo>
                    <a:cubicBezTo>
                      <a:pt x="136970" y="893585"/>
                      <a:pt x="137178" y="891367"/>
                      <a:pt x="139950" y="895941"/>
                    </a:cubicBezTo>
                    <a:cubicBezTo>
                      <a:pt x="142792" y="900516"/>
                      <a:pt x="146049" y="902040"/>
                      <a:pt x="148129" y="904051"/>
                    </a:cubicBezTo>
                    <a:cubicBezTo>
                      <a:pt x="150139" y="906061"/>
                      <a:pt x="156585" y="911467"/>
                      <a:pt x="155961" y="907031"/>
                    </a:cubicBezTo>
                    <a:cubicBezTo>
                      <a:pt x="155337" y="902526"/>
                      <a:pt x="152842" y="902942"/>
                      <a:pt x="151594" y="895040"/>
                    </a:cubicBezTo>
                    <a:cubicBezTo>
                      <a:pt x="150347" y="887139"/>
                      <a:pt x="152703" y="884782"/>
                      <a:pt x="155684" y="882218"/>
                    </a:cubicBezTo>
                    <a:cubicBezTo>
                      <a:pt x="158664" y="879584"/>
                      <a:pt x="160674" y="870920"/>
                      <a:pt x="161436" y="866276"/>
                    </a:cubicBezTo>
                    <a:cubicBezTo>
                      <a:pt x="162199" y="861633"/>
                      <a:pt x="167397" y="858583"/>
                      <a:pt x="168714" y="860385"/>
                    </a:cubicBezTo>
                    <a:cubicBezTo>
                      <a:pt x="170031" y="862118"/>
                      <a:pt x="170863" y="872792"/>
                      <a:pt x="170793" y="876812"/>
                    </a:cubicBezTo>
                    <a:cubicBezTo>
                      <a:pt x="170724" y="880832"/>
                      <a:pt x="173150" y="885545"/>
                      <a:pt x="178625" y="887000"/>
                    </a:cubicBezTo>
                    <a:cubicBezTo>
                      <a:pt x="184101" y="888386"/>
                      <a:pt x="188606" y="886376"/>
                      <a:pt x="184794" y="881802"/>
                    </a:cubicBezTo>
                    <a:cubicBezTo>
                      <a:pt x="180982" y="877297"/>
                      <a:pt x="176338" y="872999"/>
                      <a:pt x="175853" y="866554"/>
                    </a:cubicBezTo>
                    <a:cubicBezTo>
                      <a:pt x="175298" y="860177"/>
                      <a:pt x="174536" y="856365"/>
                      <a:pt x="177516" y="856573"/>
                    </a:cubicBezTo>
                    <a:cubicBezTo>
                      <a:pt x="180427" y="856781"/>
                      <a:pt x="187774" y="852969"/>
                      <a:pt x="186943" y="858167"/>
                    </a:cubicBezTo>
                    <a:cubicBezTo>
                      <a:pt x="186111" y="863365"/>
                      <a:pt x="183269" y="866276"/>
                      <a:pt x="186388" y="868841"/>
                    </a:cubicBezTo>
                    <a:cubicBezTo>
                      <a:pt x="189507" y="871336"/>
                      <a:pt x="194567" y="873415"/>
                      <a:pt x="194220" y="877782"/>
                    </a:cubicBezTo>
                    <a:cubicBezTo>
                      <a:pt x="193874" y="882148"/>
                      <a:pt x="195884" y="885891"/>
                      <a:pt x="194844" y="891921"/>
                    </a:cubicBezTo>
                    <a:cubicBezTo>
                      <a:pt x="193874" y="897951"/>
                      <a:pt x="187428" y="899753"/>
                      <a:pt x="193458" y="900516"/>
                    </a:cubicBezTo>
                    <a:cubicBezTo>
                      <a:pt x="199488" y="901278"/>
                      <a:pt x="199418" y="901625"/>
                      <a:pt x="203369" y="898090"/>
                    </a:cubicBezTo>
                    <a:cubicBezTo>
                      <a:pt x="207320" y="894555"/>
                      <a:pt x="208221" y="890258"/>
                      <a:pt x="210300" y="888456"/>
                    </a:cubicBezTo>
                    <a:cubicBezTo>
                      <a:pt x="212379" y="886584"/>
                      <a:pt x="215706" y="887901"/>
                      <a:pt x="216815" y="882287"/>
                    </a:cubicBezTo>
                    <a:cubicBezTo>
                      <a:pt x="217924" y="876604"/>
                      <a:pt x="224509" y="876257"/>
                      <a:pt x="217578" y="871683"/>
                    </a:cubicBezTo>
                    <a:cubicBezTo>
                      <a:pt x="210647" y="867108"/>
                      <a:pt x="207112" y="864197"/>
                      <a:pt x="210993" y="864682"/>
                    </a:cubicBezTo>
                    <a:cubicBezTo>
                      <a:pt x="214875" y="865167"/>
                      <a:pt x="224231" y="871821"/>
                      <a:pt x="224717" y="862742"/>
                    </a:cubicBezTo>
                    <a:cubicBezTo>
                      <a:pt x="225202" y="853662"/>
                      <a:pt x="227350" y="848810"/>
                      <a:pt x="228737" y="833354"/>
                    </a:cubicBezTo>
                    <a:cubicBezTo>
                      <a:pt x="230053" y="817898"/>
                      <a:pt x="226935" y="823789"/>
                      <a:pt x="230053" y="814363"/>
                    </a:cubicBezTo>
                    <a:cubicBezTo>
                      <a:pt x="233172" y="804937"/>
                      <a:pt x="234975" y="803412"/>
                      <a:pt x="236361" y="807293"/>
                    </a:cubicBezTo>
                    <a:cubicBezTo>
                      <a:pt x="237678" y="811175"/>
                      <a:pt x="234697" y="819908"/>
                      <a:pt x="237123" y="820740"/>
                    </a:cubicBezTo>
                    <a:cubicBezTo>
                      <a:pt x="239549" y="821571"/>
                      <a:pt x="239410" y="822472"/>
                      <a:pt x="242252" y="822126"/>
                    </a:cubicBezTo>
                    <a:cubicBezTo>
                      <a:pt x="245094" y="821779"/>
                      <a:pt x="250292" y="815056"/>
                      <a:pt x="253065" y="807848"/>
                    </a:cubicBezTo>
                    <a:cubicBezTo>
                      <a:pt x="255837" y="800640"/>
                      <a:pt x="255976" y="804521"/>
                      <a:pt x="261590" y="802996"/>
                    </a:cubicBezTo>
                    <a:cubicBezTo>
                      <a:pt x="267204" y="801402"/>
                      <a:pt x="273026" y="797243"/>
                      <a:pt x="272610" y="802164"/>
                    </a:cubicBezTo>
                    <a:cubicBezTo>
                      <a:pt x="272194" y="807016"/>
                      <a:pt x="268867" y="809234"/>
                      <a:pt x="264986" y="811244"/>
                    </a:cubicBezTo>
                    <a:cubicBezTo>
                      <a:pt x="261105" y="813185"/>
                      <a:pt x="257292" y="820809"/>
                      <a:pt x="254867" y="823512"/>
                    </a:cubicBezTo>
                    <a:cubicBezTo>
                      <a:pt x="252441" y="826215"/>
                      <a:pt x="244609" y="829542"/>
                      <a:pt x="243638" y="834186"/>
                    </a:cubicBezTo>
                    <a:cubicBezTo>
                      <a:pt x="242668" y="838830"/>
                      <a:pt x="245787" y="841671"/>
                      <a:pt x="246688" y="843543"/>
                    </a:cubicBezTo>
                    <a:cubicBezTo>
                      <a:pt x="247589" y="845414"/>
                      <a:pt x="247450" y="844860"/>
                      <a:pt x="248906" y="850682"/>
                    </a:cubicBezTo>
                    <a:cubicBezTo>
                      <a:pt x="250361" y="856504"/>
                      <a:pt x="254035" y="864197"/>
                      <a:pt x="257778" y="865583"/>
                    </a:cubicBezTo>
                    <a:cubicBezTo>
                      <a:pt x="261520" y="866970"/>
                      <a:pt x="265402" y="869881"/>
                      <a:pt x="270739" y="875911"/>
                    </a:cubicBezTo>
                    <a:cubicBezTo>
                      <a:pt x="276076" y="881871"/>
                      <a:pt x="282036" y="887763"/>
                      <a:pt x="289037" y="889565"/>
                    </a:cubicBezTo>
                    <a:cubicBezTo>
                      <a:pt x="296037" y="891367"/>
                      <a:pt x="299710" y="890951"/>
                      <a:pt x="300403" y="893862"/>
                    </a:cubicBezTo>
                    <a:cubicBezTo>
                      <a:pt x="301096" y="896773"/>
                      <a:pt x="306433" y="901833"/>
                      <a:pt x="300819" y="901140"/>
                    </a:cubicBezTo>
                    <a:cubicBezTo>
                      <a:pt x="295205" y="900446"/>
                      <a:pt x="286264" y="903288"/>
                      <a:pt x="280373" y="899199"/>
                    </a:cubicBezTo>
                    <a:cubicBezTo>
                      <a:pt x="274551" y="895109"/>
                      <a:pt x="262837" y="893931"/>
                      <a:pt x="258679" y="890396"/>
                    </a:cubicBezTo>
                    <a:cubicBezTo>
                      <a:pt x="254520" y="886862"/>
                      <a:pt x="249530" y="885891"/>
                      <a:pt x="243708" y="885129"/>
                    </a:cubicBezTo>
                    <a:cubicBezTo>
                      <a:pt x="237886" y="884366"/>
                      <a:pt x="234767" y="885545"/>
                      <a:pt x="231717" y="888525"/>
                    </a:cubicBezTo>
                    <a:cubicBezTo>
                      <a:pt x="228667" y="891505"/>
                      <a:pt x="225063" y="899130"/>
                      <a:pt x="223954" y="905991"/>
                    </a:cubicBezTo>
                    <a:cubicBezTo>
                      <a:pt x="222845" y="912853"/>
                      <a:pt x="225479" y="924636"/>
                      <a:pt x="226311" y="930250"/>
                    </a:cubicBezTo>
                    <a:cubicBezTo>
                      <a:pt x="227212" y="935795"/>
                      <a:pt x="228529" y="936003"/>
                      <a:pt x="224717" y="943627"/>
                    </a:cubicBezTo>
                    <a:cubicBezTo>
                      <a:pt x="220905" y="951251"/>
                      <a:pt x="214181" y="952637"/>
                      <a:pt x="214389" y="958459"/>
                    </a:cubicBezTo>
                    <a:cubicBezTo>
                      <a:pt x="214597" y="964281"/>
                      <a:pt x="228667" y="971559"/>
                      <a:pt x="230955" y="979252"/>
                    </a:cubicBezTo>
                    <a:cubicBezTo>
                      <a:pt x="233242" y="986946"/>
                      <a:pt x="238787" y="982232"/>
                      <a:pt x="245926" y="984520"/>
                    </a:cubicBezTo>
                    <a:cubicBezTo>
                      <a:pt x="253065" y="986876"/>
                      <a:pt x="252371" y="988678"/>
                      <a:pt x="252233" y="994292"/>
                    </a:cubicBezTo>
                    <a:cubicBezTo>
                      <a:pt x="252094" y="999907"/>
                      <a:pt x="256877" y="1002125"/>
                      <a:pt x="255560" y="1010372"/>
                    </a:cubicBezTo>
                    <a:cubicBezTo>
                      <a:pt x="254243" y="1018620"/>
                      <a:pt x="250639" y="1020145"/>
                      <a:pt x="254312" y="1022848"/>
                    </a:cubicBezTo>
                    <a:cubicBezTo>
                      <a:pt x="257986" y="1025621"/>
                      <a:pt x="263045" y="1031166"/>
                      <a:pt x="258055" y="1034978"/>
                    </a:cubicBezTo>
                    <a:cubicBezTo>
                      <a:pt x="253065" y="1038720"/>
                      <a:pt x="246549" y="1047246"/>
                      <a:pt x="238995" y="1050087"/>
                    </a:cubicBezTo>
                    <a:cubicBezTo>
                      <a:pt x="231440" y="1052998"/>
                      <a:pt x="225479" y="1051058"/>
                      <a:pt x="223400" y="1058266"/>
                    </a:cubicBezTo>
                    <a:cubicBezTo>
                      <a:pt x="221320" y="1065474"/>
                      <a:pt x="220905" y="1068524"/>
                      <a:pt x="215776" y="1072197"/>
                    </a:cubicBezTo>
                    <a:cubicBezTo>
                      <a:pt x="210647" y="1075871"/>
                      <a:pt x="208013" y="1079683"/>
                      <a:pt x="206211" y="1084327"/>
                    </a:cubicBezTo>
                    <a:cubicBezTo>
                      <a:pt x="204409" y="1088970"/>
                      <a:pt x="198587" y="1099644"/>
                      <a:pt x="197963" y="1102971"/>
                    </a:cubicBezTo>
                    <a:cubicBezTo>
                      <a:pt x="197270" y="1106228"/>
                      <a:pt x="197963" y="1116625"/>
                      <a:pt x="192210" y="1115863"/>
                    </a:cubicBezTo>
                    <a:cubicBezTo>
                      <a:pt x="186457" y="1115100"/>
                      <a:pt x="172526" y="1130002"/>
                      <a:pt x="170169" y="1132428"/>
                    </a:cubicBezTo>
                    <a:cubicBezTo>
                      <a:pt x="167813" y="1134923"/>
                      <a:pt x="163308" y="1146567"/>
                      <a:pt x="161575" y="1147260"/>
                    </a:cubicBezTo>
                    <a:cubicBezTo>
                      <a:pt x="159912" y="1147953"/>
                      <a:pt x="157555" y="1148023"/>
                      <a:pt x="155614" y="1152666"/>
                    </a:cubicBezTo>
                    <a:cubicBezTo>
                      <a:pt x="153674" y="1157310"/>
                      <a:pt x="149168" y="1156132"/>
                      <a:pt x="148337" y="1161192"/>
                    </a:cubicBezTo>
                    <a:cubicBezTo>
                      <a:pt x="147505" y="1166182"/>
                      <a:pt x="148198" y="1174707"/>
                      <a:pt x="149862" y="1179074"/>
                    </a:cubicBezTo>
                    <a:cubicBezTo>
                      <a:pt x="151525" y="1183509"/>
                      <a:pt x="150416" y="1181499"/>
                      <a:pt x="151248" y="1186698"/>
                    </a:cubicBezTo>
                    <a:cubicBezTo>
                      <a:pt x="152079" y="1191965"/>
                      <a:pt x="153951" y="1191965"/>
                      <a:pt x="155129" y="1196540"/>
                    </a:cubicBezTo>
                    <a:cubicBezTo>
                      <a:pt x="156377" y="1201114"/>
                      <a:pt x="155892" y="1207699"/>
                      <a:pt x="151386" y="1208045"/>
                    </a:cubicBezTo>
                    <a:cubicBezTo>
                      <a:pt x="146881" y="1208392"/>
                      <a:pt x="144109" y="1215115"/>
                      <a:pt x="140020" y="1206590"/>
                    </a:cubicBezTo>
                    <a:cubicBezTo>
                      <a:pt x="135930" y="1197995"/>
                      <a:pt x="133158" y="1197441"/>
                      <a:pt x="135168" y="1192451"/>
                    </a:cubicBezTo>
                    <a:cubicBezTo>
                      <a:pt x="137178" y="1187460"/>
                      <a:pt x="137940" y="1186836"/>
                      <a:pt x="136000" y="1181638"/>
                    </a:cubicBezTo>
                    <a:cubicBezTo>
                      <a:pt x="134128" y="1176370"/>
                      <a:pt x="135376" y="1171657"/>
                      <a:pt x="130316" y="1172489"/>
                    </a:cubicBezTo>
                    <a:cubicBezTo>
                      <a:pt x="125187" y="1173321"/>
                      <a:pt x="117355" y="1174291"/>
                      <a:pt x="117008" y="1178796"/>
                    </a:cubicBezTo>
                    <a:cubicBezTo>
                      <a:pt x="116662" y="1183301"/>
                      <a:pt x="117078" y="1193698"/>
                      <a:pt x="116593" y="1199035"/>
                    </a:cubicBezTo>
                    <a:cubicBezTo>
                      <a:pt x="116107" y="1204302"/>
                      <a:pt x="118811" y="1199104"/>
                      <a:pt x="118811" y="1205412"/>
                    </a:cubicBezTo>
                    <a:cubicBezTo>
                      <a:pt x="118811" y="1211719"/>
                      <a:pt x="122415" y="1218719"/>
                      <a:pt x="125742" y="1222393"/>
                    </a:cubicBezTo>
                    <a:cubicBezTo>
                      <a:pt x="129068" y="1226066"/>
                      <a:pt x="125118" y="1223848"/>
                      <a:pt x="133574" y="1232027"/>
                    </a:cubicBezTo>
                    <a:cubicBezTo>
                      <a:pt x="142029" y="1240205"/>
                      <a:pt x="144733" y="1244433"/>
                      <a:pt x="145980" y="1249839"/>
                    </a:cubicBezTo>
                    <a:cubicBezTo>
                      <a:pt x="147158" y="1255245"/>
                      <a:pt x="151248" y="1254968"/>
                      <a:pt x="150485" y="1259266"/>
                    </a:cubicBezTo>
                    <a:cubicBezTo>
                      <a:pt x="149792" y="1263632"/>
                      <a:pt x="152911" y="1265781"/>
                      <a:pt x="151317" y="1271256"/>
                    </a:cubicBezTo>
                    <a:cubicBezTo>
                      <a:pt x="149723" y="1276732"/>
                      <a:pt x="146327" y="1277009"/>
                      <a:pt x="148267" y="1281583"/>
                    </a:cubicBezTo>
                    <a:cubicBezTo>
                      <a:pt x="150139" y="1286158"/>
                      <a:pt x="151872" y="1290802"/>
                      <a:pt x="154297" y="1289554"/>
                    </a:cubicBezTo>
                    <a:cubicBezTo>
                      <a:pt x="156723" y="1288237"/>
                      <a:pt x="160535" y="1287891"/>
                      <a:pt x="159496" y="1281722"/>
                    </a:cubicBezTo>
                    <a:cubicBezTo>
                      <a:pt x="158456" y="1275553"/>
                      <a:pt x="155892" y="1273959"/>
                      <a:pt x="155684" y="1269454"/>
                    </a:cubicBezTo>
                    <a:cubicBezTo>
                      <a:pt x="155476" y="1264949"/>
                      <a:pt x="152079" y="1251572"/>
                      <a:pt x="152218" y="1245542"/>
                    </a:cubicBezTo>
                    <a:cubicBezTo>
                      <a:pt x="152357" y="1239512"/>
                      <a:pt x="150139" y="1233759"/>
                      <a:pt x="153743" y="1232997"/>
                    </a:cubicBezTo>
                    <a:cubicBezTo>
                      <a:pt x="157347" y="1232235"/>
                      <a:pt x="162753" y="1227868"/>
                      <a:pt x="167120" y="1225927"/>
                    </a:cubicBezTo>
                    <a:cubicBezTo>
                      <a:pt x="171486" y="1223987"/>
                      <a:pt x="176407" y="1218234"/>
                      <a:pt x="180982" y="1221907"/>
                    </a:cubicBezTo>
                    <a:cubicBezTo>
                      <a:pt x="185487" y="1225581"/>
                      <a:pt x="187566" y="1225581"/>
                      <a:pt x="188814" y="1229878"/>
                    </a:cubicBezTo>
                    <a:cubicBezTo>
                      <a:pt x="190061" y="1234106"/>
                      <a:pt x="188051" y="1238057"/>
                      <a:pt x="197686" y="1238334"/>
                    </a:cubicBezTo>
                    <a:cubicBezTo>
                      <a:pt x="207389" y="1238611"/>
                      <a:pt x="206349" y="1236393"/>
                      <a:pt x="208914" y="1241175"/>
                    </a:cubicBezTo>
                    <a:cubicBezTo>
                      <a:pt x="211478" y="1245958"/>
                      <a:pt x="215845" y="1249631"/>
                      <a:pt x="219380" y="1252542"/>
                    </a:cubicBezTo>
                    <a:cubicBezTo>
                      <a:pt x="222915" y="1255453"/>
                      <a:pt x="228806" y="1257741"/>
                      <a:pt x="229846" y="1263909"/>
                    </a:cubicBezTo>
                    <a:cubicBezTo>
                      <a:pt x="230885" y="1270078"/>
                      <a:pt x="232479" y="1273266"/>
                      <a:pt x="237955" y="1277910"/>
                    </a:cubicBezTo>
                    <a:cubicBezTo>
                      <a:pt x="243430" y="1282554"/>
                      <a:pt x="242460" y="1284287"/>
                      <a:pt x="250431" y="1287544"/>
                    </a:cubicBezTo>
                    <a:cubicBezTo>
                      <a:pt x="258401" y="1290802"/>
                      <a:pt x="261659" y="1290386"/>
                      <a:pt x="264154" y="1288584"/>
                    </a:cubicBezTo>
                    <a:cubicBezTo>
                      <a:pt x="266649" y="1286782"/>
                      <a:pt x="266372" y="1291010"/>
                      <a:pt x="267828" y="1278811"/>
                    </a:cubicBezTo>
                    <a:cubicBezTo>
                      <a:pt x="269283" y="1266612"/>
                      <a:pt x="271154" y="1258226"/>
                      <a:pt x="271154" y="1256632"/>
                    </a:cubicBezTo>
                    <a:cubicBezTo>
                      <a:pt x="271154" y="1255038"/>
                      <a:pt x="273719" y="1253651"/>
                      <a:pt x="267204" y="1247829"/>
                    </a:cubicBezTo>
                    <a:cubicBezTo>
                      <a:pt x="260619" y="1242007"/>
                      <a:pt x="258194" y="1243324"/>
                      <a:pt x="260203" y="1234591"/>
                    </a:cubicBezTo>
                    <a:cubicBezTo>
                      <a:pt x="262213" y="1225858"/>
                      <a:pt x="267204" y="1224957"/>
                      <a:pt x="266303" y="1221907"/>
                    </a:cubicBezTo>
                    <a:cubicBezTo>
                      <a:pt x="265402" y="1218858"/>
                      <a:pt x="259649" y="1212550"/>
                      <a:pt x="260758" y="1210055"/>
                    </a:cubicBezTo>
                    <a:cubicBezTo>
                      <a:pt x="261867" y="1207629"/>
                      <a:pt x="267689" y="1207352"/>
                      <a:pt x="270184" y="1212481"/>
                    </a:cubicBezTo>
                    <a:cubicBezTo>
                      <a:pt x="272679" y="1217610"/>
                      <a:pt x="277184" y="1222393"/>
                      <a:pt x="276977" y="1228561"/>
                    </a:cubicBezTo>
                    <a:cubicBezTo>
                      <a:pt x="276838" y="1234730"/>
                      <a:pt x="277808" y="1237918"/>
                      <a:pt x="284185" y="1239859"/>
                    </a:cubicBezTo>
                    <a:cubicBezTo>
                      <a:pt x="290561" y="1241799"/>
                      <a:pt x="290076" y="1244572"/>
                      <a:pt x="295829" y="1243463"/>
                    </a:cubicBezTo>
                    <a:cubicBezTo>
                      <a:pt x="301582" y="1242354"/>
                      <a:pt x="300265" y="1238264"/>
                      <a:pt x="305117" y="1239096"/>
                    </a:cubicBezTo>
                    <a:cubicBezTo>
                      <a:pt x="309968" y="1239997"/>
                      <a:pt x="313434" y="1240760"/>
                      <a:pt x="311216" y="1245958"/>
                    </a:cubicBezTo>
                    <a:cubicBezTo>
                      <a:pt x="308998" y="1251087"/>
                      <a:pt x="305117" y="1250325"/>
                      <a:pt x="306919" y="1254275"/>
                    </a:cubicBezTo>
                    <a:cubicBezTo>
                      <a:pt x="308790" y="1258226"/>
                      <a:pt x="308305" y="1258434"/>
                      <a:pt x="312463" y="1262038"/>
                    </a:cubicBezTo>
                    <a:cubicBezTo>
                      <a:pt x="316622" y="1265642"/>
                      <a:pt x="319117" y="1266335"/>
                      <a:pt x="321543" y="1263563"/>
                    </a:cubicBezTo>
                    <a:cubicBezTo>
                      <a:pt x="323969" y="1260790"/>
                      <a:pt x="324731" y="1257810"/>
                      <a:pt x="327850" y="1257186"/>
                    </a:cubicBezTo>
                    <a:cubicBezTo>
                      <a:pt x="330969" y="1256632"/>
                      <a:pt x="331039" y="1249701"/>
                      <a:pt x="334296" y="1247413"/>
                    </a:cubicBezTo>
                    <a:cubicBezTo>
                      <a:pt x="337554" y="1245126"/>
                      <a:pt x="337623" y="1245750"/>
                      <a:pt x="339287" y="1247413"/>
                    </a:cubicBezTo>
                    <a:cubicBezTo>
                      <a:pt x="340950" y="1249146"/>
                      <a:pt x="347049" y="1245611"/>
                      <a:pt x="343237" y="1251156"/>
                    </a:cubicBezTo>
                    <a:cubicBezTo>
                      <a:pt x="339425" y="1256701"/>
                      <a:pt x="340187" y="1256355"/>
                      <a:pt x="339356" y="1261414"/>
                    </a:cubicBezTo>
                    <a:cubicBezTo>
                      <a:pt x="338524" y="1266474"/>
                      <a:pt x="332841" y="1270840"/>
                      <a:pt x="336583" y="1271464"/>
                    </a:cubicBezTo>
                    <a:cubicBezTo>
                      <a:pt x="340395" y="1272088"/>
                      <a:pt x="353287" y="1276316"/>
                      <a:pt x="356198" y="1271880"/>
                    </a:cubicBezTo>
                    <a:cubicBezTo>
                      <a:pt x="359109" y="1267444"/>
                      <a:pt x="362852" y="1269316"/>
                      <a:pt x="367773" y="1269038"/>
                    </a:cubicBezTo>
                    <a:cubicBezTo>
                      <a:pt x="372694" y="1268830"/>
                      <a:pt x="375952" y="1265781"/>
                      <a:pt x="376298" y="1263494"/>
                    </a:cubicBezTo>
                    <a:cubicBezTo>
                      <a:pt x="376645" y="1261206"/>
                      <a:pt x="372070" y="1260375"/>
                      <a:pt x="374357" y="1253236"/>
                    </a:cubicBezTo>
                    <a:cubicBezTo>
                      <a:pt x="376645" y="1246097"/>
                      <a:pt x="380873" y="1253097"/>
                      <a:pt x="382051" y="1246166"/>
                    </a:cubicBezTo>
                    <a:cubicBezTo>
                      <a:pt x="383160" y="1239235"/>
                      <a:pt x="387734" y="1237779"/>
                      <a:pt x="388566" y="1241175"/>
                    </a:cubicBezTo>
                    <a:cubicBezTo>
                      <a:pt x="389398" y="1244641"/>
                      <a:pt x="386417" y="1247552"/>
                      <a:pt x="390230" y="1248800"/>
                    </a:cubicBezTo>
                    <a:cubicBezTo>
                      <a:pt x="394042" y="1250047"/>
                      <a:pt x="402359" y="1256285"/>
                      <a:pt x="402983" y="1252335"/>
                    </a:cubicBezTo>
                    <a:cubicBezTo>
                      <a:pt x="403606" y="1248314"/>
                      <a:pt x="401388" y="1243463"/>
                      <a:pt x="407834" y="1244780"/>
                    </a:cubicBezTo>
                    <a:cubicBezTo>
                      <a:pt x="414280" y="1246097"/>
                      <a:pt x="429043" y="1252612"/>
                      <a:pt x="431816" y="1250948"/>
                    </a:cubicBezTo>
                    <a:cubicBezTo>
                      <a:pt x="434588" y="1249354"/>
                      <a:pt x="435420" y="1249216"/>
                      <a:pt x="433618" y="1239720"/>
                    </a:cubicBezTo>
                    <a:cubicBezTo>
                      <a:pt x="431816" y="1230225"/>
                      <a:pt x="433133" y="1230640"/>
                      <a:pt x="435212" y="1222393"/>
                    </a:cubicBezTo>
                    <a:cubicBezTo>
                      <a:pt x="437222" y="1214144"/>
                      <a:pt x="435697" y="1212689"/>
                      <a:pt x="439994" y="1214214"/>
                    </a:cubicBezTo>
                    <a:cubicBezTo>
                      <a:pt x="444292" y="1215739"/>
                      <a:pt x="444985" y="1216848"/>
                      <a:pt x="445955" y="1219343"/>
                    </a:cubicBezTo>
                    <a:cubicBezTo>
                      <a:pt x="446925" y="1221838"/>
                      <a:pt x="443044" y="1221699"/>
                      <a:pt x="450529" y="1222670"/>
                    </a:cubicBezTo>
                    <a:cubicBezTo>
                      <a:pt x="458015" y="1223640"/>
                      <a:pt x="463213" y="1225650"/>
                      <a:pt x="464738" y="1222393"/>
                    </a:cubicBezTo>
                    <a:cubicBezTo>
                      <a:pt x="466263" y="1219135"/>
                      <a:pt x="466609" y="1218650"/>
                      <a:pt x="469451" y="1220036"/>
                    </a:cubicBezTo>
                    <a:cubicBezTo>
                      <a:pt x="472293" y="1221422"/>
                      <a:pt x="466194" y="1220590"/>
                      <a:pt x="473818" y="1223917"/>
                    </a:cubicBezTo>
                    <a:cubicBezTo>
                      <a:pt x="481442" y="1227244"/>
                      <a:pt x="520255" y="1233482"/>
                      <a:pt x="525385" y="1232720"/>
                    </a:cubicBezTo>
                    <a:cubicBezTo>
                      <a:pt x="528434" y="1232235"/>
                      <a:pt x="533771" y="1231264"/>
                      <a:pt x="537999" y="1230571"/>
                    </a:cubicBezTo>
                    <a:cubicBezTo>
                      <a:pt x="538900" y="1229531"/>
                      <a:pt x="539524" y="1228630"/>
                      <a:pt x="539524" y="1228007"/>
                    </a:cubicBezTo>
                    <a:cubicBezTo>
                      <a:pt x="539593" y="1223917"/>
                      <a:pt x="540702" y="1216640"/>
                      <a:pt x="545207" y="1213244"/>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3" name="Freeform 180">
                <a:extLst>
                  <a:ext uri="{FF2B5EF4-FFF2-40B4-BE49-F238E27FC236}">
                    <a16:creationId xmlns:a16="http://schemas.microsoft.com/office/drawing/2014/main" id="{9E342FD8-1289-E5AF-978E-1798A7FCF37A}"/>
                  </a:ext>
                </a:extLst>
              </p:cNvPr>
              <p:cNvSpPr/>
              <p:nvPr/>
            </p:nvSpPr>
            <p:spPr>
              <a:xfrm>
                <a:off x="8074099" y="1592079"/>
                <a:ext cx="258127" cy="329825"/>
              </a:xfrm>
              <a:custGeom>
                <a:avLst/>
                <a:gdLst>
                  <a:gd name="connsiteX0" fmla="*/ 147231 w 258127"/>
                  <a:gd name="connsiteY0" fmla="*/ 309678 h 329825"/>
                  <a:gd name="connsiteX1" fmla="*/ 151182 w 258127"/>
                  <a:gd name="connsiteY1" fmla="*/ 310371 h 329825"/>
                  <a:gd name="connsiteX2" fmla="*/ 151667 w 258127"/>
                  <a:gd name="connsiteY2" fmla="*/ 310510 h 329825"/>
                  <a:gd name="connsiteX3" fmla="*/ 165391 w 258127"/>
                  <a:gd name="connsiteY3" fmla="*/ 306698 h 329825"/>
                  <a:gd name="connsiteX4" fmla="*/ 168648 w 258127"/>
                  <a:gd name="connsiteY4" fmla="*/ 306767 h 329825"/>
                  <a:gd name="connsiteX5" fmla="*/ 170658 w 258127"/>
                  <a:gd name="connsiteY5" fmla="*/ 306767 h 329825"/>
                  <a:gd name="connsiteX6" fmla="*/ 174817 w 258127"/>
                  <a:gd name="connsiteY6" fmla="*/ 296994 h 329825"/>
                  <a:gd name="connsiteX7" fmla="*/ 189719 w 258127"/>
                  <a:gd name="connsiteY7" fmla="*/ 295678 h 329825"/>
                  <a:gd name="connsiteX8" fmla="*/ 192352 w 258127"/>
                  <a:gd name="connsiteY8" fmla="*/ 296024 h 329825"/>
                  <a:gd name="connsiteX9" fmla="*/ 192491 w 258127"/>
                  <a:gd name="connsiteY9" fmla="*/ 295816 h 329825"/>
                  <a:gd name="connsiteX10" fmla="*/ 194085 w 258127"/>
                  <a:gd name="connsiteY10" fmla="*/ 294083 h 329825"/>
                  <a:gd name="connsiteX11" fmla="*/ 200046 w 258127"/>
                  <a:gd name="connsiteY11" fmla="*/ 292767 h 329825"/>
                  <a:gd name="connsiteX12" fmla="*/ 200392 w 258127"/>
                  <a:gd name="connsiteY12" fmla="*/ 292767 h 329825"/>
                  <a:gd name="connsiteX13" fmla="*/ 201363 w 258127"/>
                  <a:gd name="connsiteY13" fmla="*/ 291935 h 329825"/>
                  <a:gd name="connsiteX14" fmla="*/ 203095 w 258127"/>
                  <a:gd name="connsiteY14" fmla="*/ 290410 h 329825"/>
                  <a:gd name="connsiteX15" fmla="*/ 203719 w 258127"/>
                  <a:gd name="connsiteY15" fmla="*/ 289162 h 329825"/>
                  <a:gd name="connsiteX16" fmla="*/ 205452 w 258127"/>
                  <a:gd name="connsiteY16" fmla="*/ 286251 h 329825"/>
                  <a:gd name="connsiteX17" fmla="*/ 207046 w 258127"/>
                  <a:gd name="connsiteY17" fmla="*/ 283410 h 329825"/>
                  <a:gd name="connsiteX18" fmla="*/ 207878 w 258127"/>
                  <a:gd name="connsiteY18" fmla="*/ 282023 h 329825"/>
                  <a:gd name="connsiteX19" fmla="*/ 214878 w 258127"/>
                  <a:gd name="connsiteY19" fmla="*/ 273360 h 329825"/>
                  <a:gd name="connsiteX20" fmla="*/ 214878 w 258127"/>
                  <a:gd name="connsiteY20" fmla="*/ 270726 h 329825"/>
                  <a:gd name="connsiteX21" fmla="*/ 214878 w 258127"/>
                  <a:gd name="connsiteY21" fmla="*/ 268023 h 329825"/>
                  <a:gd name="connsiteX22" fmla="*/ 215710 w 258127"/>
                  <a:gd name="connsiteY22" fmla="*/ 263518 h 329825"/>
                  <a:gd name="connsiteX23" fmla="*/ 214254 w 258127"/>
                  <a:gd name="connsiteY23" fmla="*/ 260814 h 329825"/>
                  <a:gd name="connsiteX24" fmla="*/ 211967 w 258127"/>
                  <a:gd name="connsiteY24" fmla="*/ 256448 h 329825"/>
                  <a:gd name="connsiteX25" fmla="*/ 211759 w 258127"/>
                  <a:gd name="connsiteY25" fmla="*/ 256379 h 329825"/>
                  <a:gd name="connsiteX26" fmla="*/ 207878 w 258127"/>
                  <a:gd name="connsiteY26" fmla="*/ 250349 h 329825"/>
                  <a:gd name="connsiteX27" fmla="*/ 208640 w 258127"/>
                  <a:gd name="connsiteY27" fmla="*/ 246121 h 329825"/>
                  <a:gd name="connsiteX28" fmla="*/ 208917 w 258127"/>
                  <a:gd name="connsiteY28" fmla="*/ 245150 h 329825"/>
                  <a:gd name="connsiteX29" fmla="*/ 220215 w 258127"/>
                  <a:gd name="connsiteY29" fmla="*/ 237596 h 329825"/>
                  <a:gd name="connsiteX30" fmla="*/ 220908 w 258127"/>
                  <a:gd name="connsiteY30" fmla="*/ 237526 h 329825"/>
                  <a:gd name="connsiteX31" fmla="*/ 221671 w 258127"/>
                  <a:gd name="connsiteY31" fmla="*/ 237457 h 329825"/>
                  <a:gd name="connsiteX32" fmla="*/ 223611 w 258127"/>
                  <a:gd name="connsiteY32" fmla="*/ 236140 h 329825"/>
                  <a:gd name="connsiteX33" fmla="*/ 223681 w 258127"/>
                  <a:gd name="connsiteY33" fmla="*/ 236071 h 329825"/>
                  <a:gd name="connsiteX34" fmla="*/ 223750 w 258127"/>
                  <a:gd name="connsiteY34" fmla="*/ 236001 h 329825"/>
                  <a:gd name="connsiteX35" fmla="*/ 223611 w 258127"/>
                  <a:gd name="connsiteY35" fmla="*/ 234546 h 329825"/>
                  <a:gd name="connsiteX36" fmla="*/ 223403 w 258127"/>
                  <a:gd name="connsiteY36" fmla="*/ 232259 h 329825"/>
                  <a:gd name="connsiteX37" fmla="*/ 234701 w 258127"/>
                  <a:gd name="connsiteY37" fmla="*/ 221793 h 329825"/>
                  <a:gd name="connsiteX38" fmla="*/ 252028 w 258127"/>
                  <a:gd name="connsiteY38" fmla="*/ 219506 h 329825"/>
                  <a:gd name="connsiteX39" fmla="*/ 254038 w 258127"/>
                  <a:gd name="connsiteY39" fmla="*/ 217288 h 329825"/>
                  <a:gd name="connsiteX40" fmla="*/ 256048 w 258127"/>
                  <a:gd name="connsiteY40" fmla="*/ 215001 h 329825"/>
                  <a:gd name="connsiteX41" fmla="*/ 257989 w 258127"/>
                  <a:gd name="connsiteY41" fmla="*/ 204327 h 329825"/>
                  <a:gd name="connsiteX42" fmla="*/ 258128 w 258127"/>
                  <a:gd name="connsiteY42" fmla="*/ 201970 h 329825"/>
                  <a:gd name="connsiteX43" fmla="*/ 255355 w 258127"/>
                  <a:gd name="connsiteY43" fmla="*/ 197742 h 329825"/>
                  <a:gd name="connsiteX44" fmla="*/ 253484 w 258127"/>
                  <a:gd name="connsiteY44" fmla="*/ 196633 h 329825"/>
                  <a:gd name="connsiteX45" fmla="*/ 247523 w 258127"/>
                  <a:gd name="connsiteY45" fmla="*/ 192267 h 329825"/>
                  <a:gd name="connsiteX46" fmla="*/ 245097 w 258127"/>
                  <a:gd name="connsiteY46" fmla="*/ 189910 h 329825"/>
                  <a:gd name="connsiteX47" fmla="*/ 238097 w 258127"/>
                  <a:gd name="connsiteY47" fmla="*/ 177642 h 329825"/>
                  <a:gd name="connsiteX48" fmla="*/ 238097 w 258127"/>
                  <a:gd name="connsiteY48" fmla="*/ 175563 h 329825"/>
                  <a:gd name="connsiteX49" fmla="*/ 237404 w 258127"/>
                  <a:gd name="connsiteY49" fmla="*/ 166414 h 329825"/>
                  <a:gd name="connsiteX50" fmla="*/ 233176 w 258127"/>
                  <a:gd name="connsiteY50" fmla="*/ 148948 h 329825"/>
                  <a:gd name="connsiteX51" fmla="*/ 234493 w 258127"/>
                  <a:gd name="connsiteY51" fmla="*/ 137512 h 329825"/>
                  <a:gd name="connsiteX52" fmla="*/ 235533 w 258127"/>
                  <a:gd name="connsiteY52" fmla="*/ 132452 h 329825"/>
                  <a:gd name="connsiteX53" fmla="*/ 239275 w 258127"/>
                  <a:gd name="connsiteY53" fmla="*/ 110966 h 329825"/>
                  <a:gd name="connsiteX54" fmla="*/ 239691 w 258127"/>
                  <a:gd name="connsiteY54" fmla="*/ 109857 h 329825"/>
                  <a:gd name="connsiteX55" fmla="*/ 230265 w 258127"/>
                  <a:gd name="connsiteY55" fmla="*/ 96341 h 329825"/>
                  <a:gd name="connsiteX56" fmla="*/ 228463 w 258127"/>
                  <a:gd name="connsiteY56" fmla="*/ 97312 h 329825"/>
                  <a:gd name="connsiteX57" fmla="*/ 217443 w 258127"/>
                  <a:gd name="connsiteY57" fmla="*/ 99530 h 329825"/>
                  <a:gd name="connsiteX58" fmla="*/ 210373 w 258127"/>
                  <a:gd name="connsiteY58" fmla="*/ 100292 h 329825"/>
                  <a:gd name="connsiteX59" fmla="*/ 194362 w 258127"/>
                  <a:gd name="connsiteY59" fmla="*/ 87677 h 329825"/>
                  <a:gd name="connsiteX60" fmla="*/ 193253 w 258127"/>
                  <a:gd name="connsiteY60" fmla="*/ 82895 h 329825"/>
                  <a:gd name="connsiteX61" fmla="*/ 192283 w 258127"/>
                  <a:gd name="connsiteY61" fmla="*/ 72360 h 329825"/>
                  <a:gd name="connsiteX62" fmla="*/ 194986 w 258127"/>
                  <a:gd name="connsiteY62" fmla="*/ 61963 h 329825"/>
                  <a:gd name="connsiteX63" fmla="*/ 196650 w 258127"/>
                  <a:gd name="connsiteY63" fmla="*/ 55795 h 329825"/>
                  <a:gd name="connsiteX64" fmla="*/ 201363 w 258127"/>
                  <a:gd name="connsiteY64" fmla="*/ 28209 h 329825"/>
                  <a:gd name="connsiteX65" fmla="*/ 201432 w 258127"/>
                  <a:gd name="connsiteY65" fmla="*/ 27793 h 329825"/>
                  <a:gd name="connsiteX66" fmla="*/ 201571 w 258127"/>
                  <a:gd name="connsiteY66" fmla="*/ 27378 h 329825"/>
                  <a:gd name="connsiteX67" fmla="*/ 215017 w 258127"/>
                  <a:gd name="connsiteY67" fmla="*/ 15664 h 329825"/>
                  <a:gd name="connsiteX68" fmla="*/ 219661 w 258127"/>
                  <a:gd name="connsiteY68" fmla="*/ 9357 h 329825"/>
                  <a:gd name="connsiteX69" fmla="*/ 217651 w 258127"/>
                  <a:gd name="connsiteY69" fmla="*/ 9149 h 329825"/>
                  <a:gd name="connsiteX70" fmla="*/ 211967 w 258127"/>
                  <a:gd name="connsiteY70" fmla="*/ 8317 h 329825"/>
                  <a:gd name="connsiteX71" fmla="*/ 202194 w 258127"/>
                  <a:gd name="connsiteY71" fmla="*/ 0 h 329825"/>
                  <a:gd name="connsiteX72" fmla="*/ 198521 w 258127"/>
                  <a:gd name="connsiteY72" fmla="*/ 2842 h 329825"/>
                  <a:gd name="connsiteX73" fmla="*/ 198244 w 258127"/>
                  <a:gd name="connsiteY73" fmla="*/ 3119 h 329825"/>
                  <a:gd name="connsiteX74" fmla="*/ 193461 w 258127"/>
                  <a:gd name="connsiteY74" fmla="*/ 6377 h 329825"/>
                  <a:gd name="connsiteX75" fmla="*/ 188263 w 258127"/>
                  <a:gd name="connsiteY75" fmla="*/ 9981 h 329825"/>
                  <a:gd name="connsiteX76" fmla="*/ 180084 w 258127"/>
                  <a:gd name="connsiteY76" fmla="*/ 16773 h 329825"/>
                  <a:gd name="connsiteX77" fmla="*/ 176966 w 258127"/>
                  <a:gd name="connsiteY77" fmla="*/ 18991 h 329825"/>
                  <a:gd name="connsiteX78" fmla="*/ 161994 w 258127"/>
                  <a:gd name="connsiteY78" fmla="*/ 27170 h 329825"/>
                  <a:gd name="connsiteX79" fmla="*/ 154578 w 258127"/>
                  <a:gd name="connsiteY79" fmla="*/ 23150 h 329825"/>
                  <a:gd name="connsiteX80" fmla="*/ 153677 w 258127"/>
                  <a:gd name="connsiteY80" fmla="*/ 28417 h 329825"/>
                  <a:gd name="connsiteX81" fmla="*/ 143281 w 258127"/>
                  <a:gd name="connsiteY81" fmla="*/ 42695 h 329825"/>
                  <a:gd name="connsiteX82" fmla="*/ 137043 w 258127"/>
                  <a:gd name="connsiteY82" fmla="*/ 52260 h 329825"/>
                  <a:gd name="connsiteX83" fmla="*/ 116873 w 258127"/>
                  <a:gd name="connsiteY83" fmla="*/ 53508 h 329825"/>
                  <a:gd name="connsiteX84" fmla="*/ 111883 w 258127"/>
                  <a:gd name="connsiteY84" fmla="*/ 45953 h 329825"/>
                  <a:gd name="connsiteX85" fmla="*/ 106200 w 258127"/>
                  <a:gd name="connsiteY85" fmla="*/ 46438 h 329825"/>
                  <a:gd name="connsiteX86" fmla="*/ 104398 w 258127"/>
                  <a:gd name="connsiteY86" fmla="*/ 49141 h 329825"/>
                  <a:gd name="connsiteX87" fmla="*/ 104398 w 258127"/>
                  <a:gd name="connsiteY87" fmla="*/ 49349 h 329825"/>
                  <a:gd name="connsiteX88" fmla="*/ 104606 w 258127"/>
                  <a:gd name="connsiteY88" fmla="*/ 52052 h 329825"/>
                  <a:gd name="connsiteX89" fmla="*/ 103289 w 258127"/>
                  <a:gd name="connsiteY89" fmla="*/ 61686 h 329825"/>
                  <a:gd name="connsiteX90" fmla="*/ 91922 w 258127"/>
                  <a:gd name="connsiteY90" fmla="*/ 64805 h 329825"/>
                  <a:gd name="connsiteX91" fmla="*/ 78822 w 258127"/>
                  <a:gd name="connsiteY91" fmla="*/ 60161 h 329825"/>
                  <a:gd name="connsiteX92" fmla="*/ 66554 w 258127"/>
                  <a:gd name="connsiteY92" fmla="*/ 69449 h 329825"/>
                  <a:gd name="connsiteX93" fmla="*/ 60108 w 258127"/>
                  <a:gd name="connsiteY93" fmla="*/ 81648 h 329825"/>
                  <a:gd name="connsiteX94" fmla="*/ 57336 w 258127"/>
                  <a:gd name="connsiteY94" fmla="*/ 94331 h 329825"/>
                  <a:gd name="connsiteX95" fmla="*/ 44722 w 258127"/>
                  <a:gd name="connsiteY95" fmla="*/ 107015 h 329825"/>
                  <a:gd name="connsiteX96" fmla="*/ 31622 w 258127"/>
                  <a:gd name="connsiteY96" fmla="*/ 118728 h 329825"/>
                  <a:gd name="connsiteX97" fmla="*/ 20255 w 258127"/>
                  <a:gd name="connsiteY97" fmla="*/ 135571 h 329825"/>
                  <a:gd name="connsiteX98" fmla="*/ 14710 w 258127"/>
                  <a:gd name="connsiteY98" fmla="*/ 154423 h 329825"/>
                  <a:gd name="connsiteX99" fmla="*/ 2373 w 258127"/>
                  <a:gd name="connsiteY99" fmla="*/ 170087 h 329825"/>
                  <a:gd name="connsiteX100" fmla="*/ 86 w 258127"/>
                  <a:gd name="connsiteY100" fmla="*/ 177434 h 329825"/>
                  <a:gd name="connsiteX101" fmla="*/ 10413 w 258127"/>
                  <a:gd name="connsiteY101" fmla="*/ 194069 h 329825"/>
                  <a:gd name="connsiteX102" fmla="*/ 20532 w 258127"/>
                  <a:gd name="connsiteY102" fmla="*/ 213891 h 329825"/>
                  <a:gd name="connsiteX103" fmla="*/ 27810 w 258127"/>
                  <a:gd name="connsiteY103" fmla="*/ 228655 h 329825"/>
                  <a:gd name="connsiteX104" fmla="*/ 35157 w 258127"/>
                  <a:gd name="connsiteY104" fmla="*/ 234338 h 329825"/>
                  <a:gd name="connsiteX105" fmla="*/ 26978 w 258127"/>
                  <a:gd name="connsiteY105" fmla="*/ 244180 h 329825"/>
                  <a:gd name="connsiteX106" fmla="*/ 25938 w 258127"/>
                  <a:gd name="connsiteY106" fmla="*/ 263795 h 329825"/>
                  <a:gd name="connsiteX107" fmla="*/ 38068 w 258127"/>
                  <a:gd name="connsiteY107" fmla="*/ 289509 h 329825"/>
                  <a:gd name="connsiteX108" fmla="*/ 49088 w 258127"/>
                  <a:gd name="connsiteY108" fmla="*/ 287430 h 329825"/>
                  <a:gd name="connsiteX109" fmla="*/ 60524 w 258127"/>
                  <a:gd name="connsiteY109" fmla="*/ 275786 h 329825"/>
                  <a:gd name="connsiteX110" fmla="*/ 63990 w 258127"/>
                  <a:gd name="connsiteY110" fmla="*/ 265042 h 329825"/>
                  <a:gd name="connsiteX111" fmla="*/ 67386 w 258127"/>
                  <a:gd name="connsiteY111" fmla="*/ 274677 h 329825"/>
                  <a:gd name="connsiteX112" fmla="*/ 71406 w 258127"/>
                  <a:gd name="connsiteY112" fmla="*/ 285628 h 329825"/>
                  <a:gd name="connsiteX113" fmla="*/ 59970 w 258127"/>
                  <a:gd name="connsiteY113" fmla="*/ 302955 h 329825"/>
                  <a:gd name="connsiteX114" fmla="*/ 55187 w 258127"/>
                  <a:gd name="connsiteY114" fmla="*/ 322015 h 329825"/>
                  <a:gd name="connsiteX115" fmla="*/ 61841 w 258127"/>
                  <a:gd name="connsiteY115" fmla="*/ 329293 h 329825"/>
                  <a:gd name="connsiteX116" fmla="*/ 75703 w 258127"/>
                  <a:gd name="connsiteY116" fmla="*/ 325342 h 329825"/>
                  <a:gd name="connsiteX117" fmla="*/ 90813 w 258127"/>
                  <a:gd name="connsiteY117" fmla="*/ 313005 h 329825"/>
                  <a:gd name="connsiteX118" fmla="*/ 97120 w 258127"/>
                  <a:gd name="connsiteY118" fmla="*/ 284796 h 329825"/>
                  <a:gd name="connsiteX119" fmla="*/ 106893 w 258127"/>
                  <a:gd name="connsiteY119" fmla="*/ 281053 h 329825"/>
                  <a:gd name="connsiteX120" fmla="*/ 106200 w 258127"/>
                  <a:gd name="connsiteY120" fmla="*/ 301292 h 329825"/>
                  <a:gd name="connsiteX121" fmla="*/ 110566 w 258127"/>
                  <a:gd name="connsiteY121" fmla="*/ 319798 h 329825"/>
                  <a:gd name="connsiteX122" fmla="*/ 125537 w 258127"/>
                  <a:gd name="connsiteY122" fmla="*/ 305589 h 329825"/>
                  <a:gd name="connsiteX123" fmla="*/ 136627 w 258127"/>
                  <a:gd name="connsiteY123" fmla="*/ 297410 h 329825"/>
                  <a:gd name="connsiteX124" fmla="*/ 150073 w 258127"/>
                  <a:gd name="connsiteY124" fmla="*/ 287499 h 329825"/>
                  <a:gd name="connsiteX125" fmla="*/ 158668 w 258127"/>
                  <a:gd name="connsiteY125" fmla="*/ 293182 h 329825"/>
                  <a:gd name="connsiteX126" fmla="*/ 150558 w 258127"/>
                  <a:gd name="connsiteY126" fmla="*/ 300806 h 329825"/>
                  <a:gd name="connsiteX127" fmla="*/ 142102 w 258127"/>
                  <a:gd name="connsiteY127" fmla="*/ 309817 h 329825"/>
                  <a:gd name="connsiteX128" fmla="*/ 142172 w 258127"/>
                  <a:gd name="connsiteY128" fmla="*/ 311064 h 329825"/>
                  <a:gd name="connsiteX129" fmla="*/ 142172 w 258127"/>
                  <a:gd name="connsiteY129" fmla="*/ 311064 h 329825"/>
                  <a:gd name="connsiteX130" fmla="*/ 147231 w 258127"/>
                  <a:gd name="connsiteY130" fmla="*/ 309678 h 32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Lst>
                <a:rect l="l" t="t" r="r" b="b"/>
                <a:pathLst>
                  <a:path w="258127" h="329825">
                    <a:moveTo>
                      <a:pt x="147231" y="309678"/>
                    </a:moveTo>
                    <a:cubicBezTo>
                      <a:pt x="148825" y="309678"/>
                      <a:pt x="150212" y="310094"/>
                      <a:pt x="151182" y="310371"/>
                    </a:cubicBezTo>
                    <a:cubicBezTo>
                      <a:pt x="151321" y="310441"/>
                      <a:pt x="151529" y="310441"/>
                      <a:pt x="151667" y="310510"/>
                    </a:cubicBezTo>
                    <a:cubicBezTo>
                      <a:pt x="155826" y="306213"/>
                      <a:pt x="161579" y="304688"/>
                      <a:pt x="165391" y="306698"/>
                    </a:cubicBezTo>
                    <a:cubicBezTo>
                      <a:pt x="166153" y="306767"/>
                      <a:pt x="167609" y="306767"/>
                      <a:pt x="168648" y="306767"/>
                    </a:cubicBezTo>
                    <a:cubicBezTo>
                      <a:pt x="169341" y="306767"/>
                      <a:pt x="170034" y="306767"/>
                      <a:pt x="170658" y="306767"/>
                    </a:cubicBezTo>
                    <a:cubicBezTo>
                      <a:pt x="171005" y="303371"/>
                      <a:pt x="173015" y="299074"/>
                      <a:pt x="174817" y="296994"/>
                    </a:cubicBezTo>
                    <a:cubicBezTo>
                      <a:pt x="177312" y="294083"/>
                      <a:pt x="181401" y="294499"/>
                      <a:pt x="189719" y="295678"/>
                    </a:cubicBezTo>
                    <a:cubicBezTo>
                      <a:pt x="190620" y="295816"/>
                      <a:pt x="191590" y="295955"/>
                      <a:pt x="192352" y="296024"/>
                    </a:cubicBezTo>
                    <a:cubicBezTo>
                      <a:pt x="192422" y="295955"/>
                      <a:pt x="192491" y="295886"/>
                      <a:pt x="192491" y="295816"/>
                    </a:cubicBezTo>
                    <a:cubicBezTo>
                      <a:pt x="192907" y="295331"/>
                      <a:pt x="193392" y="294638"/>
                      <a:pt x="194085" y="294083"/>
                    </a:cubicBezTo>
                    <a:cubicBezTo>
                      <a:pt x="195956" y="292628"/>
                      <a:pt x="198244" y="292697"/>
                      <a:pt x="200046" y="292767"/>
                    </a:cubicBezTo>
                    <a:cubicBezTo>
                      <a:pt x="200184" y="292767"/>
                      <a:pt x="200254" y="292767"/>
                      <a:pt x="200392" y="292767"/>
                    </a:cubicBezTo>
                    <a:cubicBezTo>
                      <a:pt x="200739" y="292489"/>
                      <a:pt x="201085" y="292143"/>
                      <a:pt x="201363" y="291935"/>
                    </a:cubicBezTo>
                    <a:cubicBezTo>
                      <a:pt x="201986" y="291380"/>
                      <a:pt x="202541" y="290895"/>
                      <a:pt x="203095" y="290410"/>
                    </a:cubicBezTo>
                    <a:cubicBezTo>
                      <a:pt x="203303" y="290271"/>
                      <a:pt x="203511" y="289786"/>
                      <a:pt x="203719" y="289162"/>
                    </a:cubicBezTo>
                    <a:cubicBezTo>
                      <a:pt x="204135" y="287915"/>
                      <a:pt x="204690" y="287014"/>
                      <a:pt x="205452" y="286251"/>
                    </a:cubicBezTo>
                    <a:cubicBezTo>
                      <a:pt x="205868" y="285142"/>
                      <a:pt x="206492" y="284241"/>
                      <a:pt x="207046" y="283410"/>
                    </a:cubicBezTo>
                    <a:cubicBezTo>
                      <a:pt x="207323" y="282994"/>
                      <a:pt x="207739" y="282370"/>
                      <a:pt x="207878" y="282023"/>
                    </a:cubicBezTo>
                    <a:cubicBezTo>
                      <a:pt x="208294" y="278627"/>
                      <a:pt x="209403" y="275231"/>
                      <a:pt x="214878" y="273360"/>
                    </a:cubicBezTo>
                    <a:cubicBezTo>
                      <a:pt x="214878" y="272597"/>
                      <a:pt x="214878" y="271558"/>
                      <a:pt x="214878" y="270726"/>
                    </a:cubicBezTo>
                    <a:cubicBezTo>
                      <a:pt x="214878" y="269825"/>
                      <a:pt x="214878" y="268855"/>
                      <a:pt x="214878" y="268023"/>
                    </a:cubicBezTo>
                    <a:cubicBezTo>
                      <a:pt x="214878" y="266082"/>
                      <a:pt x="215294" y="264557"/>
                      <a:pt x="215710" y="263518"/>
                    </a:cubicBezTo>
                    <a:cubicBezTo>
                      <a:pt x="215294" y="262686"/>
                      <a:pt x="214740" y="261646"/>
                      <a:pt x="214254" y="260814"/>
                    </a:cubicBezTo>
                    <a:cubicBezTo>
                      <a:pt x="213423" y="259290"/>
                      <a:pt x="212591" y="257696"/>
                      <a:pt x="211967" y="256448"/>
                    </a:cubicBezTo>
                    <a:cubicBezTo>
                      <a:pt x="211898" y="256448"/>
                      <a:pt x="211828" y="256379"/>
                      <a:pt x="211759" y="256379"/>
                    </a:cubicBezTo>
                    <a:cubicBezTo>
                      <a:pt x="210789" y="255824"/>
                      <a:pt x="207878" y="254161"/>
                      <a:pt x="207878" y="250349"/>
                    </a:cubicBezTo>
                    <a:cubicBezTo>
                      <a:pt x="207878" y="248547"/>
                      <a:pt x="208294" y="247160"/>
                      <a:pt x="208640" y="246121"/>
                    </a:cubicBezTo>
                    <a:cubicBezTo>
                      <a:pt x="208779" y="245705"/>
                      <a:pt x="208848" y="245358"/>
                      <a:pt x="208917" y="245150"/>
                    </a:cubicBezTo>
                    <a:cubicBezTo>
                      <a:pt x="209680" y="239744"/>
                      <a:pt x="216403" y="237873"/>
                      <a:pt x="220215" y="237596"/>
                    </a:cubicBezTo>
                    <a:lnTo>
                      <a:pt x="220908" y="237526"/>
                    </a:lnTo>
                    <a:cubicBezTo>
                      <a:pt x="221185" y="237526"/>
                      <a:pt x="221463" y="237457"/>
                      <a:pt x="221671" y="237457"/>
                    </a:cubicBezTo>
                    <a:cubicBezTo>
                      <a:pt x="222017" y="237249"/>
                      <a:pt x="222779" y="236694"/>
                      <a:pt x="223611" y="236140"/>
                    </a:cubicBezTo>
                    <a:lnTo>
                      <a:pt x="223681" y="236071"/>
                    </a:lnTo>
                    <a:cubicBezTo>
                      <a:pt x="223750" y="236071"/>
                      <a:pt x="223750" y="236001"/>
                      <a:pt x="223750" y="236001"/>
                    </a:cubicBezTo>
                    <a:cubicBezTo>
                      <a:pt x="223750" y="235655"/>
                      <a:pt x="223681" y="235031"/>
                      <a:pt x="223611" y="234546"/>
                    </a:cubicBezTo>
                    <a:cubicBezTo>
                      <a:pt x="223542" y="233853"/>
                      <a:pt x="223403" y="233090"/>
                      <a:pt x="223403" y="232259"/>
                    </a:cubicBezTo>
                    <a:cubicBezTo>
                      <a:pt x="223403" y="226714"/>
                      <a:pt x="229572" y="222001"/>
                      <a:pt x="234701" y="221793"/>
                    </a:cubicBezTo>
                    <a:cubicBezTo>
                      <a:pt x="236850" y="221724"/>
                      <a:pt x="247731" y="220199"/>
                      <a:pt x="252028" y="219506"/>
                    </a:cubicBezTo>
                    <a:cubicBezTo>
                      <a:pt x="252514" y="219159"/>
                      <a:pt x="253484" y="218050"/>
                      <a:pt x="254038" y="217288"/>
                    </a:cubicBezTo>
                    <a:cubicBezTo>
                      <a:pt x="254662" y="216525"/>
                      <a:pt x="255286" y="215763"/>
                      <a:pt x="256048" y="215001"/>
                    </a:cubicBezTo>
                    <a:cubicBezTo>
                      <a:pt x="256880" y="213961"/>
                      <a:pt x="257573" y="207931"/>
                      <a:pt x="257989" y="204327"/>
                    </a:cubicBezTo>
                    <a:cubicBezTo>
                      <a:pt x="258128" y="203148"/>
                      <a:pt x="258128" y="202386"/>
                      <a:pt x="258128" y="201970"/>
                    </a:cubicBezTo>
                    <a:cubicBezTo>
                      <a:pt x="257296" y="201208"/>
                      <a:pt x="256118" y="200029"/>
                      <a:pt x="255355" y="197742"/>
                    </a:cubicBezTo>
                    <a:cubicBezTo>
                      <a:pt x="255147" y="197465"/>
                      <a:pt x="254177" y="196980"/>
                      <a:pt x="253484" y="196633"/>
                    </a:cubicBezTo>
                    <a:cubicBezTo>
                      <a:pt x="251821" y="195732"/>
                      <a:pt x="249533" y="194554"/>
                      <a:pt x="247523" y="192267"/>
                    </a:cubicBezTo>
                    <a:cubicBezTo>
                      <a:pt x="246899" y="191504"/>
                      <a:pt x="245998" y="190742"/>
                      <a:pt x="245097" y="189910"/>
                    </a:cubicBezTo>
                    <a:cubicBezTo>
                      <a:pt x="242117" y="187207"/>
                      <a:pt x="238097" y="183464"/>
                      <a:pt x="238097" y="177642"/>
                    </a:cubicBezTo>
                    <a:cubicBezTo>
                      <a:pt x="238097" y="176949"/>
                      <a:pt x="238097" y="176187"/>
                      <a:pt x="238097" y="175563"/>
                    </a:cubicBezTo>
                    <a:cubicBezTo>
                      <a:pt x="238097" y="171959"/>
                      <a:pt x="238166" y="169325"/>
                      <a:pt x="237404" y="166414"/>
                    </a:cubicBezTo>
                    <a:cubicBezTo>
                      <a:pt x="236850" y="164404"/>
                      <a:pt x="234216" y="154146"/>
                      <a:pt x="233176" y="148948"/>
                    </a:cubicBezTo>
                    <a:cubicBezTo>
                      <a:pt x="232483" y="145413"/>
                      <a:pt x="233523" y="141393"/>
                      <a:pt x="234493" y="137512"/>
                    </a:cubicBezTo>
                    <a:cubicBezTo>
                      <a:pt x="234909" y="135848"/>
                      <a:pt x="235602" y="133284"/>
                      <a:pt x="235533" y="132452"/>
                    </a:cubicBezTo>
                    <a:cubicBezTo>
                      <a:pt x="234909" y="126976"/>
                      <a:pt x="238721" y="112699"/>
                      <a:pt x="239275" y="110966"/>
                    </a:cubicBezTo>
                    <a:cubicBezTo>
                      <a:pt x="239414" y="110550"/>
                      <a:pt x="239553" y="110203"/>
                      <a:pt x="239691" y="109857"/>
                    </a:cubicBezTo>
                    <a:cubicBezTo>
                      <a:pt x="236364" y="107570"/>
                      <a:pt x="233453" y="102857"/>
                      <a:pt x="230265" y="96341"/>
                    </a:cubicBezTo>
                    <a:cubicBezTo>
                      <a:pt x="229641" y="96688"/>
                      <a:pt x="228948" y="97034"/>
                      <a:pt x="228463" y="97312"/>
                    </a:cubicBezTo>
                    <a:cubicBezTo>
                      <a:pt x="225483" y="98906"/>
                      <a:pt x="221740" y="99183"/>
                      <a:pt x="217443" y="99530"/>
                    </a:cubicBezTo>
                    <a:cubicBezTo>
                      <a:pt x="215155" y="99738"/>
                      <a:pt x="212799" y="99876"/>
                      <a:pt x="210373" y="100292"/>
                    </a:cubicBezTo>
                    <a:cubicBezTo>
                      <a:pt x="199491" y="101955"/>
                      <a:pt x="196442" y="97381"/>
                      <a:pt x="194362" y="87677"/>
                    </a:cubicBezTo>
                    <a:cubicBezTo>
                      <a:pt x="193877" y="85460"/>
                      <a:pt x="193531" y="84073"/>
                      <a:pt x="193253" y="82895"/>
                    </a:cubicBezTo>
                    <a:cubicBezTo>
                      <a:pt x="192352" y="79360"/>
                      <a:pt x="192144" y="78251"/>
                      <a:pt x="192283" y="72360"/>
                    </a:cubicBezTo>
                    <a:cubicBezTo>
                      <a:pt x="192422" y="67577"/>
                      <a:pt x="193877" y="64459"/>
                      <a:pt x="194986" y="61963"/>
                    </a:cubicBezTo>
                    <a:cubicBezTo>
                      <a:pt x="195956" y="59815"/>
                      <a:pt x="196650" y="58290"/>
                      <a:pt x="196650" y="55795"/>
                    </a:cubicBezTo>
                    <a:cubicBezTo>
                      <a:pt x="196650" y="48171"/>
                      <a:pt x="200878" y="30219"/>
                      <a:pt x="201363" y="28209"/>
                    </a:cubicBezTo>
                    <a:lnTo>
                      <a:pt x="201432" y="27793"/>
                    </a:lnTo>
                    <a:lnTo>
                      <a:pt x="201571" y="27378"/>
                    </a:lnTo>
                    <a:cubicBezTo>
                      <a:pt x="202056" y="26269"/>
                      <a:pt x="206353" y="16634"/>
                      <a:pt x="215017" y="15664"/>
                    </a:cubicBezTo>
                    <a:cubicBezTo>
                      <a:pt x="218066" y="15318"/>
                      <a:pt x="219522" y="12268"/>
                      <a:pt x="219661" y="9357"/>
                    </a:cubicBezTo>
                    <a:cubicBezTo>
                      <a:pt x="219037" y="9288"/>
                      <a:pt x="218344" y="9218"/>
                      <a:pt x="217651" y="9149"/>
                    </a:cubicBezTo>
                    <a:cubicBezTo>
                      <a:pt x="216126" y="9010"/>
                      <a:pt x="214185" y="8733"/>
                      <a:pt x="211967" y="8317"/>
                    </a:cubicBezTo>
                    <a:cubicBezTo>
                      <a:pt x="207254" y="7347"/>
                      <a:pt x="203858" y="4436"/>
                      <a:pt x="202194" y="0"/>
                    </a:cubicBezTo>
                    <a:cubicBezTo>
                      <a:pt x="200878" y="485"/>
                      <a:pt x="199630" y="1733"/>
                      <a:pt x="198521" y="2842"/>
                    </a:cubicBezTo>
                    <a:lnTo>
                      <a:pt x="198244" y="3119"/>
                    </a:lnTo>
                    <a:cubicBezTo>
                      <a:pt x="197065" y="4297"/>
                      <a:pt x="195333" y="5268"/>
                      <a:pt x="193461" y="6377"/>
                    </a:cubicBezTo>
                    <a:cubicBezTo>
                      <a:pt x="191798" y="7347"/>
                      <a:pt x="188956" y="8941"/>
                      <a:pt x="188263" y="9981"/>
                    </a:cubicBezTo>
                    <a:cubicBezTo>
                      <a:pt x="186392" y="12753"/>
                      <a:pt x="183065" y="14902"/>
                      <a:pt x="180084" y="16773"/>
                    </a:cubicBezTo>
                    <a:cubicBezTo>
                      <a:pt x="178906" y="17536"/>
                      <a:pt x="177451" y="18506"/>
                      <a:pt x="176966" y="18991"/>
                    </a:cubicBezTo>
                    <a:cubicBezTo>
                      <a:pt x="175649" y="20308"/>
                      <a:pt x="168579" y="26823"/>
                      <a:pt x="161994" y="27170"/>
                    </a:cubicBezTo>
                    <a:cubicBezTo>
                      <a:pt x="157836" y="27378"/>
                      <a:pt x="155687" y="25021"/>
                      <a:pt x="154578" y="23150"/>
                    </a:cubicBezTo>
                    <a:cubicBezTo>
                      <a:pt x="154162" y="24328"/>
                      <a:pt x="153816" y="26061"/>
                      <a:pt x="153677" y="28417"/>
                    </a:cubicBezTo>
                    <a:cubicBezTo>
                      <a:pt x="153331" y="33962"/>
                      <a:pt x="148340" y="39022"/>
                      <a:pt x="143281" y="42695"/>
                    </a:cubicBezTo>
                    <a:cubicBezTo>
                      <a:pt x="142449" y="46646"/>
                      <a:pt x="140578" y="50250"/>
                      <a:pt x="137043" y="52260"/>
                    </a:cubicBezTo>
                    <a:cubicBezTo>
                      <a:pt x="126923" y="58151"/>
                      <a:pt x="124151" y="55518"/>
                      <a:pt x="116873" y="53508"/>
                    </a:cubicBezTo>
                    <a:cubicBezTo>
                      <a:pt x="109596" y="51498"/>
                      <a:pt x="118883" y="47755"/>
                      <a:pt x="111883" y="45953"/>
                    </a:cubicBezTo>
                    <a:cubicBezTo>
                      <a:pt x="107586" y="44844"/>
                      <a:pt x="108903" y="40893"/>
                      <a:pt x="106200" y="46438"/>
                    </a:cubicBezTo>
                    <a:cubicBezTo>
                      <a:pt x="105229" y="48379"/>
                      <a:pt x="104675" y="49002"/>
                      <a:pt x="104398" y="49141"/>
                    </a:cubicBezTo>
                    <a:cubicBezTo>
                      <a:pt x="104398" y="49210"/>
                      <a:pt x="104398" y="49280"/>
                      <a:pt x="104398" y="49349"/>
                    </a:cubicBezTo>
                    <a:cubicBezTo>
                      <a:pt x="104744" y="51567"/>
                      <a:pt x="100308" y="49626"/>
                      <a:pt x="104606" y="52052"/>
                    </a:cubicBezTo>
                    <a:cubicBezTo>
                      <a:pt x="108834" y="54478"/>
                      <a:pt x="107794" y="57042"/>
                      <a:pt x="103289" y="61686"/>
                    </a:cubicBezTo>
                    <a:cubicBezTo>
                      <a:pt x="98784" y="66330"/>
                      <a:pt x="97605" y="63350"/>
                      <a:pt x="91922" y="64805"/>
                    </a:cubicBezTo>
                    <a:cubicBezTo>
                      <a:pt x="86238" y="66261"/>
                      <a:pt x="85060" y="60646"/>
                      <a:pt x="78822" y="60161"/>
                    </a:cubicBezTo>
                    <a:cubicBezTo>
                      <a:pt x="72584" y="59676"/>
                      <a:pt x="67663" y="66330"/>
                      <a:pt x="66554" y="69449"/>
                    </a:cubicBezTo>
                    <a:cubicBezTo>
                      <a:pt x="65445" y="72568"/>
                      <a:pt x="61841" y="77212"/>
                      <a:pt x="60108" y="81648"/>
                    </a:cubicBezTo>
                    <a:cubicBezTo>
                      <a:pt x="58376" y="86083"/>
                      <a:pt x="58376" y="87400"/>
                      <a:pt x="57336" y="94331"/>
                    </a:cubicBezTo>
                    <a:cubicBezTo>
                      <a:pt x="56296" y="101332"/>
                      <a:pt x="47286" y="105144"/>
                      <a:pt x="44722" y="107015"/>
                    </a:cubicBezTo>
                    <a:cubicBezTo>
                      <a:pt x="42157" y="108886"/>
                      <a:pt x="35711" y="115263"/>
                      <a:pt x="31622" y="118728"/>
                    </a:cubicBezTo>
                    <a:cubicBezTo>
                      <a:pt x="27533" y="122194"/>
                      <a:pt x="20671" y="127323"/>
                      <a:pt x="20255" y="135571"/>
                    </a:cubicBezTo>
                    <a:cubicBezTo>
                      <a:pt x="19839" y="143888"/>
                      <a:pt x="16859" y="145552"/>
                      <a:pt x="14710" y="154423"/>
                    </a:cubicBezTo>
                    <a:cubicBezTo>
                      <a:pt x="12562" y="163295"/>
                      <a:pt x="4244" y="162810"/>
                      <a:pt x="2373" y="170087"/>
                    </a:cubicBezTo>
                    <a:cubicBezTo>
                      <a:pt x="432" y="177365"/>
                      <a:pt x="-261" y="175563"/>
                      <a:pt x="86" y="177434"/>
                    </a:cubicBezTo>
                    <a:cubicBezTo>
                      <a:pt x="432" y="179306"/>
                      <a:pt x="8403" y="189494"/>
                      <a:pt x="10413" y="194069"/>
                    </a:cubicBezTo>
                    <a:cubicBezTo>
                      <a:pt x="12492" y="198643"/>
                      <a:pt x="17898" y="205990"/>
                      <a:pt x="20532" y="213891"/>
                    </a:cubicBezTo>
                    <a:cubicBezTo>
                      <a:pt x="23166" y="221793"/>
                      <a:pt x="21017" y="227684"/>
                      <a:pt x="27810" y="228655"/>
                    </a:cubicBezTo>
                    <a:cubicBezTo>
                      <a:pt x="34602" y="229625"/>
                      <a:pt x="35642" y="231011"/>
                      <a:pt x="35157" y="234338"/>
                    </a:cubicBezTo>
                    <a:cubicBezTo>
                      <a:pt x="34672" y="237734"/>
                      <a:pt x="27741" y="238982"/>
                      <a:pt x="26978" y="244180"/>
                    </a:cubicBezTo>
                    <a:cubicBezTo>
                      <a:pt x="26216" y="249378"/>
                      <a:pt x="22126" y="258181"/>
                      <a:pt x="25938" y="263795"/>
                    </a:cubicBezTo>
                    <a:cubicBezTo>
                      <a:pt x="29750" y="269409"/>
                      <a:pt x="38276" y="282439"/>
                      <a:pt x="38068" y="289509"/>
                    </a:cubicBezTo>
                    <a:cubicBezTo>
                      <a:pt x="37860" y="296579"/>
                      <a:pt x="45553" y="294014"/>
                      <a:pt x="49088" y="287430"/>
                    </a:cubicBezTo>
                    <a:cubicBezTo>
                      <a:pt x="52623" y="280776"/>
                      <a:pt x="58445" y="286737"/>
                      <a:pt x="60524" y="275786"/>
                    </a:cubicBezTo>
                    <a:cubicBezTo>
                      <a:pt x="62604" y="264904"/>
                      <a:pt x="60386" y="260052"/>
                      <a:pt x="63990" y="265042"/>
                    </a:cubicBezTo>
                    <a:cubicBezTo>
                      <a:pt x="67663" y="270033"/>
                      <a:pt x="63505" y="269478"/>
                      <a:pt x="67386" y="274677"/>
                    </a:cubicBezTo>
                    <a:cubicBezTo>
                      <a:pt x="71198" y="279875"/>
                      <a:pt x="75565" y="280499"/>
                      <a:pt x="71406" y="285628"/>
                    </a:cubicBezTo>
                    <a:cubicBezTo>
                      <a:pt x="67247" y="290756"/>
                      <a:pt x="64683" y="300945"/>
                      <a:pt x="59970" y="302955"/>
                    </a:cubicBezTo>
                    <a:cubicBezTo>
                      <a:pt x="55257" y="304965"/>
                      <a:pt x="54910" y="315916"/>
                      <a:pt x="55187" y="322015"/>
                    </a:cubicBezTo>
                    <a:cubicBezTo>
                      <a:pt x="55534" y="328184"/>
                      <a:pt x="56574" y="328115"/>
                      <a:pt x="61841" y="329293"/>
                    </a:cubicBezTo>
                    <a:cubicBezTo>
                      <a:pt x="67109" y="330471"/>
                      <a:pt x="73277" y="329917"/>
                      <a:pt x="75703" y="325342"/>
                    </a:cubicBezTo>
                    <a:cubicBezTo>
                      <a:pt x="78060" y="320768"/>
                      <a:pt x="89496" y="321807"/>
                      <a:pt x="90813" y="313005"/>
                    </a:cubicBezTo>
                    <a:cubicBezTo>
                      <a:pt x="92130" y="304203"/>
                      <a:pt x="93447" y="291172"/>
                      <a:pt x="97120" y="284796"/>
                    </a:cubicBezTo>
                    <a:cubicBezTo>
                      <a:pt x="100793" y="278419"/>
                      <a:pt x="106061" y="274053"/>
                      <a:pt x="106893" y="281053"/>
                    </a:cubicBezTo>
                    <a:cubicBezTo>
                      <a:pt x="107724" y="288123"/>
                      <a:pt x="105368" y="292420"/>
                      <a:pt x="106200" y="301292"/>
                    </a:cubicBezTo>
                    <a:cubicBezTo>
                      <a:pt x="106962" y="310163"/>
                      <a:pt x="107517" y="319174"/>
                      <a:pt x="110566" y="319798"/>
                    </a:cubicBezTo>
                    <a:cubicBezTo>
                      <a:pt x="113616" y="320421"/>
                      <a:pt x="117982" y="312520"/>
                      <a:pt x="125537" y="305589"/>
                    </a:cubicBezTo>
                    <a:cubicBezTo>
                      <a:pt x="133092" y="298658"/>
                      <a:pt x="129973" y="297064"/>
                      <a:pt x="136627" y="297410"/>
                    </a:cubicBezTo>
                    <a:cubicBezTo>
                      <a:pt x="143281" y="297757"/>
                      <a:pt x="147231" y="285489"/>
                      <a:pt x="150073" y="287499"/>
                    </a:cubicBezTo>
                    <a:cubicBezTo>
                      <a:pt x="152915" y="289509"/>
                      <a:pt x="159430" y="288192"/>
                      <a:pt x="158668" y="293182"/>
                    </a:cubicBezTo>
                    <a:cubicBezTo>
                      <a:pt x="157905" y="298173"/>
                      <a:pt x="154925" y="294291"/>
                      <a:pt x="150558" y="300806"/>
                    </a:cubicBezTo>
                    <a:cubicBezTo>
                      <a:pt x="146192" y="307322"/>
                      <a:pt x="141964" y="302054"/>
                      <a:pt x="142102" y="309817"/>
                    </a:cubicBezTo>
                    <a:cubicBezTo>
                      <a:pt x="142102" y="310233"/>
                      <a:pt x="142102" y="310649"/>
                      <a:pt x="142172" y="311064"/>
                    </a:cubicBezTo>
                    <a:lnTo>
                      <a:pt x="142172" y="311064"/>
                    </a:lnTo>
                    <a:cubicBezTo>
                      <a:pt x="143766" y="310233"/>
                      <a:pt x="145568" y="309678"/>
                      <a:pt x="147231" y="309678"/>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4" name="Freeform 181">
                <a:extLst>
                  <a:ext uri="{FF2B5EF4-FFF2-40B4-BE49-F238E27FC236}">
                    <a16:creationId xmlns:a16="http://schemas.microsoft.com/office/drawing/2014/main" id="{06D06D7C-17E7-2331-E4A4-0A7AE4DA41F2}"/>
                  </a:ext>
                </a:extLst>
              </p:cNvPr>
              <p:cNvSpPr/>
              <p:nvPr/>
            </p:nvSpPr>
            <p:spPr>
              <a:xfrm>
                <a:off x="8593942" y="1811238"/>
                <a:ext cx="346" cy="277"/>
              </a:xfrm>
              <a:custGeom>
                <a:avLst/>
                <a:gdLst>
                  <a:gd name="connsiteX0" fmla="*/ 347 w 346"/>
                  <a:gd name="connsiteY0" fmla="*/ 277 h 277"/>
                  <a:gd name="connsiteX1" fmla="*/ 347 w 346"/>
                  <a:gd name="connsiteY1" fmla="*/ 277 h 277"/>
                  <a:gd name="connsiteX2" fmla="*/ 0 w 346"/>
                  <a:gd name="connsiteY2" fmla="*/ 0 h 277"/>
                  <a:gd name="connsiteX3" fmla="*/ 347 w 346"/>
                  <a:gd name="connsiteY3" fmla="*/ 277 h 277"/>
                  <a:gd name="connsiteX4" fmla="*/ 347 w 346"/>
                  <a:gd name="connsiteY4" fmla="*/ 277 h 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 h="277">
                    <a:moveTo>
                      <a:pt x="347" y="277"/>
                    </a:moveTo>
                    <a:cubicBezTo>
                      <a:pt x="347" y="277"/>
                      <a:pt x="347" y="277"/>
                      <a:pt x="347" y="277"/>
                    </a:cubicBezTo>
                    <a:cubicBezTo>
                      <a:pt x="208" y="208"/>
                      <a:pt x="139" y="69"/>
                      <a:pt x="0" y="0"/>
                    </a:cubicBezTo>
                    <a:cubicBezTo>
                      <a:pt x="139" y="139"/>
                      <a:pt x="208" y="208"/>
                      <a:pt x="347" y="277"/>
                    </a:cubicBezTo>
                    <a:cubicBezTo>
                      <a:pt x="347" y="277"/>
                      <a:pt x="347" y="277"/>
                      <a:pt x="347"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5" name="Freeform 182">
                <a:extLst>
                  <a:ext uri="{FF2B5EF4-FFF2-40B4-BE49-F238E27FC236}">
                    <a16:creationId xmlns:a16="http://schemas.microsoft.com/office/drawing/2014/main" id="{95DFFB8F-FADA-DE63-A5D9-06BD546B89BE}"/>
                  </a:ext>
                </a:extLst>
              </p:cNvPr>
              <p:cNvSpPr/>
              <p:nvPr/>
            </p:nvSpPr>
            <p:spPr>
              <a:xfrm>
                <a:off x="8249055" y="1804584"/>
                <a:ext cx="543453" cy="632178"/>
              </a:xfrm>
              <a:custGeom>
                <a:avLst/>
                <a:gdLst>
                  <a:gd name="connsiteX0" fmla="*/ 350710 w 543453"/>
                  <a:gd name="connsiteY0" fmla="*/ 13931 h 632178"/>
                  <a:gd name="connsiteX1" fmla="*/ 345234 w 543453"/>
                  <a:gd name="connsiteY1" fmla="*/ 26407 h 632178"/>
                  <a:gd name="connsiteX2" fmla="*/ 341214 w 543453"/>
                  <a:gd name="connsiteY2" fmla="*/ 27863 h 632178"/>
                  <a:gd name="connsiteX3" fmla="*/ 334976 w 543453"/>
                  <a:gd name="connsiteY3" fmla="*/ 32922 h 632178"/>
                  <a:gd name="connsiteX4" fmla="*/ 332828 w 543453"/>
                  <a:gd name="connsiteY4" fmla="*/ 33200 h 632178"/>
                  <a:gd name="connsiteX5" fmla="*/ 326382 w 543453"/>
                  <a:gd name="connsiteY5" fmla="*/ 30704 h 632178"/>
                  <a:gd name="connsiteX6" fmla="*/ 300599 w 543453"/>
                  <a:gd name="connsiteY6" fmla="*/ 28417 h 632178"/>
                  <a:gd name="connsiteX7" fmla="*/ 287291 w 543453"/>
                  <a:gd name="connsiteY7" fmla="*/ 25575 h 632178"/>
                  <a:gd name="connsiteX8" fmla="*/ 286043 w 543453"/>
                  <a:gd name="connsiteY8" fmla="*/ 25229 h 632178"/>
                  <a:gd name="connsiteX9" fmla="*/ 264973 w 543453"/>
                  <a:gd name="connsiteY9" fmla="*/ 22526 h 632178"/>
                  <a:gd name="connsiteX10" fmla="*/ 252913 w 543453"/>
                  <a:gd name="connsiteY10" fmla="*/ 27239 h 632178"/>
                  <a:gd name="connsiteX11" fmla="*/ 250695 w 543453"/>
                  <a:gd name="connsiteY11" fmla="*/ 29734 h 632178"/>
                  <a:gd name="connsiteX12" fmla="*/ 240299 w 543453"/>
                  <a:gd name="connsiteY12" fmla="*/ 32021 h 632178"/>
                  <a:gd name="connsiteX13" fmla="*/ 233991 w 543453"/>
                  <a:gd name="connsiteY13" fmla="*/ 30011 h 632178"/>
                  <a:gd name="connsiteX14" fmla="*/ 231427 w 543453"/>
                  <a:gd name="connsiteY14" fmla="*/ 29387 h 632178"/>
                  <a:gd name="connsiteX15" fmla="*/ 215208 w 543453"/>
                  <a:gd name="connsiteY15" fmla="*/ 26338 h 632178"/>
                  <a:gd name="connsiteX16" fmla="*/ 211050 w 543453"/>
                  <a:gd name="connsiteY16" fmla="*/ 22942 h 632178"/>
                  <a:gd name="connsiteX17" fmla="*/ 199406 w 543453"/>
                  <a:gd name="connsiteY17" fmla="*/ 13793 h 632178"/>
                  <a:gd name="connsiteX18" fmla="*/ 186167 w 543453"/>
                  <a:gd name="connsiteY18" fmla="*/ 7901 h 632178"/>
                  <a:gd name="connsiteX19" fmla="*/ 183256 w 543453"/>
                  <a:gd name="connsiteY19" fmla="*/ 3812 h 632178"/>
                  <a:gd name="connsiteX20" fmla="*/ 181593 w 543453"/>
                  <a:gd name="connsiteY20" fmla="*/ 1178 h 632178"/>
                  <a:gd name="connsiteX21" fmla="*/ 177226 w 543453"/>
                  <a:gd name="connsiteY21" fmla="*/ 901 h 632178"/>
                  <a:gd name="connsiteX22" fmla="*/ 168285 w 543453"/>
                  <a:gd name="connsiteY22" fmla="*/ 762 h 632178"/>
                  <a:gd name="connsiteX23" fmla="*/ 160661 w 543453"/>
                  <a:gd name="connsiteY23" fmla="*/ 0 h 632178"/>
                  <a:gd name="connsiteX24" fmla="*/ 159830 w 543453"/>
                  <a:gd name="connsiteY24" fmla="*/ 1663 h 632178"/>
                  <a:gd name="connsiteX25" fmla="*/ 159206 w 543453"/>
                  <a:gd name="connsiteY25" fmla="*/ 2842 h 632178"/>
                  <a:gd name="connsiteX26" fmla="*/ 155255 w 543453"/>
                  <a:gd name="connsiteY26" fmla="*/ 7555 h 632178"/>
                  <a:gd name="connsiteX27" fmla="*/ 150681 w 543453"/>
                  <a:gd name="connsiteY27" fmla="*/ 12892 h 632178"/>
                  <a:gd name="connsiteX28" fmla="*/ 144443 w 543453"/>
                  <a:gd name="connsiteY28" fmla="*/ 13308 h 632178"/>
                  <a:gd name="connsiteX29" fmla="*/ 143819 w 543453"/>
                  <a:gd name="connsiteY29" fmla="*/ 13238 h 632178"/>
                  <a:gd name="connsiteX30" fmla="*/ 142987 w 543453"/>
                  <a:gd name="connsiteY30" fmla="*/ 14139 h 632178"/>
                  <a:gd name="connsiteX31" fmla="*/ 131274 w 543453"/>
                  <a:gd name="connsiteY31" fmla="*/ 17466 h 632178"/>
                  <a:gd name="connsiteX32" fmla="*/ 122263 w 543453"/>
                  <a:gd name="connsiteY32" fmla="*/ 14278 h 632178"/>
                  <a:gd name="connsiteX33" fmla="*/ 120946 w 543453"/>
                  <a:gd name="connsiteY33" fmla="*/ 14417 h 632178"/>
                  <a:gd name="connsiteX34" fmla="*/ 112421 w 543453"/>
                  <a:gd name="connsiteY34" fmla="*/ 14555 h 632178"/>
                  <a:gd name="connsiteX35" fmla="*/ 108471 w 543453"/>
                  <a:gd name="connsiteY35" fmla="*/ 14209 h 632178"/>
                  <a:gd name="connsiteX36" fmla="*/ 88994 w 543453"/>
                  <a:gd name="connsiteY36" fmla="*/ 10743 h 632178"/>
                  <a:gd name="connsiteX37" fmla="*/ 87955 w 543453"/>
                  <a:gd name="connsiteY37" fmla="*/ 10189 h 632178"/>
                  <a:gd name="connsiteX38" fmla="*/ 87054 w 543453"/>
                  <a:gd name="connsiteY38" fmla="*/ 11298 h 632178"/>
                  <a:gd name="connsiteX39" fmla="*/ 78806 w 543453"/>
                  <a:gd name="connsiteY39" fmla="*/ 17189 h 632178"/>
                  <a:gd name="connsiteX40" fmla="*/ 60092 w 543453"/>
                  <a:gd name="connsiteY40" fmla="*/ 19615 h 632178"/>
                  <a:gd name="connsiteX41" fmla="*/ 58845 w 543453"/>
                  <a:gd name="connsiteY41" fmla="*/ 20377 h 632178"/>
                  <a:gd name="connsiteX42" fmla="*/ 58845 w 543453"/>
                  <a:gd name="connsiteY42" fmla="*/ 20585 h 632178"/>
                  <a:gd name="connsiteX43" fmla="*/ 54617 w 543453"/>
                  <a:gd name="connsiteY43" fmla="*/ 31883 h 632178"/>
                  <a:gd name="connsiteX44" fmla="*/ 54547 w 543453"/>
                  <a:gd name="connsiteY44" fmla="*/ 31952 h 632178"/>
                  <a:gd name="connsiteX45" fmla="*/ 46507 w 543453"/>
                  <a:gd name="connsiteY45" fmla="*/ 35279 h 632178"/>
                  <a:gd name="connsiteX46" fmla="*/ 45883 w 543453"/>
                  <a:gd name="connsiteY46" fmla="*/ 35348 h 632178"/>
                  <a:gd name="connsiteX47" fmla="*/ 43735 w 543453"/>
                  <a:gd name="connsiteY47" fmla="*/ 35833 h 632178"/>
                  <a:gd name="connsiteX48" fmla="*/ 43665 w 543453"/>
                  <a:gd name="connsiteY48" fmla="*/ 36041 h 632178"/>
                  <a:gd name="connsiteX49" fmla="*/ 46299 w 543453"/>
                  <a:gd name="connsiteY49" fmla="*/ 39576 h 632178"/>
                  <a:gd name="connsiteX50" fmla="*/ 48240 w 543453"/>
                  <a:gd name="connsiteY50" fmla="*/ 43319 h 632178"/>
                  <a:gd name="connsiteX51" fmla="*/ 51220 w 543453"/>
                  <a:gd name="connsiteY51" fmla="*/ 50735 h 632178"/>
                  <a:gd name="connsiteX52" fmla="*/ 50527 w 543453"/>
                  <a:gd name="connsiteY52" fmla="*/ 53993 h 632178"/>
                  <a:gd name="connsiteX53" fmla="*/ 50181 w 543453"/>
                  <a:gd name="connsiteY53" fmla="*/ 55448 h 632178"/>
                  <a:gd name="connsiteX54" fmla="*/ 50181 w 543453"/>
                  <a:gd name="connsiteY54" fmla="*/ 58013 h 632178"/>
                  <a:gd name="connsiteX55" fmla="*/ 50111 w 543453"/>
                  <a:gd name="connsiteY55" fmla="*/ 62726 h 632178"/>
                  <a:gd name="connsiteX56" fmla="*/ 50111 w 543453"/>
                  <a:gd name="connsiteY56" fmla="*/ 62795 h 632178"/>
                  <a:gd name="connsiteX57" fmla="*/ 43250 w 543453"/>
                  <a:gd name="connsiteY57" fmla="*/ 70627 h 632178"/>
                  <a:gd name="connsiteX58" fmla="*/ 43111 w 543453"/>
                  <a:gd name="connsiteY58" fmla="*/ 70696 h 632178"/>
                  <a:gd name="connsiteX59" fmla="*/ 43111 w 543453"/>
                  <a:gd name="connsiteY59" fmla="*/ 70766 h 632178"/>
                  <a:gd name="connsiteX60" fmla="*/ 40685 w 543453"/>
                  <a:gd name="connsiteY60" fmla="*/ 76588 h 632178"/>
                  <a:gd name="connsiteX61" fmla="*/ 39992 w 543453"/>
                  <a:gd name="connsiteY61" fmla="*/ 77697 h 632178"/>
                  <a:gd name="connsiteX62" fmla="*/ 38190 w 543453"/>
                  <a:gd name="connsiteY62" fmla="*/ 80746 h 632178"/>
                  <a:gd name="connsiteX63" fmla="*/ 34447 w 543453"/>
                  <a:gd name="connsiteY63" fmla="*/ 86014 h 632178"/>
                  <a:gd name="connsiteX64" fmla="*/ 33269 w 543453"/>
                  <a:gd name="connsiteY64" fmla="*/ 87054 h 632178"/>
                  <a:gd name="connsiteX65" fmla="*/ 30081 w 543453"/>
                  <a:gd name="connsiteY65" fmla="*/ 89618 h 632178"/>
                  <a:gd name="connsiteX66" fmla="*/ 24813 w 543453"/>
                  <a:gd name="connsiteY66" fmla="*/ 90588 h 632178"/>
                  <a:gd name="connsiteX67" fmla="*/ 17536 w 543453"/>
                  <a:gd name="connsiteY67" fmla="*/ 93915 h 632178"/>
                  <a:gd name="connsiteX68" fmla="*/ 13169 w 543453"/>
                  <a:gd name="connsiteY68" fmla="*/ 93430 h 632178"/>
                  <a:gd name="connsiteX69" fmla="*/ 6723 w 543453"/>
                  <a:gd name="connsiteY69" fmla="*/ 92668 h 632178"/>
                  <a:gd name="connsiteX70" fmla="*/ 5891 w 543453"/>
                  <a:gd name="connsiteY70" fmla="*/ 95163 h 632178"/>
                  <a:gd name="connsiteX71" fmla="*/ 5614 w 543453"/>
                  <a:gd name="connsiteY71" fmla="*/ 98005 h 632178"/>
                  <a:gd name="connsiteX72" fmla="*/ 6654 w 543453"/>
                  <a:gd name="connsiteY72" fmla="*/ 102926 h 632178"/>
                  <a:gd name="connsiteX73" fmla="*/ 4852 w 543453"/>
                  <a:gd name="connsiteY73" fmla="*/ 106876 h 632178"/>
                  <a:gd name="connsiteX74" fmla="*/ 3258 w 543453"/>
                  <a:gd name="connsiteY74" fmla="*/ 109580 h 632178"/>
                  <a:gd name="connsiteX75" fmla="*/ 0 w 543453"/>
                  <a:gd name="connsiteY75" fmla="*/ 115748 h 632178"/>
                  <a:gd name="connsiteX76" fmla="*/ 4783 w 543453"/>
                  <a:gd name="connsiteY76" fmla="*/ 120600 h 632178"/>
                  <a:gd name="connsiteX77" fmla="*/ 4852 w 543453"/>
                  <a:gd name="connsiteY77" fmla="*/ 120669 h 632178"/>
                  <a:gd name="connsiteX78" fmla="*/ 13793 w 543453"/>
                  <a:gd name="connsiteY78" fmla="*/ 130719 h 632178"/>
                  <a:gd name="connsiteX79" fmla="*/ 13862 w 543453"/>
                  <a:gd name="connsiteY79" fmla="*/ 130927 h 632178"/>
                  <a:gd name="connsiteX80" fmla="*/ 15387 w 543453"/>
                  <a:gd name="connsiteY80" fmla="*/ 131135 h 632178"/>
                  <a:gd name="connsiteX81" fmla="*/ 15595 w 543453"/>
                  <a:gd name="connsiteY81" fmla="*/ 131135 h 632178"/>
                  <a:gd name="connsiteX82" fmla="*/ 24189 w 543453"/>
                  <a:gd name="connsiteY82" fmla="*/ 135432 h 632178"/>
                  <a:gd name="connsiteX83" fmla="*/ 24605 w 543453"/>
                  <a:gd name="connsiteY83" fmla="*/ 139522 h 632178"/>
                  <a:gd name="connsiteX84" fmla="*/ 26130 w 543453"/>
                  <a:gd name="connsiteY84" fmla="*/ 141116 h 632178"/>
                  <a:gd name="connsiteX85" fmla="*/ 30704 w 543453"/>
                  <a:gd name="connsiteY85" fmla="*/ 146453 h 632178"/>
                  <a:gd name="connsiteX86" fmla="*/ 32992 w 543453"/>
                  <a:gd name="connsiteY86" fmla="*/ 148532 h 632178"/>
                  <a:gd name="connsiteX87" fmla="*/ 38814 w 543453"/>
                  <a:gd name="connsiteY87" fmla="*/ 154978 h 632178"/>
                  <a:gd name="connsiteX88" fmla="*/ 39368 w 543453"/>
                  <a:gd name="connsiteY88" fmla="*/ 155740 h 632178"/>
                  <a:gd name="connsiteX89" fmla="*/ 40269 w 543453"/>
                  <a:gd name="connsiteY89" fmla="*/ 156087 h 632178"/>
                  <a:gd name="connsiteX90" fmla="*/ 43873 w 543453"/>
                  <a:gd name="connsiteY90" fmla="*/ 157750 h 632178"/>
                  <a:gd name="connsiteX91" fmla="*/ 52121 w 543453"/>
                  <a:gd name="connsiteY91" fmla="*/ 166622 h 632178"/>
                  <a:gd name="connsiteX92" fmla="*/ 52814 w 543453"/>
                  <a:gd name="connsiteY92" fmla="*/ 166899 h 632178"/>
                  <a:gd name="connsiteX93" fmla="*/ 59953 w 543453"/>
                  <a:gd name="connsiteY93" fmla="*/ 171404 h 632178"/>
                  <a:gd name="connsiteX94" fmla="*/ 64043 w 543453"/>
                  <a:gd name="connsiteY94" fmla="*/ 174939 h 632178"/>
                  <a:gd name="connsiteX95" fmla="*/ 71182 w 543453"/>
                  <a:gd name="connsiteY95" fmla="*/ 184573 h 632178"/>
                  <a:gd name="connsiteX96" fmla="*/ 73053 w 543453"/>
                  <a:gd name="connsiteY96" fmla="*/ 191158 h 632178"/>
                  <a:gd name="connsiteX97" fmla="*/ 76172 w 543453"/>
                  <a:gd name="connsiteY97" fmla="*/ 195455 h 632178"/>
                  <a:gd name="connsiteX98" fmla="*/ 81440 w 543453"/>
                  <a:gd name="connsiteY98" fmla="*/ 204604 h 632178"/>
                  <a:gd name="connsiteX99" fmla="*/ 81786 w 543453"/>
                  <a:gd name="connsiteY99" fmla="*/ 206337 h 632178"/>
                  <a:gd name="connsiteX100" fmla="*/ 81855 w 543453"/>
                  <a:gd name="connsiteY100" fmla="*/ 217842 h 632178"/>
                  <a:gd name="connsiteX101" fmla="*/ 74578 w 543453"/>
                  <a:gd name="connsiteY101" fmla="*/ 228585 h 632178"/>
                  <a:gd name="connsiteX102" fmla="*/ 71390 w 543453"/>
                  <a:gd name="connsiteY102" fmla="*/ 241061 h 632178"/>
                  <a:gd name="connsiteX103" fmla="*/ 67647 w 543453"/>
                  <a:gd name="connsiteY103" fmla="*/ 250071 h 632178"/>
                  <a:gd name="connsiteX104" fmla="*/ 62379 w 543453"/>
                  <a:gd name="connsiteY104" fmla="*/ 258943 h 632178"/>
                  <a:gd name="connsiteX105" fmla="*/ 61825 w 543453"/>
                  <a:gd name="connsiteY105" fmla="*/ 259428 h 632178"/>
                  <a:gd name="connsiteX106" fmla="*/ 55240 w 543453"/>
                  <a:gd name="connsiteY106" fmla="*/ 262894 h 632178"/>
                  <a:gd name="connsiteX107" fmla="*/ 58983 w 543453"/>
                  <a:gd name="connsiteY107" fmla="*/ 265874 h 632178"/>
                  <a:gd name="connsiteX108" fmla="*/ 65914 w 543453"/>
                  <a:gd name="connsiteY108" fmla="*/ 271835 h 632178"/>
                  <a:gd name="connsiteX109" fmla="*/ 67647 w 543453"/>
                  <a:gd name="connsiteY109" fmla="*/ 272528 h 632178"/>
                  <a:gd name="connsiteX110" fmla="*/ 75548 w 543453"/>
                  <a:gd name="connsiteY110" fmla="*/ 278419 h 632178"/>
                  <a:gd name="connsiteX111" fmla="*/ 78043 w 543453"/>
                  <a:gd name="connsiteY111" fmla="*/ 282162 h 632178"/>
                  <a:gd name="connsiteX112" fmla="*/ 83242 w 543453"/>
                  <a:gd name="connsiteY112" fmla="*/ 291172 h 632178"/>
                  <a:gd name="connsiteX113" fmla="*/ 84628 w 543453"/>
                  <a:gd name="connsiteY113" fmla="*/ 293945 h 632178"/>
                  <a:gd name="connsiteX114" fmla="*/ 87192 w 543453"/>
                  <a:gd name="connsiteY114" fmla="*/ 303094 h 632178"/>
                  <a:gd name="connsiteX115" fmla="*/ 87331 w 543453"/>
                  <a:gd name="connsiteY115" fmla="*/ 305589 h 632178"/>
                  <a:gd name="connsiteX116" fmla="*/ 91975 w 543453"/>
                  <a:gd name="connsiteY116" fmla="*/ 308292 h 632178"/>
                  <a:gd name="connsiteX117" fmla="*/ 92668 w 543453"/>
                  <a:gd name="connsiteY117" fmla="*/ 314183 h 632178"/>
                  <a:gd name="connsiteX118" fmla="*/ 92529 w 543453"/>
                  <a:gd name="connsiteY118" fmla="*/ 314669 h 632178"/>
                  <a:gd name="connsiteX119" fmla="*/ 92321 w 543453"/>
                  <a:gd name="connsiteY119" fmla="*/ 315223 h 632178"/>
                  <a:gd name="connsiteX120" fmla="*/ 93014 w 543453"/>
                  <a:gd name="connsiteY120" fmla="*/ 315916 h 632178"/>
                  <a:gd name="connsiteX121" fmla="*/ 95440 w 543453"/>
                  <a:gd name="connsiteY121" fmla="*/ 321253 h 632178"/>
                  <a:gd name="connsiteX122" fmla="*/ 92599 w 543453"/>
                  <a:gd name="connsiteY122" fmla="*/ 325758 h 632178"/>
                  <a:gd name="connsiteX123" fmla="*/ 92529 w 543453"/>
                  <a:gd name="connsiteY123" fmla="*/ 326105 h 632178"/>
                  <a:gd name="connsiteX124" fmla="*/ 92183 w 543453"/>
                  <a:gd name="connsiteY124" fmla="*/ 327560 h 632178"/>
                  <a:gd name="connsiteX125" fmla="*/ 86083 w 543453"/>
                  <a:gd name="connsiteY125" fmla="*/ 337402 h 632178"/>
                  <a:gd name="connsiteX126" fmla="*/ 83935 w 543453"/>
                  <a:gd name="connsiteY126" fmla="*/ 338789 h 632178"/>
                  <a:gd name="connsiteX127" fmla="*/ 80400 w 543453"/>
                  <a:gd name="connsiteY127" fmla="*/ 341284 h 632178"/>
                  <a:gd name="connsiteX128" fmla="*/ 79360 w 543453"/>
                  <a:gd name="connsiteY128" fmla="*/ 342393 h 632178"/>
                  <a:gd name="connsiteX129" fmla="*/ 76588 w 543453"/>
                  <a:gd name="connsiteY129" fmla="*/ 344957 h 632178"/>
                  <a:gd name="connsiteX130" fmla="*/ 76519 w 543453"/>
                  <a:gd name="connsiteY130" fmla="*/ 344957 h 632178"/>
                  <a:gd name="connsiteX131" fmla="*/ 73330 w 543453"/>
                  <a:gd name="connsiteY131" fmla="*/ 348076 h 632178"/>
                  <a:gd name="connsiteX132" fmla="*/ 72083 w 543453"/>
                  <a:gd name="connsiteY132" fmla="*/ 349116 h 632178"/>
                  <a:gd name="connsiteX133" fmla="*/ 71944 w 543453"/>
                  <a:gd name="connsiteY133" fmla="*/ 349462 h 632178"/>
                  <a:gd name="connsiteX134" fmla="*/ 71182 w 543453"/>
                  <a:gd name="connsiteY134" fmla="*/ 350987 h 632178"/>
                  <a:gd name="connsiteX135" fmla="*/ 69380 w 543453"/>
                  <a:gd name="connsiteY135" fmla="*/ 353274 h 632178"/>
                  <a:gd name="connsiteX136" fmla="*/ 69102 w 543453"/>
                  <a:gd name="connsiteY136" fmla="*/ 353552 h 632178"/>
                  <a:gd name="connsiteX137" fmla="*/ 69310 w 543453"/>
                  <a:gd name="connsiteY137" fmla="*/ 354383 h 632178"/>
                  <a:gd name="connsiteX138" fmla="*/ 70281 w 543453"/>
                  <a:gd name="connsiteY138" fmla="*/ 356324 h 632178"/>
                  <a:gd name="connsiteX139" fmla="*/ 70766 w 543453"/>
                  <a:gd name="connsiteY139" fmla="*/ 365404 h 632178"/>
                  <a:gd name="connsiteX140" fmla="*/ 70350 w 543453"/>
                  <a:gd name="connsiteY140" fmla="*/ 369146 h 632178"/>
                  <a:gd name="connsiteX141" fmla="*/ 70073 w 543453"/>
                  <a:gd name="connsiteY141" fmla="*/ 374067 h 632178"/>
                  <a:gd name="connsiteX142" fmla="*/ 69449 w 543453"/>
                  <a:gd name="connsiteY142" fmla="*/ 376701 h 632178"/>
                  <a:gd name="connsiteX143" fmla="*/ 65845 w 543453"/>
                  <a:gd name="connsiteY143" fmla="*/ 389801 h 632178"/>
                  <a:gd name="connsiteX144" fmla="*/ 62934 w 543453"/>
                  <a:gd name="connsiteY144" fmla="*/ 402415 h 632178"/>
                  <a:gd name="connsiteX145" fmla="*/ 62726 w 543453"/>
                  <a:gd name="connsiteY145" fmla="*/ 404495 h 632178"/>
                  <a:gd name="connsiteX146" fmla="*/ 64805 w 543453"/>
                  <a:gd name="connsiteY146" fmla="*/ 414406 h 632178"/>
                  <a:gd name="connsiteX147" fmla="*/ 65845 w 543453"/>
                  <a:gd name="connsiteY147" fmla="*/ 417594 h 632178"/>
                  <a:gd name="connsiteX148" fmla="*/ 66399 w 543453"/>
                  <a:gd name="connsiteY148" fmla="*/ 418564 h 632178"/>
                  <a:gd name="connsiteX149" fmla="*/ 67785 w 543453"/>
                  <a:gd name="connsiteY149" fmla="*/ 426743 h 632178"/>
                  <a:gd name="connsiteX150" fmla="*/ 66607 w 543453"/>
                  <a:gd name="connsiteY150" fmla="*/ 432912 h 632178"/>
                  <a:gd name="connsiteX151" fmla="*/ 67370 w 543453"/>
                  <a:gd name="connsiteY151" fmla="*/ 433120 h 632178"/>
                  <a:gd name="connsiteX152" fmla="*/ 69588 w 543453"/>
                  <a:gd name="connsiteY152" fmla="*/ 433258 h 632178"/>
                  <a:gd name="connsiteX153" fmla="*/ 79430 w 543453"/>
                  <a:gd name="connsiteY153" fmla="*/ 439496 h 632178"/>
                  <a:gd name="connsiteX154" fmla="*/ 84974 w 543453"/>
                  <a:gd name="connsiteY154" fmla="*/ 442269 h 632178"/>
                  <a:gd name="connsiteX155" fmla="*/ 85529 w 543453"/>
                  <a:gd name="connsiteY155" fmla="*/ 442407 h 632178"/>
                  <a:gd name="connsiteX156" fmla="*/ 94054 w 543453"/>
                  <a:gd name="connsiteY156" fmla="*/ 444764 h 632178"/>
                  <a:gd name="connsiteX157" fmla="*/ 96965 w 543453"/>
                  <a:gd name="connsiteY157" fmla="*/ 445318 h 632178"/>
                  <a:gd name="connsiteX158" fmla="*/ 104658 w 543453"/>
                  <a:gd name="connsiteY158" fmla="*/ 446358 h 632178"/>
                  <a:gd name="connsiteX159" fmla="*/ 114431 w 543453"/>
                  <a:gd name="connsiteY159" fmla="*/ 447814 h 632178"/>
                  <a:gd name="connsiteX160" fmla="*/ 117481 w 543453"/>
                  <a:gd name="connsiteY160" fmla="*/ 448645 h 632178"/>
                  <a:gd name="connsiteX161" fmla="*/ 121639 w 543453"/>
                  <a:gd name="connsiteY161" fmla="*/ 447051 h 632178"/>
                  <a:gd name="connsiteX162" fmla="*/ 123996 w 543453"/>
                  <a:gd name="connsiteY162" fmla="*/ 444833 h 632178"/>
                  <a:gd name="connsiteX163" fmla="*/ 131066 w 543453"/>
                  <a:gd name="connsiteY163" fmla="*/ 439288 h 632178"/>
                  <a:gd name="connsiteX164" fmla="*/ 138482 w 543453"/>
                  <a:gd name="connsiteY164" fmla="*/ 433813 h 632178"/>
                  <a:gd name="connsiteX165" fmla="*/ 147492 w 543453"/>
                  <a:gd name="connsiteY165" fmla="*/ 429931 h 632178"/>
                  <a:gd name="connsiteX166" fmla="*/ 170295 w 543453"/>
                  <a:gd name="connsiteY166" fmla="*/ 433605 h 632178"/>
                  <a:gd name="connsiteX167" fmla="*/ 179860 w 543453"/>
                  <a:gd name="connsiteY167" fmla="*/ 436724 h 632178"/>
                  <a:gd name="connsiteX168" fmla="*/ 196217 w 543453"/>
                  <a:gd name="connsiteY168" fmla="*/ 442615 h 632178"/>
                  <a:gd name="connsiteX169" fmla="*/ 200653 w 543453"/>
                  <a:gd name="connsiteY169" fmla="*/ 444279 h 632178"/>
                  <a:gd name="connsiteX170" fmla="*/ 200792 w 543453"/>
                  <a:gd name="connsiteY170" fmla="*/ 444279 h 632178"/>
                  <a:gd name="connsiteX171" fmla="*/ 210565 w 543453"/>
                  <a:gd name="connsiteY171" fmla="*/ 451418 h 632178"/>
                  <a:gd name="connsiteX172" fmla="*/ 213961 w 543453"/>
                  <a:gd name="connsiteY172" fmla="*/ 456547 h 632178"/>
                  <a:gd name="connsiteX173" fmla="*/ 215000 w 543453"/>
                  <a:gd name="connsiteY173" fmla="*/ 458279 h 632178"/>
                  <a:gd name="connsiteX174" fmla="*/ 217357 w 543453"/>
                  <a:gd name="connsiteY174" fmla="*/ 461398 h 632178"/>
                  <a:gd name="connsiteX175" fmla="*/ 221931 w 543453"/>
                  <a:gd name="connsiteY175" fmla="*/ 467567 h 632178"/>
                  <a:gd name="connsiteX176" fmla="*/ 222209 w 543453"/>
                  <a:gd name="connsiteY176" fmla="*/ 467983 h 632178"/>
                  <a:gd name="connsiteX177" fmla="*/ 222486 w 543453"/>
                  <a:gd name="connsiteY177" fmla="*/ 467983 h 632178"/>
                  <a:gd name="connsiteX178" fmla="*/ 232952 w 543453"/>
                  <a:gd name="connsiteY178" fmla="*/ 469022 h 632178"/>
                  <a:gd name="connsiteX179" fmla="*/ 234962 w 543453"/>
                  <a:gd name="connsiteY179" fmla="*/ 469092 h 632178"/>
                  <a:gd name="connsiteX180" fmla="*/ 246537 w 543453"/>
                  <a:gd name="connsiteY180" fmla="*/ 472211 h 632178"/>
                  <a:gd name="connsiteX181" fmla="*/ 248269 w 543453"/>
                  <a:gd name="connsiteY181" fmla="*/ 474082 h 632178"/>
                  <a:gd name="connsiteX182" fmla="*/ 254091 w 543453"/>
                  <a:gd name="connsiteY182" fmla="*/ 481498 h 632178"/>
                  <a:gd name="connsiteX183" fmla="*/ 254299 w 543453"/>
                  <a:gd name="connsiteY183" fmla="*/ 482053 h 632178"/>
                  <a:gd name="connsiteX184" fmla="*/ 275092 w 543453"/>
                  <a:gd name="connsiteY184" fmla="*/ 490994 h 632178"/>
                  <a:gd name="connsiteX185" fmla="*/ 278211 w 543453"/>
                  <a:gd name="connsiteY185" fmla="*/ 492519 h 632178"/>
                  <a:gd name="connsiteX186" fmla="*/ 291103 w 543453"/>
                  <a:gd name="connsiteY186" fmla="*/ 493558 h 632178"/>
                  <a:gd name="connsiteX187" fmla="*/ 295123 w 543453"/>
                  <a:gd name="connsiteY187" fmla="*/ 493558 h 632178"/>
                  <a:gd name="connsiteX188" fmla="*/ 297688 w 543453"/>
                  <a:gd name="connsiteY188" fmla="*/ 493558 h 632178"/>
                  <a:gd name="connsiteX189" fmla="*/ 304064 w 543453"/>
                  <a:gd name="connsiteY189" fmla="*/ 494737 h 632178"/>
                  <a:gd name="connsiteX190" fmla="*/ 307599 w 543453"/>
                  <a:gd name="connsiteY190" fmla="*/ 495915 h 632178"/>
                  <a:gd name="connsiteX191" fmla="*/ 314114 w 543453"/>
                  <a:gd name="connsiteY191" fmla="*/ 498410 h 632178"/>
                  <a:gd name="connsiteX192" fmla="*/ 315292 w 543453"/>
                  <a:gd name="connsiteY192" fmla="*/ 499103 h 632178"/>
                  <a:gd name="connsiteX193" fmla="*/ 315708 w 543453"/>
                  <a:gd name="connsiteY193" fmla="*/ 499380 h 632178"/>
                  <a:gd name="connsiteX194" fmla="*/ 317233 w 543453"/>
                  <a:gd name="connsiteY194" fmla="*/ 499935 h 632178"/>
                  <a:gd name="connsiteX195" fmla="*/ 319105 w 543453"/>
                  <a:gd name="connsiteY195" fmla="*/ 500628 h 632178"/>
                  <a:gd name="connsiteX196" fmla="*/ 328184 w 543453"/>
                  <a:gd name="connsiteY196" fmla="*/ 505688 h 632178"/>
                  <a:gd name="connsiteX197" fmla="*/ 333452 w 543453"/>
                  <a:gd name="connsiteY197" fmla="*/ 511856 h 632178"/>
                  <a:gd name="connsiteX198" fmla="*/ 334422 w 543453"/>
                  <a:gd name="connsiteY198" fmla="*/ 513242 h 632178"/>
                  <a:gd name="connsiteX199" fmla="*/ 335670 w 543453"/>
                  <a:gd name="connsiteY199" fmla="*/ 513935 h 632178"/>
                  <a:gd name="connsiteX200" fmla="*/ 342254 w 543453"/>
                  <a:gd name="connsiteY200" fmla="*/ 520243 h 632178"/>
                  <a:gd name="connsiteX201" fmla="*/ 345720 w 543453"/>
                  <a:gd name="connsiteY201" fmla="*/ 525025 h 632178"/>
                  <a:gd name="connsiteX202" fmla="*/ 348423 w 543453"/>
                  <a:gd name="connsiteY202" fmla="*/ 528352 h 632178"/>
                  <a:gd name="connsiteX203" fmla="*/ 350502 w 543453"/>
                  <a:gd name="connsiteY203" fmla="*/ 530847 h 632178"/>
                  <a:gd name="connsiteX204" fmla="*/ 353205 w 543453"/>
                  <a:gd name="connsiteY204" fmla="*/ 534174 h 632178"/>
                  <a:gd name="connsiteX205" fmla="*/ 354037 w 543453"/>
                  <a:gd name="connsiteY205" fmla="*/ 535283 h 632178"/>
                  <a:gd name="connsiteX206" fmla="*/ 356532 w 543453"/>
                  <a:gd name="connsiteY206" fmla="*/ 539996 h 632178"/>
                  <a:gd name="connsiteX207" fmla="*/ 359096 w 543453"/>
                  <a:gd name="connsiteY207" fmla="*/ 546373 h 632178"/>
                  <a:gd name="connsiteX208" fmla="*/ 361592 w 543453"/>
                  <a:gd name="connsiteY208" fmla="*/ 549492 h 632178"/>
                  <a:gd name="connsiteX209" fmla="*/ 364849 w 543453"/>
                  <a:gd name="connsiteY209" fmla="*/ 553581 h 632178"/>
                  <a:gd name="connsiteX210" fmla="*/ 366443 w 543453"/>
                  <a:gd name="connsiteY210" fmla="*/ 555383 h 632178"/>
                  <a:gd name="connsiteX211" fmla="*/ 367760 w 543453"/>
                  <a:gd name="connsiteY211" fmla="*/ 556769 h 632178"/>
                  <a:gd name="connsiteX212" fmla="*/ 371919 w 543453"/>
                  <a:gd name="connsiteY212" fmla="*/ 560858 h 632178"/>
                  <a:gd name="connsiteX213" fmla="*/ 373374 w 543453"/>
                  <a:gd name="connsiteY213" fmla="*/ 562730 h 632178"/>
                  <a:gd name="connsiteX214" fmla="*/ 374691 w 543453"/>
                  <a:gd name="connsiteY214" fmla="*/ 565294 h 632178"/>
                  <a:gd name="connsiteX215" fmla="*/ 374830 w 543453"/>
                  <a:gd name="connsiteY215" fmla="*/ 565572 h 632178"/>
                  <a:gd name="connsiteX216" fmla="*/ 376008 w 543453"/>
                  <a:gd name="connsiteY216" fmla="*/ 567166 h 632178"/>
                  <a:gd name="connsiteX217" fmla="*/ 378157 w 543453"/>
                  <a:gd name="connsiteY217" fmla="*/ 570007 h 632178"/>
                  <a:gd name="connsiteX218" fmla="*/ 379474 w 543453"/>
                  <a:gd name="connsiteY218" fmla="*/ 571532 h 632178"/>
                  <a:gd name="connsiteX219" fmla="*/ 380236 w 543453"/>
                  <a:gd name="connsiteY219" fmla="*/ 571671 h 632178"/>
                  <a:gd name="connsiteX220" fmla="*/ 386335 w 543453"/>
                  <a:gd name="connsiteY220" fmla="*/ 574374 h 632178"/>
                  <a:gd name="connsiteX221" fmla="*/ 387167 w 543453"/>
                  <a:gd name="connsiteY221" fmla="*/ 575067 h 632178"/>
                  <a:gd name="connsiteX222" fmla="*/ 395138 w 543453"/>
                  <a:gd name="connsiteY222" fmla="*/ 583800 h 632178"/>
                  <a:gd name="connsiteX223" fmla="*/ 404425 w 543453"/>
                  <a:gd name="connsiteY223" fmla="*/ 592187 h 632178"/>
                  <a:gd name="connsiteX224" fmla="*/ 406921 w 543453"/>
                  <a:gd name="connsiteY224" fmla="*/ 597385 h 632178"/>
                  <a:gd name="connsiteX225" fmla="*/ 408376 w 543453"/>
                  <a:gd name="connsiteY225" fmla="*/ 607989 h 632178"/>
                  <a:gd name="connsiteX226" fmla="*/ 408237 w 543453"/>
                  <a:gd name="connsiteY226" fmla="*/ 610277 h 632178"/>
                  <a:gd name="connsiteX227" fmla="*/ 409346 w 543453"/>
                  <a:gd name="connsiteY227" fmla="*/ 610277 h 632178"/>
                  <a:gd name="connsiteX228" fmla="*/ 417664 w 543453"/>
                  <a:gd name="connsiteY228" fmla="*/ 613881 h 632178"/>
                  <a:gd name="connsiteX229" fmla="*/ 418773 w 543453"/>
                  <a:gd name="connsiteY229" fmla="*/ 615406 h 632178"/>
                  <a:gd name="connsiteX230" fmla="*/ 420921 w 543453"/>
                  <a:gd name="connsiteY230" fmla="*/ 618871 h 632178"/>
                  <a:gd name="connsiteX231" fmla="*/ 422862 w 543453"/>
                  <a:gd name="connsiteY231" fmla="*/ 620673 h 632178"/>
                  <a:gd name="connsiteX232" fmla="*/ 427367 w 543453"/>
                  <a:gd name="connsiteY232" fmla="*/ 626773 h 632178"/>
                  <a:gd name="connsiteX233" fmla="*/ 427922 w 543453"/>
                  <a:gd name="connsiteY233" fmla="*/ 627466 h 632178"/>
                  <a:gd name="connsiteX234" fmla="*/ 429654 w 543453"/>
                  <a:gd name="connsiteY234" fmla="*/ 630030 h 632178"/>
                  <a:gd name="connsiteX235" fmla="*/ 430763 w 543453"/>
                  <a:gd name="connsiteY235" fmla="*/ 631763 h 632178"/>
                  <a:gd name="connsiteX236" fmla="*/ 431041 w 543453"/>
                  <a:gd name="connsiteY236" fmla="*/ 632179 h 632178"/>
                  <a:gd name="connsiteX237" fmla="*/ 444348 w 543453"/>
                  <a:gd name="connsiteY237" fmla="*/ 592811 h 632178"/>
                  <a:gd name="connsiteX238" fmla="*/ 461814 w 543453"/>
                  <a:gd name="connsiteY238" fmla="*/ 593919 h 632178"/>
                  <a:gd name="connsiteX239" fmla="*/ 467706 w 543453"/>
                  <a:gd name="connsiteY239" fmla="*/ 596207 h 632178"/>
                  <a:gd name="connsiteX240" fmla="*/ 487667 w 543453"/>
                  <a:gd name="connsiteY240" fmla="*/ 595722 h 632178"/>
                  <a:gd name="connsiteX241" fmla="*/ 488222 w 543453"/>
                  <a:gd name="connsiteY241" fmla="*/ 596207 h 632178"/>
                  <a:gd name="connsiteX242" fmla="*/ 486003 w 543453"/>
                  <a:gd name="connsiteY242" fmla="*/ 594474 h 632178"/>
                  <a:gd name="connsiteX243" fmla="*/ 469369 w 543453"/>
                  <a:gd name="connsiteY243" fmla="*/ 584424 h 632178"/>
                  <a:gd name="connsiteX244" fmla="*/ 484132 w 543453"/>
                  <a:gd name="connsiteY244" fmla="*/ 569800 h 632178"/>
                  <a:gd name="connsiteX245" fmla="*/ 500697 w 543453"/>
                  <a:gd name="connsiteY245" fmla="*/ 552264 h 632178"/>
                  <a:gd name="connsiteX246" fmla="*/ 516569 w 543453"/>
                  <a:gd name="connsiteY246" fmla="*/ 539580 h 632178"/>
                  <a:gd name="connsiteX247" fmla="*/ 529461 w 543453"/>
                  <a:gd name="connsiteY247" fmla="*/ 530986 h 632178"/>
                  <a:gd name="connsiteX248" fmla="*/ 542145 w 543453"/>
                  <a:gd name="connsiteY248" fmla="*/ 521005 h 632178"/>
                  <a:gd name="connsiteX249" fmla="*/ 541660 w 543453"/>
                  <a:gd name="connsiteY249" fmla="*/ 495845 h 632178"/>
                  <a:gd name="connsiteX250" fmla="*/ 537016 w 543453"/>
                  <a:gd name="connsiteY250" fmla="*/ 474082 h 632178"/>
                  <a:gd name="connsiteX251" fmla="*/ 524332 w 543453"/>
                  <a:gd name="connsiteY251" fmla="*/ 428060 h 632178"/>
                  <a:gd name="connsiteX252" fmla="*/ 490925 w 543453"/>
                  <a:gd name="connsiteY252" fmla="*/ 399435 h 632178"/>
                  <a:gd name="connsiteX253" fmla="*/ 477894 w 543453"/>
                  <a:gd name="connsiteY253" fmla="*/ 374552 h 632178"/>
                  <a:gd name="connsiteX254" fmla="*/ 459735 w 543453"/>
                  <a:gd name="connsiteY254" fmla="*/ 358888 h 632178"/>
                  <a:gd name="connsiteX255" fmla="*/ 447190 w 543453"/>
                  <a:gd name="connsiteY255" fmla="*/ 336848 h 632178"/>
                  <a:gd name="connsiteX256" fmla="*/ 423694 w 543453"/>
                  <a:gd name="connsiteY256" fmla="*/ 322709 h 632178"/>
                  <a:gd name="connsiteX257" fmla="*/ 395900 w 543453"/>
                  <a:gd name="connsiteY257" fmla="*/ 324649 h 632178"/>
                  <a:gd name="connsiteX258" fmla="*/ 375176 w 543453"/>
                  <a:gd name="connsiteY258" fmla="*/ 323055 h 632178"/>
                  <a:gd name="connsiteX259" fmla="*/ 358403 w 543453"/>
                  <a:gd name="connsiteY259" fmla="*/ 322986 h 632178"/>
                  <a:gd name="connsiteX260" fmla="*/ 355354 w 543453"/>
                  <a:gd name="connsiteY260" fmla="*/ 312173 h 632178"/>
                  <a:gd name="connsiteX261" fmla="*/ 376493 w 543453"/>
                  <a:gd name="connsiteY261" fmla="*/ 307945 h 632178"/>
                  <a:gd name="connsiteX262" fmla="*/ 393613 w 543453"/>
                  <a:gd name="connsiteY262" fmla="*/ 314876 h 632178"/>
                  <a:gd name="connsiteX263" fmla="*/ 418357 w 543453"/>
                  <a:gd name="connsiteY263" fmla="*/ 314322 h 632178"/>
                  <a:gd name="connsiteX264" fmla="*/ 445388 w 543453"/>
                  <a:gd name="connsiteY264" fmla="*/ 314045 h 632178"/>
                  <a:gd name="connsiteX265" fmla="*/ 458487 w 543453"/>
                  <a:gd name="connsiteY265" fmla="*/ 328946 h 632178"/>
                  <a:gd name="connsiteX266" fmla="*/ 470478 w 543453"/>
                  <a:gd name="connsiteY266" fmla="*/ 351403 h 632178"/>
                  <a:gd name="connsiteX267" fmla="*/ 487875 w 543453"/>
                  <a:gd name="connsiteY267" fmla="*/ 356532 h 632178"/>
                  <a:gd name="connsiteX268" fmla="*/ 509153 w 543453"/>
                  <a:gd name="connsiteY268" fmla="*/ 357294 h 632178"/>
                  <a:gd name="connsiteX269" fmla="*/ 523431 w 543453"/>
                  <a:gd name="connsiteY269" fmla="*/ 367414 h 632178"/>
                  <a:gd name="connsiteX270" fmla="*/ 525718 w 543453"/>
                  <a:gd name="connsiteY270" fmla="*/ 351957 h 632178"/>
                  <a:gd name="connsiteX271" fmla="*/ 475953 w 543453"/>
                  <a:gd name="connsiteY271" fmla="*/ 266359 h 632178"/>
                  <a:gd name="connsiteX272" fmla="*/ 473181 w 543453"/>
                  <a:gd name="connsiteY272" fmla="*/ 219506 h 632178"/>
                  <a:gd name="connsiteX273" fmla="*/ 487459 w 543453"/>
                  <a:gd name="connsiteY273" fmla="*/ 202109 h 632178"/>
                  <a:gd name="connsiteX274" fmla="*/ 502984 w 543453"/>
                  <a:gd name="connsiteY274" fmla="*/ 197950 h 632178"/>
                  <a:gd name="connsiteX275" fmla="*/ 473042 w 543453"/>
                  <a:gd name="connsiteY275" fmla="*/ 171196 h 632178"/>
                  <a:gd name="connsiteX276" fmla="*/ 466042 w 543453"/>
                  <a:gd name="connsiteY276" fmla="*/ 149433 h 632178"/>
                  <a:gd name="connsiteX277" fmla="*/ 439219 w 543453"/>
                  <a:gd name="connsiteY277" fmla="*/ 110896 h 632178"/>
                  <a:gd name="connsiteX278" fmla="*/ 426050 w 543453"/>
                  <a:gd name="connsiteY278" fmla="*/ 71598 h 632178"/>
                  <a:gd name="connsiteX279" fmla="*/ 393059 w 543453"/>
                  <a:gd name="connsiteY279" fmla="*/ 37150 h 632178"/>
                  <a:gd name="connsiteX280" fmla="*/ 350710 w 543453"/>
                  <a:gd name="connsiteY280" fmla="*/ 10882 h 632178"/>
                  <a:gd name="connsiteX281" fmla="*/ 350502 w 543453"/>
                  <a:gd name="connsiteY281" fmla="*/ 12199 h 632178"/>
                  <a:gd name="connsiteX282" fmla="*/ 350710 w 543453"/>
                  <a:gd name="connsiteY282" fmla="*/ 13931 h 632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Lst>
                <a:rect l="l" t="t" r="r" b="b"/>
                <a:pathLst>
                  <a:path w="543453" h="632178">
                    <a:moveTo>
                      <a:pt x="350710" y="13931"/>
                    </a:moveTo>
                    <a:cubicBezTo>
                      <a:pt x="350779" y="17951"/>
                      <a:pt x="350779" y="23427"/>
                      <a:pt x="345234" y="26407"/>
                    </a:cubicBezTo>
                    <a:cubicBezTo>
                      <a:pt x="343640" y="27239"/>
                      <a:pt x="342254" y="27655"/>
                      <a:pt x="341214" y="27863"/>
                    </a:cubicBezTo>
                    <a:cubicBezTo>
                      <a:pt x="339898" y="30427"/>
                      <a:pt x="337610" y="32229"/>
                      <a:pt x="334976" y="32922"/>
                    </a:cubicBezTo>
                    <a:cubicBezTo>
                      <a:pt x="334283" y="33130"/>
                      <a:pt x="333521" y="33200"/>
                      <a:pt x="332828" y="33200"/>
                    </a:cubicBezTo>
                    <a:cubicBezTo>
                      <a:pt x="330541" y="33200"/>
                      <a:pt x="328323" y="32368"/>
                      <a:pt x="326382" y="30704"/>
                    </a:cubicBezTo>
                    <a:cubicBezTo>
                      <a:pt x="323332" y="29387"/>
                      <a:pt x="309055" y="28417"/>
                      <a:pt x="300599" y="28417"/>
                    </a:cubicBezTo>
                    <a:cubicBezTo>
                      <a:pt x="297064" y="28417"/>
                      <a:pt x="292074" y="27031"/>
                      <a:pt x="287291" y="25575"/>
                    </a:cubicBezTo>
                    <a:cubicBezTo>
                      <a:pt x="286806" y="25437"/>
                      <a:pt x="286459" y="25298"/>
                      <a:pt x="286043" y="25229"/>
                    </a:cubicBezTo>
                    <a:cubicBezTo>
                      <a:pt x="283202" y="24397"/>
                      <a:pt x="268023" y="22110"/>
                      <a:pt x="264973" y="22526"/>
                    </a:cubicBezTo>
                    <a:cubicBezTo>
                      <a:pt x="262617" y="23150"/>
                      <a:pt x="255686" y="25922"/>
                      <a:pt x="252913" y="27239"/>
                    </a:cubicBezTo>
                    <a:cubicBezTo>
                      <a:pt x="252289" y="28209"/>
                      <a:pt x="251458" y="29110"/>
                      <a:pt x="250695" y="29734"/>
                    </a:cubicBezTo>
                    <a:cubicBezTo>
                      <a:pt x="247923" y="32021"/>
                      <a:pt x="244249" y="32784"/>
                      <a:pt x="240299" y="32021"/>
                    </a:cubicBezTo>
                    <a:cubicBezTo>
                      <a:pt x="237110" y="31398"/>
                      <a:pt x="235308" y="30566"/>
                      <a:pt x="233991" y="30011"/>
                    </a:cubicBezTo>
                    <a:cubicBezTo>
                      <a:pt x="232813" y="29526"/>
                      <a:pt x="232536" y="29387"/>
                      <a:pt x="231427" y="29387"/>
                    </a:cubicBezTo>
                    <a:cubicBezTo>
                      <a:pt x="228031" y="29387"/>
                      <a:pt x="218466" y="28348"/>
                      <a:pt x="215208" y="26338"/>
                    </a:cubicBezTo>
                    <a:cubicBezTo>
                      <a:pt x="214446" y="25853"/>
                      <a:pt x="213545" y="25090"/>
                      <a:pt x="211050" y="22942"/>
                    </a:cubicBezTo>
                    <a:cubicBezTo>
                      <a:pt x="208485" y="20724"/>
                      <a:pt x="201693" y="14763"/>
                      <a:pt x="199406" y="13793"/>
                    </a:cubicBezTo>
                    <a:cubicBezTo>
                      <a:pt x="194623" y="13169"/>
                      <a:pt x="188593" y="9911"/>
                      <a:pt x="186167" y="7901"/>
                    </a:cubicBezTo>
                    <a:cubicBezTo>
                      <a:pt x="184920" y="6792"/>
                      <a:pt x="184088" y="5337"/>
                      <a:pt x="183256" y="3812"/>
                    </a:cubicBezTo>
                    <a:cubicBezTo>
                      <a:pt x="182840" y="3050"/>
                      <a:pt x="182078" y="1733"/>
                      <a:pt x="181593" y="1178"/>
                    </a:cubicBezTo>
                    <a:cubicBezTo>
                      <a:pt x="180345" y="1178"/>
                      <a:pt x="178890" y="1040"/>
                      <a:pt x="177226" y="901"/>
                    </a:cubicBezTo>
                    <a:cubicBezTo>
                      <a:pt x="174800" y="693"/>
                      <a:pt x="169741" y="347"/>
                      <a:pt x="168285" y="762"/>
                    </a:cubicBezTo>
                    <a:cubicBezTo>
                      <a:pt x="164612" y="2426"/>
                      <a:pt x="162047" y="1109"/>
                      <a:pt x="160661" y="0"/>
                    </a:cubicBezTo>
                    <a:cubicBezTo>
                      <a:pt x="160453" y="485"/>
                      <a:pt x="160176" y="1040"/>
                      <a:pt x="159830" y="1663"/>
                    </a:cubicBezTo>
                    <a:lnTo>
                      <a:pt x="159206" y="2842"/>
                    </a:lnTo>
                    <a:cubicBezTo>
                      <a:pt x="157958" y="5129"/>
                      <a:pt x="157265" y="6515"/>
                      <a:pt x="155255" y="7555"/>
                    </a:cubicBezTo>
                    <a:cubicBezTo>
                      <a:pt x="154700" y="10674"/>
                      <a:pt x="152552" y="12199"/>
                      <a:pt x="150681" y="12892"/>
                    </a:cubicBezTo>
                    <a:cubicBezTo>
                      <a:pt x="148185" y="13862"/>
                      <a:pt x="145967" y="13515"/>
                      <a:pt x="144443" y="13308"/>
                    </a:cubicBezTo>
                    <a:cubicBezTo>
                      <a:pt x="144235" y="13308"/>
                      <a:pt x="144027" y="13238"/>
                      <a:pt x="143819" y="13238"/>
                    </a:cubicBezTo>
                    <a:cubicBezTo>
                      <a:pt x="143542" y="13515"/>
                      <a:pt x="143264" y="13862"/>
                      <a:pt x="142987" y="14139"/>
                    </a:cubicBezTo>
                    <a:cubicBezTo>
                      <a:pt x="141324" y="16080"/>
                      <a:pt x="137373" y="20654"/>
                      <a:pt x="131274" y="17466"/>
                    </a:cubicBezTo>
                    <a:cubicBezTo>
                      <a:pt x="128363" y="15941"/>
                      <a:pt x="123650" y="14417"/>
                      <a:pt x="122263" y="14278"/>
                    </a:cubicBezTo>
                    <a:cubicBezTo>
                      <a:pt x="121986" y="14278"/>
                      <a:pt x="121709" y="14278"/>
                      <a:pt x="120946" y="14417"/>
                    </a:cubicBezTo>
                    <a:cubicBezTo>
                      <a:pt x="119352" y="14625"/>
                      <a:pt x="116857" y="14971"/>
                      <a:pt x="112421" y="14555"/>
                    </a:cubicBezTo>
                    <a:cubicBezTo>
                      <a:pt x="111312" y="14417"/>
                      <a:pt x="109926" y="14347"/>
                      <a:pt x="108471" y="14209"/>
                    </a:cubicBezTo>
                    <a:cubicBezTo>
                      <a:pt x="95718" y="13030"/>
                      <a:pt x="91351" y="12406"/>
                      <a:pt x="88994" y="10743"/>
                    </a:cubicBezTo>
                    <a:cubicBezTo>
                      <a:pt x="88787" y="10605"/>
                      <a:pt x="88440" y="10397"/>
                      <a:pt x="87955" y="10189"/>
                    </a:cubicBezTo>
                    <a:cubicBezTo>
                      <a:pt x="87677" y="10535"/>
                      <a:pt x="87331" y="10882"/>
                      <a:pt x="87054" y="11298"/>
                    </a:cubicBezTo>
                    <a:cubicBezTo>
                      <a:pt x="85252" y="13515"/>
                      <a:pt x="82757" y="16565"/>
                      <a:pt x="78806" y="17189"/>
                    </a:cubicBezTo>
                    <a:cubicBezTo>
                      <a:pt x="78667" y="17189"/>
                      <a:pt x="63696" y="19476"/>
                      <a:pt x="60092" y="19615"/>
                    </a:cubicBezTo>
                    <a:cubicBezTo>
                      <a:pt x="59815" y="19684"/>
                      <a:pt x="59191" y="20031"/>
                      <a:pt x="58845" y="20377"/>
                    </a:cubicBezTo>
                    <a:cubicBezTo>
                      <a:pt x="58845" y="20447"/>
                      <a:pt x="58845" y="20516"/>
                      <a:pt x="58845" y="20585"/>
                    </a:cubicBezTo>
                    <a:cubicBezTo>
                      <a:pt x="59122" y="22872"/>
                      <a:pt x="59884" y="28140"/>
                      <a:pt x="54617" y="31883"/>
                    </a:cubicBezTo>
                    <a:lnTo>
                      <a:pt x="54547" y="31952"/>
                    </a:lnTo>
                    <a:cubicBezTo>
                      <a:pt x="51082" y="34447"/>
                      <a:pt x="50111" y="35071"/>
                      <a:pt x="46507" y="35279"/>
                    </a:cubicBezTo>
                    <a:lnTo>
                      <a:pt x="45883" y="35348"/>
                    </a:lnTo>
                    <a:cubicBezTo>
                      <a:pt x="45052" y="35418"/>
                      <a:pt x="44289" y="35625"/>
                      <a:pt x="43735" y="35833"/>
                    </a:cubicBezTo>
                    <a:cubicBezTo>
                      <a:pt x="43735" y="35903"/>
                      <a:pt x="43665" y="35972"/>
                      <a:pt x="43665" y="36041"/>
                    </a:cubicBezTo>
                    <a:cubicBezTo>
                      <a:pt x="44567" y="36804"/>
                      <a:pt x="45606" y="37913"/>
                      <a:pt x="46299" y="39576"/>
                    </a:cubicBezTo>
                    <a:cubicBezTo>
                      <a:pt x="46715" y="40477"/>
                      <a:pt x="47547" y="42002"/>
                      <a:pt x="48240" y="43319"/>
                    </a:cubicBezTo>
                    <a:cubicBezTo>
                      <a:pt x="50389" y="47200"/>
                      <a:pt x="51220" y="48864"/>
                      <a:pt x="51220" y="50735"/>
                    </a:cubicBezTo>
                    <a:cubicBezTo>
                      <a:pt x="51220" y="52121"/>
                      <a:pt x="50804" y="53230"/>
                      <a:pt x="50527" y="53993"/>
                    </a:cubicBezTo>
                    <a:cubicBezTo>
                      <a:pt x="50250" y="54686"/>
                      <a:pt x="50181" y="54963"/>
                      <a:pt x="50181" y="55448"/>
                    </a:cubicBezTo>
                    <a:cubicBezTo>
                      <a:pt x="50181" y="56211"/>
                      <a:pt x="50181" y="57112"/>
                      <a:pt x="50181" y="58013"/>
                    </a:cubicBezTo>
                    <a:cubicBezTo>
                      <a:pt x="50181" y="60369"/>
                      <a:pt x="50250" y="61755"/>
                      <a:pt x="50111" y="62726"/>
                    </a:cubicBezTo>
                    <a:lnTo>
                      <a:pt x="50111" y="62795"/>
                    </a:lnTo>
                    <a:cubicBezTo>
                      <a:pt x="49973" y="64181"/>
                      <a:pt x="49557" y="68479"/>
                      <a:pt x="43250" y="70627"/>
                    </a:cubicBezTo>
                    <a:cubicBezTo>
                      <a:pt x="43180" y="70627"/>
                      <a:pt x="43180" y="70627"/>
                      <a:pt x="43111" y="70696"/>
                    </a:cubicBezTo>
                    <a:cubicBezTo>
                      <a:pt x="43111" y="70696"/>
                      <a:pt x="43111" y="70766"/>
                      <a:pt x="43111" y="70766"/>
                    </a:cubicBezTo>
                    <a:cubicBezTo>
                      <a:pt x="42834" y="73192"/>
                      <a:pt x="41586" y="75132"/>
                      <a:pt x="40685" y="76588"/>
                    </a:cubicBezTo>
                    <a:cubicBezTo>
                      <a:pt x="40477" y="76934"/>
                      <a:pt x="40131" y="77489"/>
                      <a:pt x="39992" y="77697"/>
                    </a:cubicBezTo>
                    <a:cubicBezTo>
                      <a:pt x="39576" y="79014"/>
                      <a:pt x="39022" y="79984"/>
                      <a:pt x="38190" y="80746"/>
                    </a:cubicBezTo>
                    <a:cubicBezTo>
                      <a:pt x="37289" y="82964"/>
                      <a:pt x="36111" y="84697"/>
                      <a:pt x="34447" y="86014"/>
                    </a:cubicBezTo>
                    <a:cubicBezTo>
                      <a:pt x="34170" y="86222"/>
                      <a:pt x="33685" y="86638"/>
                      <a:pt x="33269" y="87054"/>
                    </a:cubicBezTo>
                    <a:cubicBezTo>
                      <a:pt x="32160" y="88093"/>
                      <a:pt x="31120" y="88994"/>
                      <a:pt x="30081" y="89618"/>
                    </a:cubicBezTo>
                    <a:cubicBezTo>
                      <a:pt x="28348" y="90658"/>
                      <a:pt x="26476" y="90658"/>
                      <a:pt x="24813" y="90588"/>
                    </a:cubicBezTo>
                    <a:cubicBezTo>
                      <a:pt x="23496" y="92044"/>
                      <a:pt x="21140" y="94054"/>
                      <a:pt x="17536" y="93915"/>
                    </a:cubicBezTo>
                    <a:cubicBezTo>
                      <a:pt x="16565" y="93846"/>
                      <a:pt x="15040" y="93638"/>
                      <a:pt x="13169" y="93430"/>
                    </a:cubicBezTo>
                    <a:cubicBezTo>
                      <a:pt x="11575" y="93222"/>
                      <a:pt x="8664" y="92806"/>
                      <a:pt x="6723" y="92668"/>
                    </a:cubicBezTo>
                    <a:cubicBezTo>
                      <a:pt x="6307" y="93569"/>
                      <a:pt x="5891" y="94608"/>
                      <a:pt x="5891" y="95163"/>
                    </a:cubicBezTo>
                    <a:cubicBezTo>
                      <a:pt x="5822" y="96133"/>
                      <a:pt x="5753" y="97104"/>
                      <a:pt x="5614" y="98005"/>
                    </a:cubicBezTo>
                    <a:cubicBezTo>
                      <a:pt x="7208" y="99945"/>
                      <a:pt x="6862" y="102163"/>
                      <a:pt x="6654" y="102926"/>
                    </a:cubicBezTo>
                    <a:cubicBezTo>
                      <a:pt x="6377" y="104035"/>
                      <a:pt x="5822" y="105074"/>
                      <a:pt x="4852" y="106876"/>
                    </a:cubicBezTo>
                    <a:cubicBezTo>
                      <a:pt x="4367" y="107708"/>
                      <a:pt x="3812" y="108609"/>
                      <a:pt x="3258" y="109580"/>
                    </a:cubicBezTo>
                    <a:cubicBezTo>
                      <a:pt x="2218" y="111243"/>
                      <a:pt x="485" y="114223"/>
                      <a:pt x="0" y="115748"/>
                    </a:cubicBezTo>
                    <a:cubicBezTo>
                      <a:pt x="832" y="117273"/>
                      <a:pt x="1594" y="118174"/>
                      <a:pt x="4783" y="120600"/>
                    </a:cubicBezTo>
                    <a:lnTo>
                      <a:pt x="4852" y="120669"/>
                    </a:lnTo>
                    <a:cubicBezTo>
                      <a:pt x="9218" y="123996"/>
                      <a:pt x="12129" y="126214"/>
                      <a:pt x="13793" y="130719"/>
                    </a:cubicBezTo>
                    <a:cubicBezTo>
                      <a:pt x="13793" y="130788"/>
                      <a:pt x="13862" y="130858"/>
                      <a:pt x="13862" y="130927"/>
                    </a:cubicBezTo>
                    <a:cubicBezTo>
                      <a:pt x="14347" y="130996"/>
                      <a:pt x="14902" y="131066"/>
                      <a:pt x="15387" y="131135"/>
                    </a:cubicBezTo>
                    <a:lnTo>
                      <a:pt x="15595" y="131135"/>
                    </a:lnTo>
                    <a:cubicBezTo>
                      <a:pt x="19268" y="131689"/>
                      <a:pt x="22664" y="132383"/>
                      <a:pt x="24189" y="135432"/>
                    </a:cubicBezTo>
                    <a:cubicBezTo>
                      <a:pt x="24813" y="136749"/>
                      <a:pt x="24952" y="138066"/>
                      <a:pt x="24605" y="139522"/>
                    </a:cubicBezTo>
                    <a:cubicBezTo>
                      <a:pt x="25090" y="140076"/>
                      <a:pt x="25645" y="140630"/>
                      <a:pt x="26130" y="141116"/>
                    </a:cubicBezTo>
                    <a:cubicBezTo>
                      <a:pt x="27793" y="142848"/>
                      <a:pt x="29595" y="144650"/>
                      <a:pt x="30704" y="146453"/>
                    </a:cubicBezTo>
                    <a:cubicBezTo>
                      <a:pt x="30982" y="146938"/>
                      <a:pt x="32091" y="147839"/>
                      <a:pt x="32992" y="148532"/>
                    </a:cubicBezTo>
                    <a:cubicBezTo>
                      <a:pt x="34863" y="150126"/>
                      <a:pt x="37289" y="152067"/>
                      <a:pt x="38814" y="154978"/>
                    </a:cubicBezTo>
                    <a:cubicBezTo>
                      <a:pt x="39160" y="155601"/>
                      <a:pt x="39299" y="155740"/>
                      <a:pt x="39368" y="155740"/>
                    </a:cubicBezTo>
                    <a:cubicBezTo>
                      <a:pt x="39438" y="155809"/>
                      <a:pt x="39923" y="155948"/>
                      <a:pt x="40269" y="156087"/>
                    </a:cubicBezTo>
                    <a:cubicBezTo>
                      <a:pt x="41170" y="156433"/>
                      <a:pt x="42349" y="156849"/>
                      <a:pt x="43873" y="157750"/>
                    </a:cubicBezTo>
                    <a:cubicBezTo>
                      <a:pt x="48725" y="160523"/>
                      <a:pt x="51151" y="164473"/>
                      <a:pt x="52121" y="166622"/>
                    </a:cubicBezTo>
                    <a:cubicBezTo>
                      <a:pt x="52329" y="166691"/>
                      <a:pt x="52607" y="166830"/>
                      <a:pt x="52814" y="166899"/>
                    </a:cubicBezTo>
                    <a:cubicBezTo>
                      <a:pt x="54686" y="167661"/>
                      <a:pt x="57458" y="168840"/>
                      <a:pt x="59953" y="171404"/>
                    </a:cubicBezTo>
                    <a:cubicBezTo>
                      <a:pt x="60993" y="172444"/>
                      <a:pt x="62518" y="173761"/>
                      <a:pt x="64043" y="174939"/>
                    </a:cubicBezTo>
                    <a:cubicBezTo>
                      <a:pt x="68063" y="178197"/>
                      <a:pt x="71182" y="180761"/>
                      <a:pt x="71182" y="184573"/>
                    </a:cubicBezTo>
                    <a:cubicBezTo>
                      <a:pt x="71182" y="185890"/>
                      <a:pt x="71320" y="187484"/>
                      <a:pt x="73053" y="191158"/>
                    </a:cubicBezTo>
                    <a:cubicBezTo>
                      <a:pt x="73677" y="192405"/>
                      <a:pt x="74924" y="193999"/>
                      <a:pt x="76172" y="195455"/>
                    </a:cubicBezTo>
                    <a:cubicBezTo>
                      <a:pt x="78321" y="198019"/>
                      <a:pt x="80677" y="200930"/>
                      <a:pt x="81440" y="204604"/>
                    </a:cubicBezTo>
                    <a:cubicBezTo>
                      <a:pt x="81578" y="205228"/>
                      <a:pt x="81648" y="205782"/>
                      <a:pt x="81786" y="206337"/>
                    </a:cubicBezTo>
                    <a:cubicBezTo>
                      <a:pt x="82549" y="210010"/>
                      <a:pt x="83380" y="213753"/>
                      <a:pt x="81855" y="217842"/>
                    </a:cubicBezTo>
                    <a:cubicBezTo>
                      <a:pt x="80469" y="221516"/>
                      <a:pt x="76726" y="226090"/>
                      <a:pt x="74578" y="228585"/>
                    </a:cubicBezTo>
                    <a:cubicBezTo>
                      <a:pt x="73538" y="230318"/>
                      <a:pt x="71182" y="237318"/>
                      <a:pt x="71390" y="241061"/>
                    </a:cubicBezTo>
                    <a:cubicBezTo>
                      <a:pt x="71667" y="246190"/>
                      <a:pt x="69310" y="248754"/>
                      <a:pt x="67647" y="250071"/>
                    </a:cubicBezTo>
                    <a:cubicBezTo>
                      <a:pt x="68687" y="256101"/>
                      <a:pt x="64874" y="258181"/>
                      <a:pt x="62379" y="258943"/>
                    </a:cubicBezTo>
                    <a:cubicBezTo>
                      <a:pt x="62241" y="259082"/>
                      <a:pt x="62033" y="259290"/>
                      <a:pt x="61825" y="259428"/>
                    </a:cubicBezTo>
                    <a:cubicBezTo>
                      <a:pt x="60646" y="260537"/>
                      <a:pt x="58775" y="262339"/>
                      <a:pt x="55240" y="262894"/>
                    </a:cubicBezTo>
                    <a:cubicBezTo>
                      <a:pt x="56557" y="263933"/>
                      <a:pt x="57943" y="265042"/>
                      <a:pt x="58983" y="265874"/>
                    </a:cubicBezTo>
                    <a:cubicBezTo>
                      <a:pt x="61894" y="268161"/>
                      <a:pt x="64320" y="270102"/>
                      <a:pt x="65914" y="271835"/>
                    </a:cubicBezTo>
                    <a:cubicBezTo>
                      <a:pt x="66191" y="272112"/>
                      <a:pt x="66399" y="272181"/>
                      <a:pt x="67647" y="272528"/>
                    </a:cubicBezTo>
                    <a:cubicBezTo>
                      <a:pt x="69657" y="273013"/>
                      <a:pt x="73400" y="273914"/>
                      <a:pt x="75548" y="278419"/>
                    </a:cubicBezTo>
                    <a:cubicBezTo>
                      <a:pt x="76172" y="279667"/>
                      <a:pt x="77004" y="280845"/>
                      <a:pt x="78043" y="282162"/>
                    </a:cubicBezTo>
                    <a:cubicBezTo>
                      <a:pt x="79707" y="284380"/>
                      <a:pt x="81786" y="287152"/>
                      <a:pt x="83242" y="291172"/>
                    </a:cubicBezTo>
                    <a:cubicBezTo>
                      <a:pt x="83796" y="292697"/>
                      <a:pt x="84212" y="293321"/>
                      <a:pt x="84628" y="293945"/>
                    </a:cubicBezTo>
                    <a:cubicBezTo>
                      <a:pt x="86222" y="296232"/>
                      <a:pt x="86915" y="298103"/>
                      <a:pt x="87192" y="303094"/>
                    </a:cubicBezTo>
                    <a:cubicBezTo>
                      <a:pt x="87262" y="304133"/>
                      <a:pt x="87262" y="304965"/>
                      <a:pt x="87331" y="305589"/>
                    </a:cubicBezTo>
                    <a:cubicBezTo>
                      <a:pt x="88787" y="305797"/>
                      <a:pt x="90658" y="306421"/>
                      <a:pt x="91975" y="308292"/>
                    </a:cubicBezTo>
                    <a:cubicBezTo>
                      <a:pt x="92668" y="309262"/>
                      <a:pt x="93638" y="311272"/>
                      <a:pt x="92668" y="314183"/>
                    </a:cubicBezTo>
                    <a:lnTo>
                      <a:pt x="92529" y="314669"/>
                    </a:lnTo>
                    <a:cubicBezTo>
                      <a:pt x="92460" y="314876"/>
                      <a:pt x="92391" y="315015"/>
                      <a:pt x="92321" y="315223"/>
                    </a:cubicBezTo>
                    <a:cubicBezTo>
                      <a:pt x="92529" y="315431"/>
                      <a:pt x="92737" y="315639"/>
                      <a:pt x="93014" y="315916"/>
                    </a:cubicBezTo>
                    <a:cubicBezTo>
                      <a:pt x="93846" y="316678"/>
                      <a:pt x="95718" y="318411"/>
                      <a:pt x="95440" y="321253"/>
                    </a:cubicBezTo>
                    <a:cubicBezTo>
                      <a:pt x="95232" y="323679"/>
                      <a:pt x="93569" y="325065"/>
                      <a:pt x="92599" y="325758"/>
                    </a:cubicBezTo>
                    <a:cubicBezTo>
                      <a:pt x="92599" y="325897"/>
                      <a:pt x="92529" y="325966"/>
                      <a:pt x="92529" y="326105"/>
                    </a:cubicBezTo>
                    <a:cubicBezTo>
                      <a:pt x="92460" y="326521"/>
                      <a:pt x="92321" y="327006"/>
                      <a:pt x="92183" y="327560"/>
                    </a:cubicBezTo>
                    <a:cubicBezTo>
                      <a:pt x="91351" y="330956"/>
                      <a:pt x="89064" y="335323"/>
                      <a:pt x="86083" y="337402"/>
                    </a:cubicBezTo>
                    <a:cubicBezTo>
                      <a:pt x="85390" y="337887"/>
                      <a:pt x="84697" y="338303"/>
                      <a:pt x="83935" y="338789"/>
                    </a:cubicBezTo>
                    <a:cubicBezTo>
                      <a:pt x="82618" y="339551"/>
                      <a:pt x="81162" y="340452"/>
                      <a:pt x="80400" y="341284"/>
                    </a:cubicBezTo>
                    <a:cubicBezTo>
                      <a:pt x="79915" y="341838"/>
                      <a:pt x="79568" y="342185"/>
                      <a:pt x="79360" y="342393"/>
                    </a:cubicBezTo>
                    <a:cubicBezTo>
                      <a:pt x="78529" y="343363"/>
                      <a:pt x="78043" y="343779"/>
                      <a:pt x="76588" y="344957"/>
                    </a:cubicBezTo>
                    <a:cubicBezTo>
                      <a:pt x="76588" y="344957"/>
                      <a:pt x="76588" y="344957"/>
                      <a:pt x="76519" y="344957"/>
                    </a:cubicBezTo>
                    <a:cubicBezTo>
                      <a:pt x="75895" y="345858"/>
                      <a:pt x="75132" y="346759"/>
                      <a:pt x="73330" y="348076"/>
                    </a:cubicBezTo>
                    <a:cubicBezTo>
                      <a:pt x="72360" y="348838"/>
                      <a:pt x="72083" y="349116"/>
                      <a:pt x="72083" y="349116"/>
                    </a:cubicBezTo>
                    <a:cubicBezTo>
                      <a:pt x="72083" y="349185"/>
                      <a:pt x="72013" y="349324"/>
                      <a:pt x="71944" y="349462"/>
                    </a:cubicBezTo>
                    <a:cubicBezTo>
                      <a:pt x="71805" y="349809"/>
                      <a:pt x="71528" y="350363"/>
                      <a:pt x="71182" y="350987"/>
                    </a:cubicBezTo>
                    <a:cubicBezTo>
                      <a:pt x="70627" y="352027"/>
                      <a:pt x="69865" y="352720"/>
                      <a:pt x="69380" y="353274"/>
                    </a:cubicBezTo>
                    <a:cubicBezTo>
                      <a:pt x="69310" y="353344"/>
                      <a:pt x="69172" y="353482"/>
                      <a:pt x="69102" y="353552"/>
                    </a:cubicBezTo>
                    <a:cubicBezTo>
                      <a:pt x="69102" y="353690"/>
                      <a:pt x="69172" y="353967"/>
                      <a:pt x="69310" y="354383"/>
                    </a:cubicBezTo>
                    <a:cubicBezTo>
                      <a:pt x="69726" y="355562"/>
                      <a:pt x="70003" y="355977"/>
                      <a:pt x="70281" y="356324"/>
                    </a:cubicBezTo>
                    <a:cubicBezTo>
                      <a:pt x="72499" y="359443"/>
                      <a:pt x="71805" y="361799"/>
                      <a:pt x="70766" y="365404"/>
                    </a:cubicBezTo>
                    <a:cubicBezTo>
                      <a:pt x="70142" y="367621"/>
                      <a:pt x="70211" y="368245"/>
                      <a:pt x="70350" y="369146"/>
                    </a:cubicBezTo>
                    <a:cubicBezTo>
                      <a:pt x="70488" y="370186"/>
                      <a:pt x="70696" y="371780"/>
                      <a:pt x="70073" y="374067"/>
                    </a:cubicBezTo>
                    <a:cubicBezTo>
                      <a:pt x="69865" y="374830"/>
                      <a:pt x="69657" y="375731"/>
                      <a:pt x="69449" y="376701"/>
                    </a:cubicBezTo>
                    <a:cubicBezTo>
                      <a:pt x="68825" y="379543"/>
                      <a:pt x="67924" y="383424"/>
                      <a:pt x="65845" y="389801"/>
                    </a:cubicBezTo>
                    <a:cubicBezTo>
                      <a:pt x="63557" y="396732"/>
                      <a:pt x="63350" y="398395"/>
                      <a:pt x="62934" y="402415"/>
                    </a:cubicBezTo>
                    <a:cubicBezTo>
                      <a:pt x="62864" y="403039"/>
                      <a:pt x="62795" y="403732"/>
                      <a:pt x="62726" y="404495"/>
                    </a:cubicBezTo>
                    <a:cubicBezTo>
                      <a:pt x="62379" y="407614"/>
                      <a:pt x="63765" y="411564"/>
                      <a:pt x="64805" y="414406"/>
                    </a:cubicBezTo>
                    <a:cubicBezTo>
                      <a:pt x="65221" y="415584"/>
                      <a:pt x="65637" y="416624"/>
                      <a:pt x="65845" y="417594"/>
                    </a:cubicBezTo>
                    <a:cubicBezTo>
                      <a:pt x="65914" y="417802"/>
                      <a:pt x="66053" y="418079"/>
                      <a:pt x="66399" y="418564"/>
                    </a:cubicBezTo>
                    <a:cubicBezTo>
                      <a:pt x="67300" y="419881"/>
                      <a:pt x="69102" y="422723"/>
                      <a:pt x="67785" y="426743"/>
                    </a:cubicBezTo>
                    <a:cubicBezTo>
                      <a:pt x="67508" y="427506"/>
                      <a:pt x="67092" y="430001"/>
                      <a:pt x="66607" y="432912"/>
                    </a:cubicBezTo>
                    <a:cubicBezTo>
                      <a:pt x="66884" y="432981"/>
                      <a:pt x="67092" y="433050"/>
                      <a:pt x="67370" y="433120"/>
                    </a:cubicBezTo>
                    <a:cubicBezTo>
                      <a:pt x="67993" y="433328"/>
                      <a:pt x="68687" y="433258"/>
                      <a:pt x="69588" y="433258"/>
                    </a:cubicBezTo>
                    <a:cubicBezTo>
                      <a:pt x="71805" y="433189"/>
                      <a:pt x="77004" y="432912"/>
                      <a:pt x="79430" y="439496"/>
                    </a:cubicBezTo>
                    <a:cubicBezTo>
                      <a:pt x="79776" y="440397"/>
                      <a:pt x="82549" y="441853"/>
                      <a:pt x="84974" y="442269"/>
                    </a:cubicBezTo>
                    <a:lnTo>
                      <a:pt x="85529" y="442407"/>
                    </a:lnTo>
                    <a:cubicBezTo>
                      <a:pt x="88856" y="443447"/>
                      <a:pt x="93014" y="444556"/>
                      <a:pt x="94054" y="444764"/>
                    </a:cubicBezTo>
                    <a:cubicBezTo>
                      <a:pt x="94886" y="444833"/>
                      <a:pt x="95718" y="445041"/>
                      <a:pt x="96965" y="445318"/>
                    </a:cubicBezTo>
                    <a:cubicBezTo>
                      <a:pt x="98975" y="445803"/>
                      <a:pt x="102302" y="446705"/>
                      <a:pt x="104658" y="446358"/>
                    </a:cubicBezTo>
                    <a:cubicBezTo>
                      <a:pt x="108332" y="445873"/>
                      <a:pt x="111728" y="446982"/>
                      <a:pt x="114431" y="447814"/>
                    </a:cubicBezTo>
                    <a:cubicBezTo>
                      <a:pt x="115402" y="448160"/>
                      <a:pt x="116926" y="448576"/>
                      <a:pt x="117481" y="448645"/>
                    </a:cubicBezTo>
                    <a:cubicBezTo>
                      <a:pt x="119838" y="448368"/>
                      <a:pt x="120323" y="448091"/>
                      <a:pt x="121639" y="447051"/>
                    </a:cubicBezTo>
                    <a:cubicBezTo>
                      <a:pt x="122194" y="446566"/>
                      <a:pt x="123095" y="445734"/>
                      <a:pt x="123996" y="444833"/>
                    </a:cubicBezTo>
                    <a:cubicBezTo>
                      <a:pt x="126145" y="442754"/>
                      <a:pt x="128501" y="440397"/>
                      <a:pt x="131066" y="439288"/>
                    </a:cubicBezTo>
                    <a:cubicBezTo>
                      <a:pt x="133422" y="438249"/>
                      <a:pt x="137234" y="434852"/>
                      <a:pt x="138482" y="433813"/>
                    </a:cubicBezTo>
                    <a:cubicBezTo>
                      <a:pt x="142017" y="430694"/>
                      <a:pt x="143403" y="429931"/>
                      <a:pt x="147492" y="429931"/>
                    </a:cubicBezTo>
                    <a:cubicBezTo>
                      <a:pt x="148740" y="429931"/>
                      <a:pt x="166899" y="431595"/>
                      <a:pt x="170295" y="433605"/>
                    </a:cubicBezTo>
                    <a:cubicBezTo>
                      <a:pt x="171474" y="434298"/>
                      <a:pt x="176117" y="436447"/>
                      <a:pt x="179860" y="436724"/>
                    </a:cubicBezTo>
                    <a:cubicBezTo>
                      <a:pt x="183603" y="437001"/>
                      <a:pt x="192613" y="438249"/>
                      <a:pt x="196217" y="442615"/>
                    </a:cubicBezTo>
                    <a:cubicBezTo>
                      <a:pt x="196910" y="443447"/>
                      <a:pt x="199336" y="444001"/>
                      <a:pt x="200653" y="444279"/>
                    </a:cubicBezTo>
                    <a:lnTo>
                      <a:pt x="200792" y="444279"/>
                    </a:lnTo>
                    <a:cubicBezTo>
                      <a:pt x="203634" y="444902"/>
                      <a:pt x="206960" y="447328"/>
                      <a:pt x="210565" y="451418"/>
                    </a:cubicBezTo>
                    <a:cubicBezTo>
                      <a:pt x="211881" y="452942"/>
                      <a:pt x="212990" y="454814"/>
                      <a:pt x="213961" y="456547"/>
                    </a:cubicBezTo>
                    <a:cubicBezTo>
                      <a:pt x="214307" y="457240"/>
                      <a:pt x="214723" y="457794"/>
                      <a:pt x="215000" y="458279"/>
                    </a:cubicBezTo>
                    <a:cubicBezTo>
                      <a:pt x="215347" y="458834"/>
                      <a:pt x="216387" y="460220"/>
                      <a:pt x="217357" y="461398"/>
                    </a:cubicBezTo>
                    <a:cubicBezTo>
                      <a:pt x="218951" y="463478"/>
                      <a:pt x="220823" y="465834"/>
                      <a:pt x="221931" y="467567"/>
                    </a:cubicBezTo>
                    <a:lnTo>
                      <a:pt x="222209" y="467983"/>
                    </a:lnTo>
                    <a:cubicBezTo>
                      <a:pt x="222278" y="467983"/>
                      <a:pt x="222417" y="467983"/>
                      <a:pt x="222486" y="467983"/>
                    </a:cubicBezTo>
                    <a:cubicBezTo>
                      <a:pt x="225466" y="467983"/>
                      <a:pt x="230595" y="468399"/>
                      <a:pt x="232952" y="469022"/>
                    </a:cubicBezTo>
                    <a:cubicBezTo>
                      <a:pt x="233368" y="469022"/>
                      <a:pt x="234269" y="469092"/>
                      <a:pt x="234962" y="469092"/>
                    </a:cubicBezTo>
                    <a:cubicBezTo>
                      <a:pt x="239398" y="469092"/>
                      <a:pt x="243903" y="469161"/>
                      <a:pt x="246537" y="472211"/>
                    </a:cubicBezTo>
                    <a:cubicBezTo>
                      <a:pt x="246883" y="472626"/>
                      <a:pt x="247576" y="473320"/>
                      <a:pt x="248269" y="474082"/>
                    </a:cubicBezTo>
                    <a:cubicBezTo>
                      <a:pt x="250903" y="476854"/>
                      <a:pt x="253052" y="479211"/>
                      <a:pt x="254091" y="481498"/>
                    </a:cubicBezTo>
                    <a:cubicBezTo>
                      <a:pt x="254161" y="481706"/>
                      <a:pt x="254230" y="481845"/>
                      <a:pt x="254299" y="482053"/>
                    </a:cubicBezTo>
                    <a:cubicBezTo>
                      <a:pt x="257834" y="482399"/>
                      <a:pt x="271350" y="484687"/>
                      <a:pt x="275092" y="490994"/>
                    </a:cubicBezTo>
                    <a:cubicBezTo>
                      <a:pt x="275508" y="491618"/>
                      <a:pt x="277172" y="492380"/>
                      <a:pt x="278211" y="492519"/>
                    </a:cubicBezTo>
                    <a:cubicBezTo>
                      <a:pt x="281608" y="491479"/>
                      <a:pt x="287152" y="490509"/>
                      <a:pt x="291103" y="493558"/>
                    </a:cubicBezTo>
                    <a:cubicBezTo>
                      <a:pt x="292004" y="493420"/>
                      <a:pt x="293321" y="493350"/>
                      <a:pt x="295123" y="493558"/>
                    </a:cubicBezTo>
                    <a:cubicBezTo>
                      <a:pt x="296232" y="493697"/>
                      <a:pt x="296856" y="493628"/>
                      <a:pt x="297688" y="493558"/>
                    </a:cubicBezTo>
                    <a:cubicBezTo>
                      <a:pt x="299212" y="493420"/>
                      <a:pt x="301292" y="493212"/>
                      <a:pt x="304064" y="494737"/>
                    </a:cubicBezTo>
                    <a:cubicBezTo>
                      <a:pt x="304688" y="495083"/>
                      <a:pt x="306282" y="495568"/>
                      <a:pt x="307599" y="495915"/>
                    </a:cubicBezTo>
                    <a:cubicBezTo>
                      <a:pt x="309886" y="496608"/>
                      <a:pt x="312243" y="497232"/>
                      <a:pt x="314114" y="498410"/>
                    </a:cubicBezTo>
                    <a:cubicBezTo>
                      <a:pt x="314599" y="498687"/>
                      <a:pt x="315015" y="498964"/>
                      <a:pt x="315292" y="499103"/>
                    </a:cubicBezTo>
                    <a:cubicBezTo>
                      <a:pt x="315500" y="499242"/>
                      <a:pt x="315639" y="499311"/>
                      <a:pt x="315708" y="499380"/>
                    </a:cubicBezTo>
                    <a:cubicBezTo>
                      <a:pt x="315847" y="499450"/>
                      <a:pt x="316471" y="499657"/>
                      <a:pt x="317233" y="499935"/>
                    </a:cubicBezTo>
                    <a:lnTo>
                      <a:pt x="319105" y="500628"/>
                    </a:lnTo>
                    <a:cubicBezTo>
                      <a:pt x="322847" y="501945"/>
                      <a:pt x="324580" y="502638"/>
                      <a:pt x="328184" y="505688"/>
                    </a:cubicBezTo>
                    <a:cubicBezTo>
                      <a:pt x="331095" y="508183"/>
                      <a:pt x="332412" y="510193"/>
                      <a:pt x="333452" y="511856"/>
                    </a:cubicBezTo>
                    <a:cubicBezTo>
                      <a:pt x="333798" y="512341"/>
                      <a:pt x="334075" y="512826"/>
                      <a:pt x="334422" y="513242"/>
                    </a:cubicBezTo>
                    <a:cubicBezTo>
                      <a:pt x="334630" y="513381"/>
                      <a:pt x="335254" y="513727"/>
                      <a:pt x="335670" y="513935"/>
                    </a:cubicBezTo>
                    <a:cubicBezTo>
                      <a:pt x="337610" y="514975"/>
                      <a:pt x="340591" y="516500"/>
                      <a:pt x="342254" y="520243"/>
                    </a:cubicBezTo>
                    <a:cubicBezTo>
                      <a:pt x="342947" y="521837"/>
                      <a:pt x="344403" y="523431"/>
                      <a:pt x="345720" y="525025"/>
                    </a:cubicBezTo>
                    <a:cubicBezTo>
                      <a:pt x="346621" y="526065"/>
                      <a:pt x="347591" y="527174"/>
                      <a:pt x="348423" y="528352"/>
                    </a:cubicBezTo>
                    <a:cubicBezTo>
                      <a:pt x="349185" y="529392"/>
                      <a:pt x="349809" y="530085"/>
                      <a:pt x="350502" y="530847"/>
                    </a:cubicBezTo>
                    <a:cubicBezTo>
                      <a:pt x="351334" y="531748"/>
                      <a:pt x="352304" y="532719"/>
                      <a:pt x="353205" y="534174"/>
                    </a:cubicBezTo>
                    <a:cubicBezTo>
                      <a:pt x="353552" y="534659"/>
                      <a:pt x="353760" y="534936"/>
                      <a:pt x="354037" y="535283"/>
                    </a:cubicBezTo>
                    <a:cubicBezTo>
                      <a:pt x="355007" y="536392"/>
                      <a:pt x="355839" y="537570"/>
                      <a:pt x="356532" y="539996"/>
                    </a:cubicBezTo>
                    <a:cubicBezTo>
                      <a:pt x="357364" y="542699"/>
                      <a:pt x="358334" y="545125"/>
                      <a:pt x="359096" y="546373"/>
                    </a:cubicBezTo>
                    <a:cubicBezTo>
                      <a:pt x="359582" y="547135"/>
                      <a:pt x="360621" y="548313"/>
                      <a:pt x="361592" y="549492"/>
                    </a:cubicBezTo>
                    <a:cubicBezTo>
                      <a:pt x="362701" y="550808"/>
                      <a:pt x="363879" y="552195"/>
                      <a:pt x="364849" y="553581"/>
                    </a:cubicBezTo>
                    <a:cubicBezTo>
                      <a:pt x="365542" y="554551"/>
                      <a:pt x="365958" y="554967"/>
                      <a:pt x="366443" y="555383"/>
                    </a:cubicBezTo>
                    <a:cubicBezTo>
                      <a:pt x="366859" y="555730"/>
                      <a:pt x="367275" y="556215"/>
                      <a:pt x="367760" y="556769"/>
                    </a:cubicBezTo>
                    <a:cubicBezTo>
                      <a:pt x="369008" y="557254"/>
                      <a:pt x="370879" y="558363"/>
                      <a:pt x="371919" y="560858"/>
                    </a:cubicBezTo>
                    <a:cubicBezTo>
                      <a:pt x="372335" y="561274"/>
                      <a:pt x="372820" y="561829"/>
                      <a:pt x="373374" y="562730"/>
                    </a:cubicBezTo>
                    <a:cubicBezTo>
                      <a:pt x="374067" y="563839"/>
                      <a:pt x="374414" y="564740"/>
                      <a:pt x="374691" y="565294"/>
                    </a:cubicBezTo>
                    <a:cubicBezTo>
                      <a:pt x="374761" y="565364"/>
                      <a:pt x="374761" y="565502"/>
                      <a:pt x="374830" y="565572"/>
                    </a:cubicBezTo>
                    <a:cubicBezTo>
                      <a:pt x="375176" y="565988"/>
                      <a:pt x="375523" y="566473"/>
                      <a:pt x="376008" y="567166"/>
                    </a:cubicBezTo>
                    <a:cubicBezTo>
                      <a:pt x="376563" y="567928"/>
                      <a:pt x="377741" y="569592"/>
                      <a:pt x="378157" y="570007"/>
                    </a:cubicBezTo>
                    <a:cubicBezTo>
                      <a:pt x="378711" y="570562"/>
                      <a:pt x="379127" y="571116"/>
                      <a:pt x="379474" y="571532"/>
                    </a:cubicBezTo>
                    <a:cubicBezTo>
                      <a:pt x="379751" y="571602"/>
                      <a:pt x="380028" y="571671"/>
                      <a:pt x="380236" y="571671"/>
                    </a:cubicBezTo>
                    <a:cubicBezTo>
                      <a:pt x="382593" y="572156"/>
                      <a:pt x="384810" y="572641"/>
                      <a:pt x="386335" y="574374"/>
                    </a:cubicBezTo>
                    <a:cubicBezTo>
                      <a:pt x="386543" y="574513"/>
                      <a:pt x="386890" y="574859"/>
                      <a:pt x="387167" y="575067"/>
                    </a:cubicBezTo>
                    <a:cubicBezTo>
                      <a:pt x="390078" y="577562"/>
                      <a:pt x="393266" y="580404"/>
                      <a:pt x="395138" y="583800"/>
                    </a:cubicBezTo>
                    <a:cubicBezTo>
                      <a:pt x="398257" y="584216"/>
                      <a:pt x="401584" y="585810"/>
                      <a:pt x="404425" y="592187"/>
                    </a:cubicBezTo>
                    <a:cubicBezTo>
                      <a:pt x="405465" y="594543"/>
                      <a:pt x="406227" y="596137"/>
                      <a:pt x="406921" y="597385"/>
                    </a:cubicBezTo>
                    <a:cubicBezTo>
                      <a:pt x="408930" y="601405"/>
                      <a:pt x="409485" y="603138"/>
                      <a:pt x="408376" y="607989"/>
                    </a:cubicBezTo>
                    <a:cubicBezTo>
                      <a:pt x="408099" y="609237"/>
                      <a:pt x="408168" y="610000"/>
                      <a:pt x="408237" y="610277"/>
                    </a:cubicBezTo>
                    <a:cubicBezTo>
                      <a:pt x="408515" y="610277"/>
                      <a:pt x="409000" y="610277"/>
                      <a:pt x="409346" y="610277"/>
                    </a:cubicBezTo>
                    <a:cubicBezTo>
                      <a:pt x="411287" y="610277"/>
                      <a:pt x="415238" y="610277"/>
                      <a:pt x="417664" y="613881"/>
                    </a:cubicBezTo>
                    <a:cubicBezTo>
                      <a:pt x="418079" y="614505"/>
                      <a:pt x="418426" y="614920"/>
                      <a:pt x="418773" y="615406"/>
                    </a:cubicBezTo>
                    <a:cubicBezTo>
                      <a:pt x="419466" y="616307"/>
                      <a:pt x="420159" y="617277"/>
                      <a:pt x="420921" y="618871"/>
                    </a:cubicBezTo>
                    <a:cubicBezTo>
                      <a:pt x="421268" y="619287"/>
                      <a:pt x="422238" y="620188"/>
                      <a:pt x="422862" y="620673"/>
                    </a:cubicBezTo>
                    <a:cubicBezTo>
                      <a:pt x="425010" y="622614"/>
                      <a:pt x="426951" y="624347"/>
                      <a:pt x="427367" y="626773"/>
                    </a:cubicBezTo>
                    <a:cubicBezTo>
                      <a:pt x="427506" y="626981"/>
                      <a:pt x="427714" y="627258"/>
                      <a:pt x="427922" y="627466"/>
                    </a:cubicBezTo>
                    <a:cubicBezTo>
                      <a:pt x="428476" y="628159"/>
                      <a:pt x="429100" y="628990"/>
                      <a:pt x="429654" y="630030"/>
                    </a:cubicBezTo>
                    <a:cubicBezTo>
                      <a:pt x="429932" y="630585"/>
                      <a:pt x="430347" y="631139"/>
                      <a:pt x="430763" y="631763"/>
                    </a:cubicBezTo>
                    <a:cubicBezTo>
                      <a:pt x="430833" y="631901"/>
                      <a:pt x="430971" y="632040"/>
                      <a:pt x="431041" y="632179"/>
                    </a:cubicBezTo>
                    <a:cubicBezTo>
                      <a:pt x="433050" y="610207"/>
                      <a:pt x="435823" y="595791"/>
                      <a:pt x="444348" y="592811"/>
                    </a:cubicBezTo>
                    <a:cubicBezTo>
                      <a:pt x="453566" y="589553"/>
                      <a:pt x="457586" y="591286"/>
                      <a:pt x="461814" y="593919"/>
                    </a:cubicBezTo>
                    <a:cubicBezTo>
                      <a:pt x="463547" y="594959"/>
                      <a:pt x="464933" y="595860"/>
                      <a:pt x="467706" y="596207"/>
                    </a:cubicBezTo>
                    <a:cubicBezTo>
                      <a:pt x="473250" y="596900"/>
                      <a:pt x="480181" y="596484"/>
                      <a:pt x="487667" y="595722"/>
                    </a:cubicBezTo>
                    <a:cubicBezTo>
                      <a:pt x="487875" y="595860"/>
                      <a:pt x="488083" y="596068"/>
                      <a:pt x="488222" y="596207"/>
                    </a:cubicBezTo>
                    <a:cubicBezTo>
                      <a:pt x="487528" y="595652"/>
                      <a:pt x="486835" y="595098"/>
                      <a:pt x="486003" y="594474"/>
                    </a:cubicBezTo>
                    <a:cubicBezTo>
                      <a:pt x="474775" y="585672"/>
                      <a:pt x="465765" y="592949"/>
                      <a:pt x="469369" y="584424"/>
                    </a:cubicBezTo>
                    <a:cubicBezTo>
                      <a:pt x="472973" y="575899"/>
                      <a:pt x="479904" y="573265"/>
                      <a:pt x="484132" y="569800"/>
                    </a:cubicBezTo>
                    <a:cubicBezTo>
                      <a:pt x="488360" y="566334"/>
                      <a:pt x="490231" y="557116"/>
                      <a:pt x="500697" y="552264"/>
                    </a:cubicBezTo>
                    <a:cubicBezTo>
                      <a:pt x="511163" y="547412"/>
                      <a:pt x="509500" y="543115"/>
                      <a:pt x="516569" y="539580"/>
                    </a:cubicBezTo>
                    <a:cubicBezTo>
                      <a:pt x="523639" y="536045"/>
                      <a:pt x="520381" y="532926"/>
                      <a:pt x="529461" y="530986"/>
                    </a:cubicBezTo>
                    <a:cubicBezTo>
                      <a:pt x="538610" y="529114"/>
                      <a:pt x="540967" y="528560"/>
                      <a:pt x="542145" y="521005"/>
                    </a:cubicBezTo>
                    <a:cubicBezTo>
                      <a:pt x="543254" y="513520"/>
                      <a:pt x="544640" y="503955"/>
                      <a:pt x="541660" y="495845"/>
                    </a:cubicBezTo>
                    <a:cubicBezTo>
                      <a:pt x="538679" y="487736"/>
                      <a:pt x="536115" y="486142"/>
                      <a:pt x="537016" y="474082"/>
                    </a:cubicBezTo>
                    <a:cubicBezTo>
                      <a:pt x="537917" y="462022"/>
                      <a:pt x="531610" y="438595"/>
                      <a:pt x="524332" y="428060"/>
                    </a:cubicBezTo>
                    <a:cubicBezTo>
                      <a:pt x="517054" y="417525"/>
                      <a:pt x="493281" y="405188"/>
                      <a:pt x="490925" y="399435"/>
                    </a:cubicBezTo>
                    <a:cubicBezTo>
                      <a:pt x="488499" y="393682"/>
                      <a:pt x="487944" y="376008"/>
                      <a:pt x="477894" y="374552"/>
                    </a:cubicBezTo>
                    <a:cubicBezTo>
                      <a:pt x="467844" y="373166"/>
                      <a:pt x="469924" y="371641"/>
                      <a:pt x="459735" y="358888"/>
                    </a:cubicBezTo>
                    <a:cubicBezTo>
                      <a:pt x="449546" y="346135"/>
                      <a:pt x="454953" y="347383"/>
                      <a:pt x="447190" y="336848"/>
                    </a:cubicBezTo>
                    <a:cubicBezTo>
                      <a:pt x="439427" y="326313"/>
                      <a:pt x="433813" y="320490"/>
                      <a:pt x="423694" y="322709"/>
                    </a:cubicBezTo>
                    <a:cubicBezTo>
                      <a:pt x="413574" y="324926"/>
                      <a:pt x="402415" y="321946"/>
                      <a:pt x="395900" y="324649"/>
                    </a:cubicBezTo>
                    <a:cubicBezTo>
                      <a:pt x="389454" y="327352"/>
                      <a:pt x="388623" y="329917"/>
                      <a:pt x="375176" y="323055"/>
                    </a:cubicBezTo>
                    <a:cubicBezTo>
                      <a:pt x="361800" y="316193"/>
                      <a:pt x="365750" y="323956"/>
                      <a:pt x="358403" y="322986"/>
                    </a:cubicBezTo>
                    <a:cubicBezTo>
                      <a:pt x="351126" y="321946"/>
                      <a:pt x="344749" y="317926"/>
                      <a:pt x="355354" y="312173"/>
                    </a:cubicBezTo>
                    <a:cubicBezTo>
                      <a:pt x="365958" y="306421"/>
                      <a:pt x="370048" y="304341"/>
                      <a:pt x="376493" y="307945"/>
                    </a:cubicBezTo>
                    <a:cubicBezTo>
                      <a:pt x="382939" y="311550"/>
                      <a:pt x="383424" y="314322"/>
                      <a:pt x="393613" y="314876"/>
                    </a:cubicBezTo>
                    <a:cubicBezTo>
                      <a:pt x="403802" y="315431"/>
                      <a:pt x="398257" y="324095"/>
                      <a:pt x="418357" y="314322"/>
                    </a:cubicBezTo>
                    <a:cubicBezTo>
                      <a:pt x="438457" y="304549"/>
                      <a:pt x="434991" y="312173"/>
                      <a:pt x="445388" y="314045"/>
                    </a:cubicBezTo>
                    <a:cubicBezTo>
                      <a:pt x="455784" y="315985"/>
                      <a:pt x="456061" y="320490"/>
                      <a:pt x="458487" y="328946"/>
                    </a:cubicBezTo>
                    <a:cubicBezTo>
                      <a:pt x="460913" y="337402"/>
                      <a:pt x="463478" y="348631"/>
                      <a:pt x="470478" y="351403"/>
                    </a:cubicBezTo>
                    <a:cubicBezTo>
                      <a:pt x="477478" y="354175"/>
                      <a:pt x="480112" y="355492"/>
                      <a:pt x="487875" y="356532"/>
                    </a:cubicBezTo>
                    <a:cubicBezTo>
                      <a:pt x="495638" y="357641"/>
                      <a:pt x="501806" y="350363"/>
                      <a:pt x="509153" y="357294"/>
                    </a:cubicBezTo>
                    <a:cubicBezTo>
                      <a:pt x="516500" y="364225"/>
                      <a:pt x="521075" y="367968"/>
                      <a:pt x="523431" y="367414"/>
                    </a:cubicBezTo>
                    <a:cubicBezTo>
                      <a:pt x="525857" y="366859"/>
                      <a:pt x="531887" y="363671"/>
                      <a:pt x="525718" y="351957"/>
                    </a:cubicBezTo>
                    <a:cubicBezTo>
                      <a:pt x="519550" y="340244"/>
                      <a:pt x="474359" y="280083"/>
                      <a:pt x="475953" y="266359"/>
                    </a:cubicBezTo>
                    <a:cubicBezTo>
                      <a:pt x="477548" y="252566"/>
                      <a:pt x="469785" y="236140"/>
                      <a:pt x="473181" y="219506"/>
                    </a:cubicBezTo>
                    <a:cubicBezTo>
                      <a:pt x="476577" y="202871"/>
                      <a:pt x="478726" y="204049"/>
                      <a:pt x="487459" y="202109"/>
                    </a:cubicBezTo>
                    <a:cubicBezTo>
                      <a:pt x="496123" y="200168"/>
                      <a:pt x="507282" y="206683"/>
                      <a:pt x="502984" y="197950"/>
                    </a:cubicBezTo>
                    <a:cubicBezTo>
                      <a:pt x="498687" y="189217"/>
                      <a:pt x="481083" y="179514"/>
                      <a:pt x="473042" y="171196"/>
                    </a:cubicBezTo>
                    <a:cubicBezTo>
                      <a:pt x="465003" y="162810"/>
                      <a:pt x="470894" y="157819"/>
                      <a:pt x="466042" y="149433"/>
                    </a:cubicBezTo>
                    <a:cubicBezTo>
                      <a:pt x="461260" y="141116"/>
                      <a:pt x="436308" y="130373"/>
                      <a:pt x="439219" y="110896"/>
                    </a:cubicBezTo>
                    <a:cubicBezTo>
                      <a:pt x="442130" y="91420"/>
                      <a:pt x="428337" y="84073"/>
                      <a:pt x="426050" y="71598"/>
                    </a:cubicBezTo>
                    <a:cubicBezTo>
                      <a:pt x="423763" y="59052"/>
                      <a:pt x="405326" y="45190"/>
                      <a:pt x="393059" y="37150"/>
                    </a:cubicBezTo>
                    <a:cubicBezTo>
                      <a:pt x="382246" y="30081"/>
                      <a:pt x="365126" y="21417"/>
                      <a:pt x="350710" y="10882"/>
                    </a:cubicBezTo>
                    <a:cubicBezTo>
                      <a:pt x="350571" y="11436"/>
                      <a:pt x="350502" y="11852"/>
                      <a:pt x="350502" y="12199"/>
                    </a:cubicBezTo>
                    <a:cubicBezTo>
                      <a:pt x="350710" y="13100"/>
                      <a:pt x="350710" y="13515"/>
                      <a:pt x="350710" y="13931"/>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6" name="Freeform 183">
                <a:extLst>
                  <a:ext uri="{FF2B5EF4-FFF2-40B4-BE49-F238E27FC236}">
                    <a16:creationId xmlns:a16="http://schemas.microsoft.com/office/drawing/2014/main" id="{0B709202-FD74-11E3-44D8-A381C8FF3B16}"/>
                  </a:ext>
                </a:extLst>
              </p:cNvPr>
              <p:cNvSpPr/>
              <p:nvPr/>
            </p:nvSpPr>
            <p:spPr>
              <a:xfrm>
                <a:off x="8276651" y="1394475"/>
                <a:ext cx="314588" cy="431872"/>
              </a:xfrm>
              <a:custGeom>
                <a:avLst/>
                <a:gdLst>
                  <a:gd name="connsiteX0" fmla="*/ 178325 w 314588"/>
                  <a:gd name="connsiteY0" fmla="*/ 7070 h 431872"/>
                  <a:gd name="connsiteX1" fmla="*/ 174513 w 314588"/>
                  <a:gd name="connsiteY1" fmla="*/ 11436 h 431872"/>
                  <a:gd name="connsiteX2" fmla="*/ 166888 w 314588"/>
                  <a:gd name="connsiteY2" fmla="*/ 20169 h 431872"/>
                  <a:gd name="connsiteX3" fmla="*/ 156076 w 314588"/>
                  <a:gd name="connsiteY3" fmla="*/ 27863 h 431872"/>
                  <a:gd name="connsiteX4" fmla="*/ 150809 w 314588"/>
                  <a:gd name="connsiteY4" fmla="*/ 31051 h 431872"/>
                  <a:gd name="connsiteX5" fmla="*/ 147135 w 314588"/>
                  <a:gd name="connsiteY5" fmla="*/ 38883 h 431872"/>
                  <a:gd name="connsiteX6" fmla="*/ 139927 w 314588"/>
                  <a:gd name="connsiteY6" fmla="*/ 49141 h 431872"/>
                  <a:gd name="connsiteX7" fmla="*/ 124817 w 314588"/>
                  <a:gd name="connsiteY7" fmla="*/ 48725 h 431872"/>
                  <a:gd name="connsiteX8" fmla="*/ 120797 w 314588"/>
                  <a:gd name="connsiteY8" fmla="*/ 48240 h 431872"/>
                  <a:gd name="connsiteX9" fmla="*/ 121074 w 314588"/>
                  <a:gd name="connsiteY9" fmla="*/ 50042 h 431872"/>
                  <a:gd name="connsiteX10" fmla="*/ 121213 w 314588"/>
                  <a:gd name="connsiteY10" fmla="*/ 51151 h 431872"/>
                  <a:gd name="connsiteX11" fmla="*/ 123847 w 314588"/>
                  <a:gd name="connsiteY11" fmla="*/ 55795 h 431872"/>
                  <a:gd name="connsiteX12" fmla="*/ 128213 w 314588"/>
                  <a:gd name="connsiteY12" fmla="*/ 63349 h 431872"/>
                  <a:gd name="connsiteX13" fmla="*/ 129669 w 314588"/>
                  <a:gd name="connsiteY13" fmla="*/ 69934 h 431872"/>
                  <a:gd name="connsiteX14" fmla="*/ 132233 w 314588"/>
                  <a:gd name="connsiteY14" fmla="*/ 78736 h 431872"/>
                  <a:gd name="connsiteX15" fmla="*/ 137778 w 314588"/>
                  <a:gd name="connsiteY15" fmla="*/ 109302 h 431872"/>
                  <a:gd name="connsiteX16" fmla="*/ 122599 w 314588"/>
                  <a:gd name="connsiteY16" fmla="*/ 122125 h 431872"/>
                  <a:gd name="connsiteX17" fmla="*/ 120104 w 314588"/>
                  <a:gd name="connsiteY17" fmla="*/ 123026 h 431872"/>
                  <a:gd name="connsiteX18" fmla="*/ 116223 w 314588"/>
                  <a:gd name="connsiteY18" fmla="*/ 124758 h 431872"/>
                  <a:gd name="connsiteX19" fmla="*/ 114975 w 314588"/>
                  <a:gd name="connsiteY19" fmla="*/ 125313 h 431872"/>
                  <a:gd name="connsiteX20" fmla="*/ 108252 w 314588"/>
                  <a:gd name="connsiteY20" fmla="*/ 126907 h 431872"/>
                  <a:gd name="connsiteX21" fmla="*/ 104232 w 314588"/>
                  <a:gd name="connsiteY21" fmla="*/ 129610 h 431872"/>
                  <a:gd name="connsiteX22" fmla="*/ 91340 w 314588"/>
                  <a:gd name="connsiteY22" fmla="*/ 141324 h 431872"/>
                  <a:gd name="connsiteX23" fmla="*/ 85726 w 314588"/>
                  <a:gd name="connsiteY23" fmla="*/ 140284 h 431872"/>
                  <a:gd name="connsiteX24" fmla="*/ 83993 w 314588"/>
                  <a:gd name="connsiteY24" fmla="*/ 137650 h 431872"/>
                  <a:gd name="connsiteX25" fmla="*/ 79072 w 314588"/>
                  <a:gd name="connsiteY25" fmla="*/ 136957 h 431872"/>
                  <a:gd name="connsiteX26" fmla="*/ 75330 w 314588"/>
                  <a:gd name="connsiteY26" fmla="*/ 136888 h 431872"/>
                  <a:gd name="connsiteX27" fmla="*/ 72488 w 314588"/>
                  <a:gd name="connsiteY27" fmla="*/ 136818 h 431872"/>
                  <a:gd name="connsiteX28" fmla="*/ 71587 w 314588"/>
                  <a:gd name="connsiteY28" fmla="*/ 138343 h 431872"/>
                  <a:gd name="connsiteX29" fmla="*/ 65488 w 314588"/>
                  <a:gd name="connsiteY29" fmla="*/ 145136 h 431872"/>
                  <a:gd name="connsiteX30" fmla="*/ 64725 w 314588"/>
                  <a:gd name="connsiteY30" fmla="*/ 145552 h 431872"/>
                  <a:gd name="connsiteX31" fmla="*/ 58071 w 314588"/>
                  <a:gd name="connsiteY31" fmla="*/ 150472 h 431872"/>
                  <a:gd name="connsiteX32" fmla="*/ 51002 w 314588"/>
                  <a:gd name="connsiteY32" fmla="*/ 157057 h 431872"/>
                  <a:gd name="connsiteX33" fmla="*/ 49893 w 314588"/>
                  <a:gd name="connsiteY33" fmla="*/ 157611 h 431872"/>
                  <a:gd name="connsiteX34" fmla="*/ 45180 w 314588"/>
                  <a:gd name="connsiteY34" fmla="*/ 160245 h 431872"/>
                  <a:gd name="connsiteX35" fmla="*/ 43793 w 314588"/>
                  <a:gd name="connsiteY35" fmla="*/ 160869 h 431872"/>
                  <a:gd name="connsiteX36" fmla="*/ 43308 w 314588"/>
                  <a:gd name="connsiteY36" fmla="*/ 166968 h 431872"/>
                  <a:gd name="connsiteX37" fmla="*/ 43100 w 314588"/>
                  <a:gd name="connsiteY37" fmla="*/ 170365 h 431872"/>
                  <a:gd name="connsiteX38" fmla="*/ 34922 w 314588"/>
                  <a:gd name="connsiteY38" fmla="*/ 177018 h 431872"/>
                  <a:gd name="connsiteX39" fmla="*/ 33743 w 314588"/>
                  <a:gd name="connsiteY39" fmla="*/ 176949 h 431872"/>
                  <a:gd name="connsiteX40" fmla="*/ 28961 w 314588"/>
                  <a:gd name="connsiteY40" fmla="*/ 179583 h 431872"/>
                  <a:gd name="connsiteX41" fmla="*/ 27713 w 314588"/>
                  <a:gd name="connsiteY41" fmla="*/ 181246 h 431872"/>
                  <a:gd name="connsiteX42" fmla="*/ 24941 w 314588"/>
                  <a:gd name="connsiteY42" fmla="*/ 184989 h 431872"/>
                  <a:gd name="connsiteX43" fmla="*/ 23555 w 314588"/>
                  <a:gd name="connsiteY43" fmla="*/ 186583 h 431872"/>
                  <a:gd name="connsiteX44" fmla="*/ 15307 w 314588"/>
                  <a:gd name="connsiteY44" fmla="*/ 192752 h 431872"/>
                  <a:gd name="connsiteX45" fmla="*/ 14406 w 314588"/>
                  <a:gd name="connsiteY45" fmla="*/ 192960 h 431872"/>
                  <a:gd name="connsiteX46" fmla="*/ 9485 w 314588"/>
                  <a:gd name="connsiteY46" fmla="*/ 193722 h 431872"/>
                  <a:gd name="connsiteX47" fmla="*/ 9485 w 314588"/>
                  <a:gd name="connsiteY47" fmla="*/ 193722 h 431872"/>
                  <a:gd name="connsiteX48" fmla="*/ 11564 w 314588"/>
                  <a:gd name="connsiteY48" fmla="*/ 195455 h 431872"/>
                  <a:gd name="connsiteX49" fmla="*/ 16347 w 314588"/>
                  <a:gd name="connsiteY49" fmla="*/ 196148 h 431872"/>
                  <a:gd name="connsiteX50" fmla="*/ 27575 w 314588"/>
                  <a:gd name="connsiteY50" fmla="*/ 206267 h 431872"/>
                  <a:gd name="connsiteX51" fmla="*/ 13713 w 314588"/>
                  <a:gd name="connsiteY51" fmla="*/ 223318 h 431872"/>
                  <a:gd name="connsiteX52" fmla="*/ 8792 w 314588"/>
                  <a:gd name="connsiteY52" fmla="*/ 228446 h 431872"/>
                  <a:gd name="connsiteX53" fmla="*/ 4495 w 314588"/>
                  <a:gd name="connsiteY53" fmla="*/ 253121 h 431872"/>
                  <a:gd name="connsiteX54" fmla="*/ 1861 w 314588"/>
                  <a:gd name="connsiteY54" fmla="*/ 263656 h 431872"/>
                  <a:gd name="connsiteX55" fmla="*/ 59 w 314588"/>
                  <a:gd name="connsiteY55" fmla="*/ 270033 h 431872"/>
                  <a:gd name="connsiteX56" fmla="*/ 682 w 314588"/>
                  <a:gd name="connsiteY56" fmla="*/ 277657 h 431872"/>
                  <a:gd name="connsiteX57" fmla="*/ 1930 w 314588"/>
                  <a:gd name="connsiteY57" fmla="*/ 282855 h 431872"/>
                  <a:gd name="connsiteX58" fmla="*/ 3316 w 314588"/>
                  <a:gd name="connsiteY58" fmla="*/ 287638 h 431872"/>
                  <a:gd name="connsiteX59" fmla="*/ 6158 w 314588"/>
                  <a:gd name="connsiteY59" fmla="*/ 287360 h 431872"/>
                  <a:gd name="connsiteX60" fmla="*/ 14059 w 314588"/>
                  <a:gd name="connsiteY60" fmla="*/ 286528 h 431872"/>
                  <a:gd name="connsiteX61" fmla="*/ 20990 w 314588"/>
                  <a:gd name="connsiteY61" fmla="*/ 285489 h 431872"/>
                  <a:gd name="connsiteX62" fmla="*/ 31733 w 314588"/>
                  <a:gd name="connsiteY62" fmla="*/ 282716 h 431872"/>
                  <a:gd name="connsiteX63" fmla="*/ 35546 w 314588"/>
                  <a:gd name="connsiteY63" fmla="*/ 285974 h 431872"/>
                  <a:gd name="connsiteX64" fmla="*/ 36031 w 314588"/>
                  <a:gd name="connsiteY64" fmla="*/ 287083 h 431872"/>
                  <a:gd name="connsiteX65" fmla="*/ 42546 w 314588"/>
                  <a:gd name="connsiteY65" fmla="*/ 298311 h 431872"/>
                  <a:gd name="connsiteX66" fmla="*/ 48021 w 314588"/>
                  <a:gd name="connsiteY66" fmla="*/ 301361 h 431872"/>
                  <a:gd name="connsiteX67" fmla="*/ 47467 w 314588"/>
                  <a:gd name="connsiteY67" fmla="*/ 309401 h 431872"/>
                  <a:gd name="connsiteX68" fmla="*/ 46566 w 314588"/>
                  <a:gd name="connsiteY68" fmla="*/ 311411 h 431872"/>
                  <a:gd name="connsiteX69" fmla="*/ 43239 w 314588"/>
                  <a:gd name="connsiteY69" fmla="*/ 328600 h 431872"/>
                  <a:gd name="connsiteX70" fmla="*/ 41922 w 314588"/>
                  <a:gd name="connsiteY70" fmla="*/ 337472 h 431872"/>
                  <a:gd name="connsiteX71" fmla="*/ 40744 w 314588"/>
                  <a:gd name="connsiteY71" fmla="*/ 344264 h 431872"/>
                  <a:gd name="connsiteX72" fmla="*/ 44833 w 314588"/>
                  <a:gd name="connsiteY72" fmla="*/ 361106 h 431872"/>
                  <a:gd name="connsiteX73" fmla="*/ 45873 w 314588"/>
                  <a:gd name="connsiteY73" fmla="*/ 372958 h 431872"/>
                  <a:gd name="connsiteX74" fmla="*/ 45873 w 314588"/>
                  <a:gd name="connsiteY74" fmla="*/ 374968 h 431872"/>
                  <a:gd name="connsiteX75" fmla="*/ 49546 w 314588"/>
                  <a:gd name="connsiteY75" fmla="*/ 379612 h 431872"/>
                  <a:gd name="connsiteX76" fmla="*/ 52735 w 314588"/>
                  <a:gd name="connsiteY76" fmla="*/ 382801 h 431872"/>
                  <a:gd name="connsiteX77" fmla="*/ 55715 w 314588"/>
                  <a:gd name="connsiteY77" fmla="*/ 384810 h 431872"/>
                  <a:gd name="connsiteX78" fmla="*/ 62577 w 314588"/>
                  <a:gd name="connsiteY78" fmla="*/ 391741 h 431872"/>
                  <a:gd name="connsiteX79" fmla="*/ 62646 w 314588"/>
                  <a:gd name="connsiteY79" fmla="*/ 391741 h 431872"/>
                  <a:gd name="connsiteX80" fmla="*/ 65696 w 314588"/>
                  <a:gd name="connsiteY80" fmla="*/ 402900 h 431872"/>
                  <a:gd name="connsiteX81" fmla="*/ 64656 w 314588"/>
                  <a:gd name="connsiteY81" fmla="*/ 410663 h 431872"/>
                  <a:gd name="connsiteX82" fmla="*/ 67220 w 314588"/>
                  <a:gd name="connsiteY82" fmla="*/ 411980 h 431872"/>
                  <a:gd name="connsiteX83" fmla="*/ 81845 w 314588"/>
                  <a:gd name="connsiteY83" fmla="*/ 413782 h 431872"/>
                  <a:gd name="connsiteX84" fmla="*/ 85934 w 314588"/>
                  <a:gd name="connsiteY84" fmla="*/ 414129 h 431872"/>
                  <a:gd name="connsiteX85" fmla="*/ 91964 w 314588"/>
                  <a:gd name="connsiteY85" fmla="*/ 414059 h 431872"/>
                  <a:gd name="connsiteX86" fmla="*/ 95845 w 314588"/>
                  <a:gd name="connsiteY86" fmla="*/ 413921 h 431872"/>
                  <a:gd name="connsiteX87" fmla="*/ 107351 w 314588"/>
                  <a:gd name="connsiteY87" fmla="*/ 417594 h 431872"/>
                  <a:gd name="connsiteX88" fmla="*/ 107628 w 314588"/>
                  <a:gd name="connsiteY88" fmla="*/ 417248 h 431872"/>
                  <a:gd name="connsiteX89" fmla="*/ 109361 w 314588"/>
                  <a:gd name="connsiteY89" fmla="*/ 415376 h 431872"/>
                  <a:gd name="connsiteX90" fmla="*/ 117817 w 314588"/>
                  <a:gd name="connsiteY90" fmla="*/ 412812 h 431872"/>
                  <a:gd name="connsiteX91" fmla="*/ 121698 w 314588"/>
                  <a:gd name="connsiteY91" fmla="*/ 408584 h 431872"/>
                  <a:gd name="connsiteX92" fmla="*/ 122114 w 314588"/>
                  <a:gd name="connsiteY92" fmla="*/ 408376 h 431872"/>
                  <a:gd name="connsiteX93" fmla="*/ 122461 w 314588"/>
                  <a:gd name="connsiteY93" fmla="*/ 407683 h 431872"/>
                  <a:gd name="connsiteX94" fmla="*/ 123084 w 314588"/>
                  <a:gd name="connsiteY94" fmla="*/ 406435 h 431872"/>
                  <a:gd name="connsiteX95" fmla="*/ 124124 w 314588"/>
                  <a:gd name="connsiteY95" fmla="*/ 404009 h 431872"/>
                  <a:gd name="connsiteX96" fmla="*/ 132372 w 314588"/>
                  <a:gd name="connsiteY96" fmla="*/ 398603 h 431872"/>
                  <a:gd name="connsiteX97" fmla="*/ 138055 w 314588"/>
                  <a:gd name="connsiteY97" fmla="*/ 400405 h 431872"/>
                  <a:gd name="connsiteX98" fmla="*/ 150393 w 314588"/>
                  <a:gd name="connsiteY98" fmla="*/ 400267 h 431872"/>
                  <a:gd name="connsiteX99" fmla="*/ 154551 w 314588"/>
                  <a:gd name="connsiteY99" fmla="*/ 400544 h 431872"/>
                  <a:gd name="connsiteX100" fmla="*/ 164671 w 314588"/>
                  <a:gd name="connsiteY100" fmla="*/ 408515 h 431872"/>
                  <a:gd name="connsiteX101" fmla="*/ 165502 w 314588"/>
                  <a:gd name="connsiteY101" fmla="*/ 409901 h 431872"/>
                  <a:gd name="connsiteX102" fmla="*/ 173196 w 314588"/>
                  <a:gd name="connsiteY102" fmla="*/ 413297 h 431872"/>
                  <a:gd name="connsiteX103" fmla="*/ 190246 w 314588"/>
                  <a:gd name="connsiteY103" fmla="*/ 424872 h 431872"/>
                  <a:gd name="connsiteX104" fmla="*/ 192949 w 314588"/>
                  <a:gd name="connsiteY104" fmla="*/ 427159 h 431872"/>
                  <a:gd name="connsiteX105" fmla="*/ 203761 w 314588"/>
                  <a:gd name="connsiteY105" fmla="*/ 428684 h 431872"/>
                  <a:gd name="connsiteX106" fmla="*/ 210485 w 314588"/>
                  <a:gd name="connsiteY106" fmla="*/ 430209 h 431872"/>
                  <a:gd name="connsiteX107" fmla="*/ 214643 w 314588"/>
                  <a:gd name="connsiteY107" fmla="*/ 431525 h 431872"/>
                  <a:gd name="connsiteX108" fmla="*/ 216307 w 314588"/>
                  <a:gd name="connsiteY108" fmla="*/ 431456 h 431872"/>
                  <a:gd name="connsiteX109" fmla="*/ 225386 w 314588"/>
                  <a:gd name="connsiteY109" fmla="*/ 425496 h 431872"/>
                  <a:gd name="connsiteX110" fmla="*/ 234882 w 314588"/>
                  <a:gd name="connsiteY110" fmla="*/ 422030 h 431872"/>
                  <a:gd name="connsiteX111" fmla="*/ 261289 w 314588"/>
                  <a:gd name="connsiteY111" fmla="*/ 424802 h 431872"/>
                  <a:gd name="connsiteX112" fmla="*/ 262606 w 314588"/>
                  <a:gd name="connsiteY112" fmla="*/ 425218 h 431872"/>
                  <a:gd name="connsiteX113" fmla="*/ 272933 w 314588"/>
                  <a:gd name="connsiteY113" fmla="*/ 427644 h 431872"/>
                  <a:gd name="connsiteX114" fmla="*/ 287904 w 314588"/>
                  <a:gd name="connsiteY114" fmla="*/ 428268 h 431872"/>
                  <a:gd name="connsiteX115" fmla="*/ 304747 w 314588"/>
                  <a:gd name="connsiteY115" fmla="*/ 431872 h 431872"/>
                  <a:gd name="connsiteX116" fmla="*/ 310984 w 314588"/>
                  <a:gd name="connsiteY116" fmla="*/ 427506 h 431872"/>
                  <a:gd name="connsiteX117" fmla="*/ 312579 w 314588"/>
                  <a:gd name="connsiteY117" fmla="*/ 427020 h 431872"/>
                  <a:gd name="connsiteX118" fmla="*/ 312717 w 314588"/>
                  <a:gd name="connsiteY118" fmla="*/ 423763 h 431872"/>
                  <a:gd name="connsiteX119" fmla="*/ 312717 w 314588"/>
                  <a:gd name="connsiteY119" fmla="*/ 422307 h 431872"/>
                  <a:gd name="connsiteX120" fmla="*/ 314519 w 314588"/>
                  <a:gd name="connsiteY120" fmla="*/ 414059 h 431872"/>
                  <a:gd name="connsiteX121" fmla="*/ 314589 w 314588"/>
                  <a:gd name="connsiteY121" fmla="*/ 414059 h 431872"/>
                  <a:gd name="connsiteX122" fmla="*/ 286726 w 314588"/>
                  <a:gd name="connsiteY122" fmla="*/ 399158 h 431872"/>
                  <a:gd name="connsiteX123" fmla="*/ 272101 w 314588"/>
                  <a:gd name="connsiteY123" fmla="*/ 384880 h 431872"/>
                  <a:gd name="connsiteX124" fmla="*/ 276676 w 314588"/>
                  <a:gd name="connsiteY124" fmla="*/ 380375 h 431872"/>
                  <a:gd name="connsiteX125" fmla="*/ 275775 w 314588"/>
                  <a:gd name="connsiteY125" fmla="*/ 362354 h 431872"/>
                  <a:gd name="connsiteX126" fmla="*/ 271408 w 314588"/>
                  <a:gd name="connsiteY126" fmla="*/ 320213 h 431872"/>
                  <a:gd name="connsiteX127" fmla="*/ 266210 w 314588"/>
                  <a:gd name="connsiteY127" fmla="*/ 296024 h 431872"/>
                  <a:gd name="connsiteX128" fmla="*/ 254774 w 314588"/>
                  <a:gd name="connsiteY128" fmla="*/ 260537 h 431872"/>
                  <a:gd name="connsiteX129" fmla="*/ 247496 w 314588"/>
                  <a:gd name="connsiteY129" fmla="*/ 243695 h 431872"/>
                  <a:gd name="connsiteX130" fmla="*/ 251586 w 314588"/>
                  <a:gd name="connsiteY130" fmla="*/ 232051 h 431872"/>
                  <a:gd name="connsiteX131" fmla="*/ 245278 w 314588"/>
                  <a:gd name="connsiteY131" fmla="*/ 202732 h 431872"/>
                  <a:gd name="connsiteX132" fmla="*/ 248883 w 314588"/>
                  <a:gd name="connsiteY132" fmla="*/ 184712 h 431872"/>
                  <a:gd name="connsiteX133" fmla="*/ 243268 w 314588"/>
                  <a:gd name="connsiteY133" fmla="*/ 160037 h 431872"/>
                  <a:gd name="connsiteX134" fmla="*/ 251863 w 314588"/>
                  <a:gd name="connsiteY134" fmla="*/ 149502 h 431872"/>
                  <a:gd name="connsiteX135" fmla="*/ 248675 w 314588"/>
                  <a:gd name="connsiteY135" fmla="*/ 108471 h 431872"/>
                  <a:gd name="connsiteX136" fmla="*/ 245278 w 314588"/>
                  <a:gd name="connsiteY136" fmla="*/ 84558 h 431872"/>
                  <a:gd name="connsiteX137" fmla="*/ 227951 w 314588"/>
                  <a:gd name="connsiteY137" fmla="*/ 69518 h 431872"/>
                  <a:gd name="connsiteX138" fmla="*/ 209514 w 314588"/>
                  <a:gd name="connsiteY138" fmla="*/ 58775 h 431872"/>
                  <a:gd name="connsiteX139" fmla="*/ 197038 w 314588"/>
                  <a:gd name="connsiteY139" fmla="*/ 41863 h 431872"/>
                  <a:gd name="connsiteX140" fmla="*/ 190107 w 314588"/>
                  <a:gd name="connsiteY140" fmla="*/ 26338 h 431872"/>
                  <a:gd name="connsiteX141" fmla="*/ 187682 w 314588"/>
                  <a:gd name="connsiteY141" fmla="*/ 16912 h 431872"/>
                  <a:gd name="connsiteX142" fmla="*/ 188721 w 314588"/>
                  <a:gd name="connsiteY142" fmla="*/ 14555 h 431872"/>
                  <a:gd name="connsiteX143" fmla="*/ 190107 w 314588"/>
                  <a:gd name="connsiteY143" fmla="*/ 7832 h 431872"/>
                  <a:gd name="connsiteX144" fmla="*/ 188583 w 314588"/>
                  <a:gd name="connsiteY144" fmla="*/ 0 h 431872"/>
                  <a:gd name="connsiteX145" fmla="*/ 188513 w 314588"/>
                  <a:gd name="connsiteY145" fmla="*/ 139 h 431872"/>
                  <a:gd name="connsiteX146" fmla="*/ 178325 w 314588"/>
                  <a:gd name="connsiteY146" fmla="*/ 7070 h 431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314588" h="431872">
                    <a:moveTo>
                      <a:pt x="178325" y="7070"/>
                    </a:moveTo>
                    <a:cubicBezTo>
                      <a:pt x="177632" y="7347"/>
                      <a:pt x="175829" y="9703"/>
                      <a:pt x="174513" y="11436"/>
                    </a:cubicBezTo>
                    <a:cubicBezTo>
                      <a:pt x="172572" y="14001"/>
                      <a:pt x="170215" y="17120"/>
                      <a:pt x="166888" y="20169"/>
                    </a:cubicBezTo>
                    <a:cubicBezTo>
                      <a:pt x="162037" y="24605"/>
                      <a:pt x="158987" y="26269"/>
                      <a:pt x="156076" y="27863"/>
                    </a:cubicBezTo>
                    <a:cubicBezTo>
                      <a:pt x="154413" y="28764"/>
                      <a:pt x="152888" y="29595"/>
                      <a:pt x="150809" y="31051"/>
                    </a:cubicBezTo>
                    <a:cubicBezTo>
                      <a:pt x="149006" y="32299"/>
                      <a:pt x="148036" y="35764"/>
                      <a:pt x="147135" y="38883"/>
                    </a:cubicBezTo>
                    <a:cubicBezTo>
                      <a:pt x="145957" y="43111"/>
                      <a:pt x="144571" y="47893"/>
                      <a:pt x="139927" y="49141"/>
                    </a:cubicBezTo>
                    <a:cubicBezTo>
                      <a:pt x="136531" y="50111"/>
                      <a:pt x="131540" y="49557"/>
                      <a:pt x="124817" y="48725"/>
                    </a:cubicBezTo>
                    <a:cubicBezTo>
                      <a:pt x="123431" y="48586"/>
                      <a:pt x="121975" y="48379"/>
                      <a:pt x="120797" y="48240"/>
                    </a:cubicBezTo>
                    <a:cubicBezTo>
                      <a:pt x="120866" y="48864"/>
                      <a:pt x="121005" y="49487"/>
                      <a:pt x="121074" y="50042"/>
                    </a:cubicBezTo>
                    <a:lnTo>
                      <a:pt x="121213" y="51151"/>
                    </a:lnTo>
                    <a:cubicBezTo>
                      <a:pt x="121421" y="52676"/>
                      <a:pt x="122322" y="53854"/>
                      <a:pt x="123847" y="55795"/>
                    </a:cubicBezTo>
                    <a:cubicBezTo>
                      <a:pt x="125372" y="57666"/>
                      <a:pt x="127243" y="60092"/>
                      <a:pt x="128213" y="63349"/>
                    </a:cubicBezTo>
                    <a:cubicBezTo>
                      <a:pt x="128837" y="65498"/>
                      <a:pt x="129253" y="67785"/>
                      <a:pt x="129669" y="69934"/>
                    </a:cubicBezTo>
                    <a:cubicBezTo>
                      <a:pt x="130223" y="73192"/>
                      <a:pt x="130847" y="76588"/>
                      <a:pt x="132233" y="78736"/>
                    </a:cubicBezTo>
                    <a:cubicBezTo>
                      <a:pt x="136531" y="85460"/>
                      <a:pt x="137778" y="107084"/>
                      <a:pt x="137778" y="109302"/>
                    </a:cubicBezTo>
                    <a:cubicBezTo>
                      <a:pt x="137778" y="117204"/>
                      <a:pt x="128906" y="121570"/>
                      <a:pt x="122599" y="122125"/>
                    </a:cubicBezTo>
                    <a:cubicBezTo>
                      <a:pt x="121490" y="122263"/>
                      <a:pt x="121074" y="122471"/>
                      <a:pt x="120104" y="123026"/>
                    </a:cubicBezTo>
                    <a:cubicBezTo>
                      <a:pt x="119203" y="123511"/>
                      <a:pt x="117955" y="124273"/>
                      <a:pt x="116223" y="124758"/>
                    </a:cubicBezTo>
                    <a:cubicBezTo>
                      <a:pt x="115668" y="124897"/>
                      <a:pt x="115460" y="125036"/>
                      <a:pt x="114975" y="125313"/>
                    </a:cubicBezTo>
                    <a:cubicBezTo>
                      <a:pt x="113450" y="126145"/>
                      <a:pt x="111787" y="126907"/>
                      <a:pt x="108252" y="126907"/>
                    </a:cubicBezTo>
                    <a:cubicBezTo>
                      <a:pt x="107490" y="126907"/>
                      <a:pt x="104856" y="127115"/>
                      <a:pt x="104232" y="129610"/>
                    </a:cubicBezTo>
                    <a:cubicBezTo>
                      <a:pt x="102776" y="135502"/>
                      <a:pt x="97232" y="140561"/>
                      <a:pt x="91340" y="141324"/>
                    </a:cubicBezTo>
                    <a:cubicBezTo>
                      <a:pt x="89885" y="141531"/>
                      <a:pt x="87667" y="141809"/>
                      <a:pt x="85726" y="140284"/>
                    </a:cubicBezTo>
                    <a:cubicBezTo>
                      <a:pt x="84894" y="139591"/>
                      <a:pt x="84271" y="138690"/>
                      <a:pt x="83993" y="137650"/>
                    </a:cubicBezTo>
                    <a:cubicBezTo>
                      <a:pt x="82815" y="136957"/>
                      <a:pt x="81429" y="136818"/>
                      <a:pt x="79072" y="136957"/>
                    </a:cubicBezTo>
                    <a:cubicBezTo>
                      <a:pt x="77825" y="137026"/>
                      <a:pt x="76508" y="136957"/>
                      <a:pt x="75330" y="136888"/>
                    </a:cubicBezTo>
                    <a:cubicBezTo>
                      <a:pt x="74498" y="136818"/>
                      <a:pt x="73250" y="136749"/>
                      <a:pt x="72488" y="136818"/>
                    </a:cubicBezTo>
                    <a:cubicBezTo>
                      <a:pt x="72211" y="137234"/>
                      <a:pt x="71933" y="137789"/>
                      <a:pt x="71587" y="138343"/>
                    </a:cubicBezTo>
                    <a:cubicBezTo>
                      <a:pt x="70270" y="140630"/>
                      <a:pt x="68676" y="143541"/>
                      <a:pt x="65488" y="145136"/>
                    </a:cubicBezTo>
                    <a:lnTo>
                      <a:pt x="64725" y="145552"/>
                    </a:lnTo>
                    <a:cubicBezTo>
                      <a:pt x="62646" y="146591"/>
                      <a:pt x="59111" y="148324"/>
                      <a:pt x="58071" y="150472"/>
                    </a:cubicBezTo>
                    <a:cubicBezTo>
                      <a:pt x="56061" y="154770"/>
                      <a:pt x="52873" y="156156"/>
                      <a:pt x="51002" y="157057"/>
                    </a:cubicBezTo>
                    <a:cubicBezTo>
                      <a:pt x="50586" y="157265"/>
                      <a:pt x="50031" y="157473"/>
                      <a:pt x="49893" y="157611"/>
                    </a:cubicBezTo>
                    <a:cubicBezTo>
                      <a:pt x="48437" y="158928"/>
                      <a:pt x="46704" y="159622"/>
                      <a:pt x="45180" y="160245"/>
                    </a:cubicBezTo>
                    <a:cubicBezTo>
                      <a:pt x="44764" y="160384"/>
                      <a:pt x="44209" y="160661"/>
                      <a:pt x="43793" y="160869"/>
                    </a:cubicBezTo>
                    <a:cubicBezTo>
                      <a:pt x="43516" y="162463"/>
                      <a:pt x="43447" y="165097"/>
                      <a:pt x="43308" y="166968"/>
                    </a:cubicBezTo>
                    <a:cubicBezTo>
                      <a:pt x="43239" y="168216"/>
                      <a:pt x="43170" y="169394"/>
                      <a:pt x="43100" y="170365"/>
                    </a:cubicBezTo>
                    <a:cubicBezTo>
                      <a:pt x="42823" y="173553"/>
                      <a:pt x="41229" y="177365"/>
                      <a:pt x="34922" y="177018"/>
                    </a:cubicBezTo>
                    <a:cubicBezTo>
                      <a:pt x="34575" y="177018"/>
                      <a:pt x="34159" y="176949"/>
                      <a:pt x="33743" y="176949"/>
                    </a:cubicBezTo>
                    <a:cubicBezTo>
                      <a:pt x="32427" y="176949"/>
                      <a:pt x="30070" y="178751"/>
                      <a:pt x="28961" y="179583"/>
                    </a:cubicBezTo>
                    <a:cubicBezTo>
                      <a:pt x="28615" y="179860"/>
                      <a:pt x="28268" y="180345"/>
                      <a:pt x="27713" y="181246"/>
                    </a:cubicBezTo>
                    <a:cubicBezTo>
                      <a:pt x="27090" y="182286"/>
                      <a:pt x="26258" y="183603"/>
                      <a:pt x="24941" y="184989"/>
                    </a:cubicBezTo>
                    <a:cubicBezTo>
                      <a:pt x="24456" y="185474"/>
                      <a:pt x="24040" y="186029"/>
                      <a:pt x="23555" y="186583"/>
                    </a:cubicBezTo>
                    <a:cubicBezTo>
                      <a:pt x="21198" y="189356"/>
                      <a:pt x="18772" y="192197"/>
                      <a:pt x="15307" y="192752"/>
                    </a:cubicBezTo>
                    <a:cubicBezTo>
                      <a:pt x="14960" y="192821"/>
                      <a:pt x="14752" y="192890"/>
                      <a:pt x="14406" y="192960"/>
                    </a:cubicBezTo>
                    <a:cubicBezTo>
                      <a:pt x="13228" y="193376"/>
                      <a:pt x="12049" y="193722"/>
                      <a:pt x="9485" y="193722"/>
                    </a:cubicBezTo>
                    <a:cubicBezTo>
                      <a:pt x="9485" y="193722"/>
                      <a:pt x="9485" y="193722"/>
                      <a:pt x="9485" y="193722"/>
                    </a:cubicBezTo>
                    <a:cubicBezTo>
                      <a:pt x="9831" y="194554"/>
                      <a:pt x="10455" y="195247"/>
                      <a:pt x="11564" y="195455"/>
                    </a:cubicBezTo>
                    <a:cubicBezTo>
                      <a:pt x="13366" y="195801"/>
                      <a:pt x="14960" y="196009"/>
                      <a:pt x="16347" y="196148"/>
                    </a:cubicBezTo>
                    <a:cubicBezTo>
                      <a:pt x="20574" y="196633"/>
                      <a:pt x="27575" y="197396"/>
                      <a:pt x="27575" y="206267"/>
                    </a:cubicBezTo>
                    <a:cubicBezTo>
                      <a:pt x="27575" y="215278"/>
                      <a:pt x="21753" y="222417"/>
                      <a:pt x="13713" y="223318"/>
                    </a:cubicBezTo>
                    <a:cubicBezTo>
                      <a:pt x="11841" y="223526"/>
                      <a:pt x="9693" y="226575"/>
                      <a:pt x="8792" y="228446"/>
                    </a:cubicBezTo>
                    <a:cubicBezTo>
                      <a:pt x="7475" y="233991"/>
                      <a:pt x="4495" y="247853"/>
                      <a:pt x="4495" y="253121"/>
                    </a:cubicBezTo>
                    <a:cubicBezTo>
                      <a:pt x="4495" y="257903"/>
                      <a:pt x="3039" y="261092"/>
                      <a:pt x="1861" y="263656"/>
                    </a:cubicBezTo>
                    <a:cubicBezTo>
                      <a:pt x="890" y="265735"/>
                      <a:pt x="128" y="267399"/>
                      <a:pt x="59" y="270033"/>
                    </a:cubicBezTo>
                    <a:cubicBezTo>
                      <a:pt x="-80" y="274677"/>
                      <a:pt x="-11" y="275023"/>
                      <a:pt x="682" y="277657"/>
                    </a:cubicBezTo>
                    <a:cubicBezTo>
                      <a:pt x="960" y="278835"/>
                      <a:pt x="1376" y="280429"/>
                      <a:pt x="1930" y="282855"/>
                    </a:cubicBezTo>
                    <a:cubicBezTo>
                      <a:pt x="2554" y="285905"/>
                      <a:pt x="3039" y="287152"/>
                      <a:pt x="3316" y="287638"/>
                    </a:cubicBezTo>
                    <a:cubicBezTo>
                      <a:pt x="3663" y="287638"/>
                      <a:pt x="4495" y="287638"/>
                      <a:pt x="6158" y="287360"/>
                    </a:cubicBezTo>
                    <a:cubicBezTo>
                      <a:pt x="9000" y="286944"/>
                      <a:pt x="11703" y="286736"/>
                      <a:pt x="14059" y="286528"/>
                    </a:cubicBezTo>
                    <a:cubicBezTo>
                      <a:pt x="16832" y="286321"/>
                      <a:pt x="19951" y="286043"/>
                      <a:pt x="20990" y="285489"/>
                    </a:cubicBezTo>
                    <a:cubicBezTo>
                      <a:pt x="24733" y="283479"/>
                      <a:pt x="28268" y="281608"/>
                      <a:pt x="31733" y="282716"/>
                    </a:cubicBezTo>
                    <a:cubicBezTo>
                      <a:pt x="33397" y="283271"/>
                      <a:pt x="34783" y="284380"/>
                      <a:pt x="35546" y="285974"/>
                    </a:cubicBezTo>
                    <a:cubicBezTo>
                      <a:pt x="35684" y="286182"/>
                      <a:pt x="35823" y="286598"/>
                      <a:pt x="36031" y="287083"/>
                    </a:cubicBezTo>
                    <a:cubicBezTo>
                      <a:pt x="39773" y="295123"/>
                      <a:pt x="41783" y="297549"/>
                      <a:pt x="42546" y="298311"/>
                    </a:cubicBezTo>
                    <a:cubicBezTo>
                      <a:pt x="45041" y="298519"/>
                      <a:pt x="46912" y="299559"/>
                      <a:pt x="48021" y="301361"/>
                    </a:cubicBezTo>
                    <a:cubicBezTo>
                      <a:pt x="49962" y="304411"/>
                      <a:pt x="48368" y="307530"/>
                      <a:pt x="47467" y="309401"/>
                    </a:cubicBezTo>
                    <a:cubicBezTo>
                      <a:pt x="47120" y="310094"/>
                      <a:pt x="46774" y="310787"/>
                      <a:pt x="46566" y="311411"/>
                    </a:cubicBezTo>
                    <a:cubicBezTo>
                      <a:pt x="45249" y="315708"/>
                      <a:pt x="42962" y="326313"/>
                      <a:pt x="43239" y="328600"/>
                    </a:cubicBezTo>
                    <a:cubicBezTo>
                      <a:pt x="43585" y="331303"/>
                      <a:pt x="42754" y="334283"/>
                      <a:pt x="41922" y="337472"/>
                    </a:cubicBezTo>
                    <a:cubicBezTo>
                      <a:pt x="41368" y="339689"/>
                      <a:pt x="40466" y="343016"/>
                      <a:pt x="40744" y="344264"/>
                    </a:cubicBezTo>
                    <a:cubicBezTo>
                      <a:pt x="41506" y="348076"/>
                      <a:pt x="43447" y="355700"/>
                      <a:pt x="44833" y="361106"/>
                    </a:cubicBezTo>
                    <a:cubicBezTo>
                      <a:pt x="45942" y="365334"/>
                      <a:pt x="45942" y="368869"/>
                      <a:pt x="45873" y="372958"/>
                    </a:cubicBezTo>
                    <a:cubicBezTo>
                      <a:pt x="45873" y="373582"/>
                      <a:pt x="45873" y="374275"/>
                      <a:pt x="45873" y="374968"/>
                    </a:cubicBezTo>
                    <a:cubicBezTo>
                      <a:pt x="45873" y="376216"/>
                      <a:pt x="47744" y="377949"/>
                      <a:pt x="49546" y="379612"/>
                    </a:cubicBezTo>
                    <a:cubicBezTo>
                      <a:pt x="50586" y="380582"/>
                      <a:pt x="51695" y="381622"/>
                      <a:pt x="52735" y="382801"/>
                    </a:cubicBezTo>
                    <a:cubicBezTo>
                      <a:pt x="53428" y="383632"/>
                      <a:pt x="54467" y="384117"/>
                      <a:pt x="55715" y="384810"/>
                    </a:cubicBezTo>
                    <a:cubicBezTo>
                      <a:pt x="58002" y="385989"/>
                      <a:pt x="61121" y="387652"/>
                      <a:pt x="62577" y="391741"/>
                    </a:cubicBezTo>
                    <a:cubicBezTo>
                      <a:pt x="62577" y="391741"/>
                      <a:pt x="62577" y="391741"/>
                      <a:pt x="62646" y="391741"/>
                    </a:cubicBezTo>
                    <a:cubicBezTo>
                      <a:pt x="65626" y="394167"/>
                      <a:pt x="66389" y="397009"/>
                      <a:pt x="65696" y="402900"/>
                    </a:cubicBezTo>
                    <a:cubicBezTo>
                      <a:pt x="65349" y="405950"/>
                      <a:pt x="65072" y="408445"/>
                      <a:pt x="64656" y="410663"/>
                    </a:cubicBezTo>
                    <a:cubicBezTo>
                      <a:pt x="65557" y="411079"/>
                      <a:pt x="66458" y="411495"/>
                      <a:pt x="67220" y="411980"/>
                    </a:cubicBezTo>
                    <a:cubicBezTo>
                      <a:pt x="69438" y="412673"/>
                      <a:pt x="77755" y="413436"/>
                      <a:pt x="81845" y="413782"/>
                    </a:cubicBezTo>
                    <a:cubicBezTo>
                      <a:pt x="83370" y="413921"/>
                      <a:pt x="84756" y="414059"/>
                      <a:pt x="85934" y="414129"/>
                    </a:cubicBezTo>
                    <a:cubicBezTo>
                      <a:pt x="89122" y="414475"/>
                      <a:pt x="90647" y="414267"/>
                      <a:pt x="91964" y="414059"/>
                    </a:cubicBezTo>
                    <a:cubicBezTo>
                      <a:pt x="93073" y="413921"/>
                      <a:pt x="94251" y="413713"/>
                      <a:pt x="95845" y="413921"/>
                    </a:cubicBezTo>
                    <a:cubicBezTo>
                      <a:pt x="98756" y="414198"/>
                      <a:pt x="103885" y="416000"/>
                      <a:pt x="107351" y="417594"/>
                    </a:cubicBezTo>
                    <a:cubicBezTo>
                      <a:pt x="107420" y="417456"/>
                      <a:pt x="107559" y="417386"/>
                      <a:pt x="107628" y="417248"/>
                    </a:cubicBezTo>
                    <a:cubicBezTo>
                      <a:pt x="108113" y="416693"/>
                      <a:pt x="108668" y="416000"/>
                      <a:pt x="109361" y="415376"/>
                    </a:cubicBezTo>
                    <a:cubicBezTo>
                      <a:pt x="112341" y="412396"/>
                      <a:pt x="115737" y="412535"/>
                      <a:pt x="117817" y="412812"/>
                    </a:cubicBezTo>
                    <a:cubicBezTo>
                      <a:pt x="118510" y="410455"/>
                      <a:pt x="120243" y="409277"/>
                      <a:pt x="121698" y="408584"/>
                    </a:cubicBezTo>
                    <a:cubicBezTo>
                      <a:pt x="121837" y="408515"/>
                      <a:pt x="121975" y="408445"/>
                      <a:pt x="122114" y="408376"/>
                    </a:cubicBezTo>
                    <a:cubicBezTo>
                      <a:pt x="122253" y="408168"/>
                      <a:pt x="122322" y="407960"/>
                      <a:pt x="122461" y="407683"/>
                    </a:cubicBezTo>
                    <a:lnTo>
                      <a:pt x="123084" y="406435"/>
                    </a:lnTo>
                    <a:cubicBezTo>
                      <a:pt x="123639" y="405396"/>
                      <a:pt x="123916" y="404702"/>
                      <a:pt x="124124" y="404009"/>
                    </a:cubicBezTo>
                    <a:cubicBezTo>
                      <a:pt x="125510" y="400059"/>
                      <a:pt x="127797" y="398603"/>
                      <a:pt x="132372" y="398603"/>
                    </a:cubicBezTo>
                    <a:cubicBezTo>
                      <a:pt x="135075" y="398603"/>
                      <a:pt x="136877" y="399504"/>
                      <a:pt x="138055" y="400405"/>
                    </a:cubicBezTo>
                    <a:cubicBezTo>
                      <a:pt x="141036" y="399643"/>
                      <a:pt x="144986" y="399851"/>
                      <a:pt x="150393" y="400267"/>
                    </a:cubicBezTo>
                    <a:cubicBezTo>
                      <a:pt x="152056" y="400405"/>
                      <a:pt x="153650" y="400544"/>
                      <a:pt x="154551" y="400544"/>
                    </a:cubicBezTo>
                    <a:cubicBezTo>
                      <a:pt x="160235" y="400544"/>
                      <a:pt x="163007" y="405534"/>
                      <a:pt x="164671" y="408515"/>
                    </a:cubicBezTo>
                    <a:cubicBezTo>
                      <a:pt x="164948" y="409000"/>
                      <a:pt x="165294" y="409624"/>
                      <a:pt x="165502" y="409901"/>
                    </a:cubicBezTo>
                    <a:cubicBezTo>
                      <a:pt x="166888" y="410940"/>
                      <a:pt x="170978" y="413020"/>
                      <a:pt x="173196" y="413297"/>
                    </a:cubicBezTo>
                    <a:cubicBezTo>
                      <a:pt x="176800" y="413644"/>
                      <a:pt x="181374" y="417178"/>
                      <a:pt x="190246" y="424872"/>
                    </a:cubicBezTo>
                    <a:cubicBezTo>
                      <a:pt x="191216" y="425703"/>
                      <a:pt x="192395" y="426743"/>
                      <a:pt x="192949" y="427159"/>
                    </a:cubicBezTo>
                    <a:cubicBezTo>
                      <a:pt x="194613" y="427713"/>
                      <a:pt x="200435" y="428684"/>
                      <a:pt x="203761" y="428684"/>
                    </a:cubicBezTo>
                    <a:cubicBezTo>
                      <a:pt x="207088" y="428684"/>
                      <a:pt x="208890" y="429516"/>
                      <a:pt x="210485" y="430209"/>
                    </a:cubicBezTo>
                    <a:cubicBezTo>
                      <a:pt x="211594" y="430694"/>
                      <a:pt x="212564" y="431110"/>
                      <a:pt x="214643" y="431525"/>
                    </a:cubicBezTo>
                    <a:cubicBezTo>
                      <a:pt x="215475" y="431664"/>
                      <a:pt x="216029" y="431595"/>
                      <a:pt x="216307" y="431456"/>
                    </a:cubicBezTo>
                    <a:cubicBezTo>
                      <a:pt x="217138" y="428892"/>
                      <a:pt x="220049" y="427713"/>
                      <a:pt x="225386" y="425496"/>
                    </a:cubicBezTo>
                    <a:cubicBezTo>
                      <a:pt x="226911" y="424872"/>
                      <a:pt x="232109" y="422723"/>
                      <a:pt x="234882" y="422030"/>
                    </a:cubicBezTo>
                    <a:cubicBezTo>
                      <a:pt x="240149" y="420713"/>
                      <a:pt x="259210" y="424248"/>
                      <a:pt x="261289" y="424802"/>
                    </a:cubicBezTo>
                    <a:cubicBezTo>
                      <a:pt x="261636" y="424941"/>
                      <a:pt x="262121" y="425010"/>
                      <a:pt x="262606" y="425218"/>
                    </a:cubicBezTo>
                    <a:cubicBezTo>
                      <a:pt x="265240" y="425981"/>
                      <a:pt x="270646" y="427644"/>
                      <a:pt x="272933" y="427644"/>
                    </a:cubicBezTo>
                    <a:cubicBezTo>
                      <a:pt x="275151" y="427644"/>
                      <a:pt x="281666" y="427783"/>
                      <a:pt x="287904" y="428268"/>
                    </a:cubicBezTo>
                    <a:cubicBezTo>
                      <a:pt x="299548" y="429169"/>
                      <a:pt x="303014" y="430555"/>
                      <a:pt x="304747" y="431872"/>
                    </a:cubicBezTo>
                    <a:cubicBezTo>
                      <a:pt x="306479" y="428407"/>
                      <a:pt x="309460" y="427783"/>
                      <a:pt x="310984" y="427506"/>
                    </a:cubicBezTo>
                    <a:cubicBezTo>
                      <a:pt x="311608" y="427367"/>
                      <a:pt x="312024" y="427298"/>
                      <a:pt x="312579" y="427020"/>
                    </a:cubicBezTo>
                    <a:cubicBezTo>
                      <a:pt x="312717" y="426397"/>
                      <a:pt x="312717" y="424872"/>
                      <a:pt x="312717" y="423763"/>
                    </a:cubicBezTo>
                    <a:cubicBezTo>
                      <a:pt x="312717" y="423278"/>
                      <a:pt x="312717" y="422792"/>
                      <a:pt x="312717" y="422307"/>
                    </a:cubicBezTo>
                    <a:cubicBezTo>
                      <a:pt x="312717" y="420159"/>
                      <a:pt x="313480" y="417109"/>
                      <a:pt x="314519" y="414059"/>
                    </a:cubicBezTo>
                    <a:cubicBezTo>
                      <a:pt x="314519" y="414059"/>
                      <a:pt x="314519" y="414059"/>
                      <a:pt x="314589" y="414059"/>
                    </a:cubicBezTo>
                    <a:cubicBezTo>
                      <a:pt x="302043" y="403732"/>
                      <a:pt x="299756" y="401791"/>
                      <a:pt x="286726" y="399158"/>
                    </a:cubicBezTo>
                    <a:cubicBezTo>
                      <a:pt x="272725" y="396316"/>
                      <a:pt x="269745" y="400821"/>
                      <a:pt x="272101" y="384880"/>
                    </a:cubicBezTo>
                    <a:cubicBezTo>
                      <a:pt x="273002" y="378919"/>
                      <a:pt x="274874" y="378711"/>
                      <a:pt x="276676" y="380375"/>
                    </a:cubicBezTo>
                    <a:cubicBezTo>
                      <a:pt x="274389" y="375662"/>
                      <a:pt x="274250" y="372889"/>
                      <a:pt x="275775" y="362354"/>
                    </a:cubicBezTo>
                    <a:cubicBezTo>
                      <a:pt x="277854" y="348631"/>
                      <a:pt x="268913" y="336570"/>
                      <a:pt x="271408" y="320213"/>
                    </a:cubicBezTo>
                    <a:cubicBezTo>
                      <a:pt x="273834" y="303856"/>
                      <a:pt x="274527" y="308916"/>
                      <a:pt x="266210" y="296024"/>
                    </a:cubicBezTo>
                    <a:cubicBezTo>
                      <a:pt x="257893" y="283132"/>
                      <a:pt x="255051" y="271003"/>
                      <a:pt x="254774" y="260537"/>
                    </a:cubicBezTo>
                    <a:cubicBezTo>
                      <a:pt x="254497" y="250141"/>
                      <a:pt x="246664" y="249447"/>
                      <a:pt x="247496" y="243695"/>
                    </a:cubicBezTo>
                    <a:cubicBezTo>
                      <a:pt x="248328" y="237942"/>
                      <a:pt x="249991" y="249032"/>
                      <a:pt x="251586" y="232051"/>
                    </a:cubicBezTo>
                    <a:cubicBezTo>
                      <a:pt x="253180" y="215139"/>
                      <a:pt x="243546" y="217357"/>
                      <a:pt x="245278" y="202732"/>
                    </a:cubicBezTo>
                    <a:cubicBezTo>
                      <a:pt x="247011" y="188108"/>
                      <a:pt x="247635" y="189979"/>
                      <a:pt x="248883" y="184712"/>
                    </a:cubicBezTo>
                    <a:cubicBezTo>
                      <a:pt x="250130" y="179444"/>
                      <a:pt x="242645" y="167107"/>
                      <a:pt x="243268" y="160037"/>
                    </a:cubicBezTo>
                    <a:cubicBezTo>
                      <a:pt x="243892" y="152898"/>
                      <a:pt x="249783" y="163226"/>
                      <a:pt x="251863" y="149502"/>
                    </a:cubicBezTo>
                    <a:cubicBezTo>
                      <a:pt x="253942" y="135779"/>
                      <a:pt x="250061" y="121293"/>
                      <a:pt x="248675" y="108471"/>
                    </a:cubicBezTo>
                    <a:cubicBezTo>
                      <a:pt x="247358" y="95648"/>
                      <a:pt x="249229" y="89133"/>
                      <a:pt x="245278" y="84558"/>
                    </a:cubicBezTo>
                    <a:cubicBezTo>
                      <a:pt x="241328" y="79984"/>
                      <a:pt x="236614" y="67993"/>
                      <a:pt x="227951" y="69518"/>
                    </a:cubicBezTo>
                    <a:cubicBezTo>
                      <a:pt x="219287" y="71043"/>
                      <a:pt x="211316" y="77974"/>
                      <a:pt x="209514" y="58775"/>
                    </a:cubicBezTo>
                    <a:cubicBezTo>
                      <a:pt x="207712" y="39576"/>
                      <a:pt x="199534" y="53092"/>
                      <a:pt x="197038" y="41863"/>
                    </a:cubicBezTo>
                    <a:cubicBezTo>
                      <a:pt x="194543" y="30704"/>
                      <a:pt x="188998" y="36596"/>
                      <a:pt x="190107" y="26338"/>
                    </a:cubicBezTo>
                    <a:cubicBezTo>
                      <a:pt x="191008" y="17674"/>
                      <a:pt x="188929" y="22456"/>
                      <a:pt x="187682" y="16912"/>
                    </a:cubicBezTo>
                    <a:cubicBezTo>
                      <a:pt x="187751" y="16912"/>
                      <a:pt x="188652" y="14555"/>
                      <a:pt x="188721" y="14555"/>
                    </a:cubicBezTo>
                    <a:cubicBezTo>
                      <a:pt x="193365" y="13238"/>
                      <a:pt x="189899" y="8941"/>
                      <a:pt x="190107" y="7832"/>
                    </a:cubicBezTo>
                    <a:cubicBezTo>
                      <a:pt x="190177" y="7347"/>
                      <a:pt x="187474" y="4089"/>
                      <a:pt x="188583" y="0"/>
                    </a:cubicBezTo>
                    <a:cubicBezTo>
                      <a:pt x="188583" y="69"/>
                      <a:pt x="188583" y="69"/>
                      <a:pt x="188513" y="139"/>
                    </a:cubicBezTo>
                    <a:cubicBezTo>
                      <a:pt x="184493" y="4089"/>
                      <a:pt x="181374" y="6584"/>
                      <a:pt x="178325" y="7070"/>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7" name="Freeform 184">
                <a:extLst>
                  <a:ext uri="{FF2B5EF4-FFF2-40B4-BE49-F238E27FC236}">
                    <a16:creationId xmlns:a16="http://schemas.microsoft.com/office/drawing/2014/main" id="{D6E37B4E-73A1-BD29-6A0E-D97B5EFD8A9D}"/>
                  </a:ext>
                </a:extLst>
              </p:cNvPr>
              <p:cNvSpPr/>
              <p:nvPr/>
            </p:nvSpPr>
            <p:spPr>
              <a:xfrm>
                <a:off x="8103919" y="2187800"/>
                <a:ext cx="69" cy="554"/>
              </a:xfrm>
              <a:custGeom>
                <a:avLst/>
                <a:gdLst>
                  <a:gd name="connsiteX0" fmla="*/ 0 w 69"/>
                  <a:gd name="connsiteY0" fmla="*/ 555 h 554"/>
                  <a:gd name="connsiteX1" fmla="*/ 69 w 69"/>
                  <a:gd name="connsiteY1" fmla="*/ 0 h 554"/>
                  <a:gd name="connsiteX2" fmla="*/ 0 w 69"/>
                  <a:gd name="connsiteY2" fmla="*/ 555 h 554"/>
                </a:gdLst>
                <a:ahLst/>
                <a:cxnLst>
                  <a:cxn ang="0">
                    <a:pos x="connsiteX0" y="connsiteY0"/>
                  </a:cxn>
                  <a:cxn ang="0">
                    <a:pos x="connsiteX1" y="connsiteY1"/>
                  </a:cxn>
                  <a:cxn ang="0">
                    <a:pos x="connsiteX2" y="connsiteY2"/>
                  </a:cxn>
                </a:cxnLst>
                <a:rect l="l" t="t" r="r" b="b"/>
                <a:pathLst>
                  <a:path w="69" h="554">
                    <a:moveTo>
                      <a:pt x="0" y="555"/>
                    </a:moveTo>
                    <a:cubicBezTo>
                      <a:pt x="0" y="347"/>
                      <a:pt x="0" y="208"/>
                      <a:pt x="69" y="0"/>
                    </a:cubicBezTo>
                    <a:cubicBezTo>
                      <a:pt x="0" y="208"/>
                      <a:pt x="0" y="416"/>
                      <a:pt x="0" y="55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8" name="Freeform 185">
                <a:extLst>
                  <a:ext uri="{FF2B5EF4-FFF2-40B4-BE49-F238E27FC236}">
                    <a16:creationId xmlns:a16="http://schemas.microsoft.com/office/drawing/2014/main" id="{98987FD1-785E-557C-2ED7-C650C0EBDCD4}"/>
                  </a:ext>
                </a:extLst>
              </p:cNvPr>
              <p:cNvSpPr/>
              <p:nvPr/>
            </p:nvSpPr>
            <p:spPr>
              <a:xfrm>
                <a:off x="8104335" y="2186345"/>
                <a:ext cx="138" cy="277"/>
              </a:xfrm>
              <a:custGeom>
                <a:avLst/>
                <a:gdLst>
                  <a:gd name="connsiteX0" fmla="*/ 0 w 138"/>
                  <a:gd name="connsiteY0" fmla="*/ 277 h 277"/>
                  <a:gd name="connsiteX1" fmla="*/ 139 w 138"/>
                  <a:gd name="connsiteY1" fmla="*/ 0 h 277"/>
                  <a:gd name="connsiteX2" fmla="*/ 0 w 138"/>
                  <a:gd name="connsiteY2" fmla="*/ 277 h 277"/>
                </a:gdLst>
                <a:ahLst/>
                <a:cxnLst>
                  <a:cxn ang="0">
                    <a:pos x="connsiteX0" y="connsiteY0"/>
                  </a:cxn>
                  <a:cxn ang="0">
                    <a:pos x="connsiteX1" y="connsiteY1"/>
                  </a:cxn>
                  <a:cxn ang="0">
                    <a:pos x="connsiteX2" y="connsiteY2"/>
                  </a:cxn>
                </a:cxnLst>
                <a:rect l="l" t="t" r="r" b="b"/>
                <a:pathLst>
                  <a:path w="138" h="277">
                    <a:moveTo>
                      <a:pt x="0" y="277"/>
                    </a:moveTo>
                    <a:cubicBezTo>
                      <a:pt x="69" y="208"/>
                      <a:pt x="69" y="69"/>
                      <a:pt x="139" y="0"/>
                    </a:cubicBezTo>
                    <a:cubicBezTo>
                      <a:pt x="69" y="139"/>
                      <a:pt x="0"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9" name="Freeform 186">
                <a:extLst>
                  <a:ext uri="{FF2B5EF4-FFF2-40B4-BE49-F238E27FC236}">
                    <a16:creationId xmlns:a16="http://schemas.microsoft.com/office/drawing/2014/main" id="{542E7E33-B55E-F790-BE3E-D432C55590D3}"/>
                  </a:ext>
                </a:extLst>
              </p:cNvPr>
              <p:cNvSpPr/>
              <p:nvPr/>
            </p:nvSpPr>
            <p:spPr>
              <a:xfrm>
                <a:off x="8104543" y="2185929"/>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69"/>
                      <a:pt x="208" y="0"/>
                    </a:cubicBezTo>
                    <a:cubicBezTo>
                      <a:pt x="139" y="69"/>
                      <a:pt x="69" y="139"/>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0" name="Freeform 187">
                <a:extLst>
                  <a:ext uri="{FF2B5EF4-FFF2-40B4-BE49-F238E27FC236}">
                    <a16:creationId xmlns:a16="http://schemas.microsoft.com/office/drawing/2014/main" id="{5DE34E38-5974-5704-8C4E-BD1FE29EDD05}"/>
                  </a:ext>
                </a:extLst>
              </p:cNvPr>
              <p:cNvSpPr/>
              <p:nvPr/>
            </p:nvSpPr>
            <p:spPr>
              <a:xfrm>
                <a:off x="8104196" y="2190018"/>
                <a:ext cx="138" cy="485"/>
              </a:xfrm>
              <a:custGeom>
                <a:avLst/>
                <a:gdLst>
                  <a:gd name="connsiteX0" fmla="*/ 139 w 138"/>
                  <a:gd name="connsiteY0" fmla="*/ 485 h 485"/>
                  <a:gd name="connsiteX1" fmla="*/ 0 w 138"/>
                  <a:gd name="connsiteY1" fmla="*/ 0 h 485"/>
                  <a:gd name="connsiteX2" fmla="*/ 139 w 138"/>
                  <a:gd name="connsiteY2" fmla="*/ 485 h 485"/>
                </a:gdLst>
                <a:ahLst/>
                <a:cxnLst>
                  <a:cxn ang="0">
                    <a:pos x="connsiteX0" y="connsiteY0"/>
                  </a:cxn>
                  <a:cxn ang="0">
                    <a:pos x="connsiteX1" y="connsiteY1"/>
                  </a:cxn>
                  <a:cxn ang="0">
                    <a:pos x="connsiteX2" y="connsiteY2"/>
                  </a:cxn>
                </a:cxnLst>
                <a:rect l="l" t="t" r="r" b="b"/>
                <a:pathLst>
                  <a:path w="138" h="485">
                    <a:moveTo>
                      <a:pt x="139" y="485"/>
                    </a:moveTo>
                    <a:cubicBezTo>
                      <a:pt x="69" y="347"/>
                      <a:pt x="0" y="139"/>
                      <a:pt x="0" y="0"/>
                    </a:cubicBezTo>
                    <a:cubicBezTo>
                      <a:pt x="0" y="139"/>
                      <a:pt x="69" y="277"/>
                      <a:pt x="139" y="48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1" name="Freeform 188">
                <a:extLst>
                  <a:ext uri="{FF2B5EF4-FFF2-40B4-BE49-F238E27FC236}">
                    <a16:creationId xmlns:a16="http://schemas.microsoft.com/office/drawing/2014/main" id="{028D910B-099E-2CDA-BF94-4C65267F9128}"/>
                  </a:ext>
                </a:extLst>
              </p:cNvPr>
              <p:cNvSpPr/>
              <p:nvPr/>
            </p:nvSpPr>
            <p:spPr>
              <a:xfrm>
                <a:off x="8075727" y="3075318"/>
                <a:ext cx="51" cy="693"/>
              </a:xfrm>
              <a:custGeom>
                <a:avLst/>
                <a:gdLst>
                  <a:gd name="connsiteX0" fmla="*/ 52 w 51"/>
                  <a:gd name="connsiteY0" fmla="*/ 0 h 693"/>
                  <a:gd name="connsiteX1" fmla="*/ 52 w 51"/>
                  <a:gd name="connsiteY1" fmla="*/ 0 h 693"/>
                  <a:gd name="connsiteX2" fmla="*/ 52 w 51"/>
                  <a:gd name="connsiteY2" fmla="*/ 0 h 693"/>
                </a:gdLst>
                <a:ahLst/>
                <a:cxnLst>
                  <a:cxn ang="0">
                    <a:pos x="connsiteX0" y="connsiteY0"/>
                  </a:cxn>
                  <a:cxn ang="0">
                    <a:pos x="connsiteX1" y="connsiteY1"/>
                  </a:cxn>
                  <a:cxn ang="0">
                    <a:pos x="connsiteX2" y="connsiteY2"/>
                  </a:cxn>
                </a:cxnLst>
                <a:rect l="l" t="t" r="r" b="b"/>
                <a:pathLst>
                  <a:path w="51" h="693">
                    <a:moveTo>
                      <a:pt x="52" y="0"/>
                    </a:moveTo>
                    <a:cubicBezTo>
                      <a:pt x="-17" y="0"/>
                      <a:pt x="-17" y="0"/>
                      <a:pt x="52" y="0"/>
                    </a:cubicBezTo>
                    <a:cubicBezTo>
                      <a:pt x="-17" y="0"/>
                      <a:pt x="-17" y="0"/>
                      <a:pt x="52"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2" name="Freeform 189">
                <a:extLst>
                  <a:ext uri="{FF2B5EF4-FFF2-40B4-BE49-F238E27FC236}">
                    <a16:creationId xmlns:a16="http://schemas.microsoft.com/office/drawing/2014/main" id="{F3F623F5-0159-1A47-92B5-FDB7D4E2C68F}"/>
                  </a:ext>
                </a:extLst>
              </p:cNvPr>
              <p:cNvSpPr/>
              <p:nvPr/>
            </p:nvSpPr>
            <p:spPr>
              <a:xfrm>
                <a:off x="8075016" y="3076427"/>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0" y="69"/>
                      <a:pt x="0" y="69"/>
                    </a:cubicBezTo>
                    <a:cubicBezTo>
                      <a:pt x="0" y="69"/>
                      <a:pt x="0"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3" name="Freeform 190">
                <a:extLst>
                  <a:ext uri="{FF2B5EF4-FFF2-40B4-BE49-F238E27FC236}">
                    <a16:creationId xmlns:a16="http://schemas.microsoft.com/office/drawing/2014/main" id="{940E5F0C-5938-DD38-4B80-212F86A5A62B}"/>
                  </a:ext>
                </a:extLst>
              </p:cNvPr>
              <p:cNvSpPr/>
              <p:nvPr/>
            </p:nvSpPr>
            <p:spPr>
              <a:xfrm>
                <a:off x="8075848" y="3074971"/>
                <a:ext cx="693" cy="693"/>
              </a:xfrm>
              <a:custGeom>
                <a:avLst/>
                <a:gdLst>
                  <a:gd name="connsiteX0" fmla="*/ 0 w 693"/>
                  <a:gd name="connsiteY0" fmla="*/ 0 h 693"/>
                  <a:gd name="connsiteX1" fmla="*/ 0 w 693"/>
                  <a:gd name="connsiteY1" fmla="*/ 0 h 693"/>
                  <a:gd name="connsiteX2" fmla="*/ 0 w 693"/>
                  <a:gd name="connsiteY2" fmla="*/ 0 h 693"/>
                </a:gdLst>
                <a:ahLst/>
                <a:cxnLst>
                  <a:cxn ang="0">
                    <a:pos x="connsiteX0" y="connsiteY0"/>
                  </a:cxn>
                  <a:cxn ang="0">
                    <a:pos x="connsiteX1" y="connsiteY1"/>
                  </a:cxn>
                  <a:cxn ang="0">
                    <a:pos x="connsiteX2" y="connsiteY2"/>
                  </a:cxn>
                </a:cxnLst>
                <a:rect l="l" t="t" r="r" b="b"/>
                <a:pathLst>
                  <a:path w="693" h="693">
                    <a:moveTo>
                      <a:pt x="0" y="0"/>
                    </a:moveTo>
                    <a:lnTo>
                      <a:pt x="0" y="0"/>
                    </a:lnTo>
                    <a:lnTo>
                      <a:pt x="0" y="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4" name="Freeform 191">
                <a:extLst>
                  <a:ext uri="{FF2B5EF4-FFF2-40B4-BE49-F238E27FC236}">
                    <a16:creationId xmlns:a16="http://schemas.microsoft.com/office/drawing/2014/main" id="{F75C5F60-5313-3D9C-6256-E0CDB646D377}"/>
                  </a:ext>
                </a:extLst>
              </p:cNvPr>
              <p:cNvSpPr/>
              <p:nvPr/>
            </p:nvSpPr>
            <p:spPr>
              <a:xfrm>
                <a:off x="8081047" y="2381451"/>
                <a:ext cx="981505" cy="729192"/>
              </a:xfrm>
              <a:custGeom>
                <a:avLst/>
                <a:gdLst>
                  <a:gd name="connsiteX0" fmla="*/ 975264 w 981505"/>
                  <a:gd name="connsiteY0" fmla="*/ 175912 h 729192"/>
                  <a:gd name="connsiteX1" fmla="*/ 980047 w 981505"/>
                  <a:gd name="connsiteY1" fmla="*/ 144098 h 729192"/>
                  <a:gd name="connsiteX2" fmla="*/ 967017 w 981505"/>
                  <a:gd name="connsiteY2" fmla="*/ 109789 h 729192"/>
                  <a:gd name="connsiteX3" fmla="*/ 950382 w 981505"/>
                  <a:gd name="connsiteY3" fmla="*/ 84006 h 729192"/>
                  <a:gd name="connsiteX4" fmla="*/ 933055 w 981505"/>
                  <a:gd name="connsiteY4" fmla="*/ 69382 h 729192"/>
                  <a:gd name="connsiteX5" fmla="*/ 914202 w 981505"/>
                  <a:gd name="connsiteY5" fmla="*/ 49143 h 729192"/>
                  <a:gd name="connsiteX6" fmla="*/ 895627 w 981505"/>
                  <a:gd name="connsiteY6" fmla="*/ 36598 h 729192"/>
                  <a:gd name="connsiteX7" fmla="*/ 866240 w 981505"/>
                  <a:gd name="connsiteY7" fmla="*/ 27518 h 729192"/>
                  <a:gd name="connsiteX8" fmla="*/ 834565 w 981505"/>
                  <a:gd name="connsiteY8" fmla="*/ 18092 h 729192"/>
                  <a:gd name="connsiteX9" fmla="*/ 811207 w 981505"/>
                  <a:gd name="connsiteY9" fmla="*/ 15736 h 729192"/>
                  <a:gd name="connsiteX10" fmla="*/ 790345 w 981505"/>
                  <a:gd name="connsiteY10" fmla="*/ 8735 h 729192"/>
                  <a:gd name="connsiteX11" fmla="*/ 763106 w 981505"/>
                  <a:gd name="connsiteY11" fmla="*/ 4022 h 729192"/>
                  <a:gd name="connsiteX12" fmla="*/ 736629 w 981505"/>
                  <a:gd name="connsiteY12" fmla="*/ 3468 h 729192"/>
                  <a:gd name="connsiteX13" fmla="*/ 727273 w 981505"/>
                  <a:gd name="connsiteY13" fmla="*/ 25647 h 729192"/>
                  <a:gd name="connsiteX14" fmla="*/ 709460 w 981505"/>
                  <a:gd name="connsiteY14" fmla="*/ 48381 h 729192"/>
                  <a:gd name="connsiteX15" fmla="*/ 682429 w 981505"/>
                  <a:gd name="connsiteY15" fmla="*/ 48658 h 729192"/>
                  <a:gd name="connsiteX16" fmla="*/ 664547 w 981505"/>
                  <a:gd name="connsiteY16" fmla="*/ 34380 h 729192"/>
                  <a:gd name="connsiteX17" fmla="*/ 662675 w 981505"/>
                  <a:gd name="connsiteY17" fmla="*/ 29043 h 729192"/>
                  <a:gd name="connsiteX18" fmla="*/ 662675 w 981505"/>
                  <a:gd name="connsiteY18" fmla="*/ 29043 h 729192"/>
                  <a:gd name="connsiteX19" fmla="*/ 634397 w 981505"/>
                  <a:gd name="connsiteY19" fmla="*/ 30083 h 729192"/>
                  <a:gd name="connsiteX20" fmla="*/ 624277 w 981505"/>
                  <a:gd name="connsiteY20" fmla="*/ 26340 h 729192"/>
                  <a:gd name="connsiteX21" fmla="*/ 615891 w 981505"/>
                  <a:gd name="connsiteY21" fmla="*/ 26132 h 729192"/>
                  <a:gd name="connsiteX22" fmla="*/ 611316 w 981505"/>
                  <a:gd name="connsiteY22" fmla="*/ 40202 h 729192"/>
                  <a:gd name="connsiteX23" fmla="*/ 608405 w 981505"/>
                  <a:gd name="connsiteY23" fmla="*/ 67510 h 729192"/>
                  <a:gd name="connsiteX24" fmla="*/ 602653 w 981505"/>
                  <a:gd name="connsiteY24" fmla="*/ 93848 h 729192"/>
                  <a:gd name="connsiteX25" fmla="*/ 597524 w 981505"/>
                  <a:gd name="connsiteY25" fmla="*/ 94541 h 729192"/>
                  <a:gd name="connsiteX26" fmla="*/ 590801 w 981505"/>
                  <a:gd name="connsiteY26" fmla="*/ 88996 h 729192"/>
                  <a:gd name="connsiteX27" fmla="*/ 590177 w 981505"/>
                  <a:gd name="connsiteY27" fmla="*/ 88095 h 729192"/>
                  <a:gd name="connsiteX28" fmla="*/ 588028 w 981505"/>
                  <a:gd name="connsiteY28" fmla="*/ 88858 h 729192"/>
                  <a:gd name="connsiteX29" fmla="*/ 565225 w 981505"/>
                  <a:gd name="connsiteY29" fmla="*/ 89759 h 729192"/>
                  <a:gd name="connsiteX30" fmla="*/ 546442 w 981505"/>
                  <a:gd name="connsiteY30" fmla="*/ 89204 h 729192"/>
                  <a:gd name="connsiteX31" fmla="*/ 527798 w 981505"/>
                  <a:gd name="connsiteY31" fmla="*/ 90799 h 729192"/>
                  <a:gd name="connsiteX32" fmla="*/ 511371 w 981505"/>
                  <a:gd name="connsiteY32" fmla="*/ 92808 h 729192"/>
                  <a:gd name="connsiteX33" fmla="*/ 508044 w 981505"/>
                  <a:gd name="connsiteY33" fmla="*/ 95927 h 729192"/>
                  <a:gd name="connsiteX34" fmla="*/ 506242 w 981505"/>
                  <a:gd name="connsiteY34" fmla="*/ 97730 h 729192"/>
                  <a:gd name="connsiteX35" fmla="*/ 506173 w 981505"/>
                  <a:gd name="connsiteY35" fmla="*/ 98908 h 729192"/>
                  <a:gd name="connsiteX36" fmla="*/ 507004 w 981505"/>
                  <a:gd name="connsiteY36" fmla="*/ 100918 h 729192"/>
                  <a:gd name="connsiteX37" fmla="*/ 507282 w 981505"/>
                  <a:gd name="connsiteY37" fmla="*/ 100849 h 729192"/>
                  <a:gd name="connsiteX38" fmla="*/ 518856 w 981505"/>
                  <a:gd name="connsiteY38" fmla="*/ 101611 h 729192"/>
                  <a:gd name="connsiteX39" fmla="*/ 521698 w 981505"/>
                  <a:gd name="connsiteY39" fmla="*/ 108611 h 729192"/>
                  <a:gd name="connsiteX40" fmla="*/ 523500 w 981505"/>
                  <a:gd name="connsiteY40" fmla="*/ 116166 h 729192"/>
                  <a:gd name="connsiteX41" fmla="*/ 525649 w 981505"/>
                  <a:gd name="connsiteY41" fmla="*/ 125731 h 729192"/>
                  <a:gd name="connsiteX42" fmla="*/ 526481 w 981505"/>
                  <a:gd name="connsiteY42" fmla="*/ 128573 h 729192"/>
                  <a:gd name="connsiteX43" fmla="*/ 525441 w 981505"/>
                  <a:gd name="connsiteY43" fmla="*/ 142920 h 729192"/>
                  <a:gd name="connsiteX44" fmla="*/ 523986 w 981505"/>
                  <a:gd name="connsiteY44" fmla="*/ 150405 h 729192"/>
                  <a:gd name="connsiteX45" fmla="*/ 522738 w 981505"/>
                  <a:gd name="connsiteY45" fmla="*/ 159208 h 729192"/>
                  <a:gd name="connsiteX46" fmla="*/ 521490 w 981505"/>
                  <a:gd name="connsiteY46" fmla="*/ 163089 h 729192"/>
                  <a:gd name="connsiteX47" fmla="*/ 517262 w 981505"/>
                  <a:gd name="connsiteY47" fmla="*/ 169812 h 729192"/>
                  <a:gd name="connsiteX48" fmla="*/ 512896 w 981505"/>
                  <a:gd name="connsiteY48" fmla="*/ 171614 h 729192"/>
                  <a:gd name="connsiteX49" fmla="*/ 509222 w 981505"/>
                  <a:gd name="connsiteY49" fmla="*/ 172862 h 729192"/>
                  <a:gd name="connsiteX50" fmla="*/ 504163 w 981505"/>
                  <a:gd name="connsiteY50" fmla="*/ 175426 h 729192"/>
                  <a:gd name="connsiteX51" fmla="*/ 497162 w 981505"/>
                  <a:gd name="connsiteY51" fmla="*/ 178268 h 729192"/>
                  <a:gd name="connsiteX52" fmla="*/ 497370 w 981505"/>
                  <a:gd name="connsiteY52" fmla="*/ 181387 h 729192"/>
                  <a:gd name="connsiteX53" fmla="*/ 497994 w 981505"/>
                  <a:gd name="connsiteY53" fmla="*/ 184021 h 729192"/>
                  <a:gd name="connsiteX54" fmla="*/ 498826 w 981505"/>
                  <a:gd name="connsiteY54" fmla="*/ 184367 h 729192"/>
                  <a:gd name="connsiteX55" fmla="*/ 499103 w 981505"/>
                  <a:gd name="connsiteY55" fmla="*/ 184506 h 729192"/>
                  <a:gd name="connsiteX56" fmla="*/ 505410 w 981505"/>
                  <a:gd name="connsiteY56" fmla="*/ 192962 h 729192"/>
                  <a:gd name="connsiteX57" fmla="*/ 505410 w 981505"/>
                  <a:gd name="connsiteY57" fmla="*/ 193170 h 729192"/>
                  <a:gd name="connsiteX58" fmla="*/ 507351 w 981505"/>
                  <a:gd name="connsiteY58" fmla="*/ 195734 h 729192"/>
                  <a:gd name="connsiteX59" fmla="*/ 507836 w 981505"/>
                  <a:gd name="connsiteY59" fmla="*/ 207725 h 729192"/>
                  <a:gd name="connsiteX60" fmla="*/ 507906 w 981505"/>
                  <a:gd name="connsiteY60" fmla="*/ 210428 h 729192"/>
                  <a:gd name="connsiteX61" fmla="*/ 515668 w 981505"/>
                  <a:gd name="connsiteY61" fmla="*/ 213893 h 729192"/>
                  <a:gd name="connsiteX62" fmla="*/ 519480 w 981505"/>
                  <a:gd name="connsiteY62" fmla="*/ 219993 h 729192"/>
                  <a:gd name="connsiteX63" fmla="*/ 529669 w 981505"/>
                  <a:gd name="connsiteY63" fmla="*/ 223528 h 729192"/>
                  <a:gd name="connsiteX64" fmla="*/ 531263 w 981505"/>
                  <a:gd name="connsiteY64" fmla="*/ 224429 h 729192"/>
                  <a:gd name="connsiteX65" fmla="*/ 536808 w 981505"/>
                  <a:gd name="connsiteY65" fmla="*/ 232815 h 729192"/>
                  <a:gd name="connsiteX66" fmla="*/ 537986 w 981505"/>
                  <a:gd name="connsiteY66" fmla="*/ 234201 h 729192"/>
                  <a:gd name="connsiteX67" fmla="*/ 542768 w 981505"/>
                  <a:gd name="connsiteY67" fmla="*/ 243420 h 729192"/>
                  <a:gd name="connsiteX68" fmla="*/ 547274 w 981505"/>
                  <a:gd name="connsiteY68" fmla="*/ 256727 h 729192"/>
                  <a:gd name="connsiteX69" fmla="*/ 550323 w 981505"/>
                  <a:gd name="connsiteY69" fmla="*/ 260470 h 729192"/>
                  <a:gd name="connsiteX70" fmla="*/ 554274 w 981505"/>
                  <a:gd name="connsiteY70" fmla="*/ 265460 h 729192"/>
                  <a:gd name="connsiteX71" fmla="*/ 555868 w 981505"/>
                  <a:gd name="connsiteY71" fmla="*/ 273015 h 729192"/>
                  <a:gd name="connsiteX72" fmla="*/ 555799 w 981505"/>
                  <a:gd name="connsiteY72" fmla="*/ 274263 h 729192"/>
                  <a:gd name="connsiteX73" fmla="*/ 555175 w 981505"/>
                  <a:gd name="connsiteY73" fmla="*/ 278976 h 729192"/>
                  <a:gd name="connsiteX74" fmla="*/ 554898 w 981505"/>
                  <a:gd name="connsiteY74" fmla="*/ 280223 h 729192"/>
                  <a:gd name="connsiteX75" fmla="*/ 556076 w 981505"/>
                  <a:gd name="connsiteY75" fmla="*/ 283689 h 729192"/>
                  <a:gd name="connsiteX76" fmla="*/ 556492 w 981505"/>
                  <a:gd name="connsiteY76" fmla="*/ 284590 h 729192"/>
                  <a:gd name="connsiteX77" fmla="*/ 558987 w 981505"/>
                  <a:gd name="connsiteY77" fmla="*/ 290065 h 729192"/>
                  <a:gd name="connsiteX78" fmla="*/ 559888 w 981505"/>
                  <a:gd name="connsiteY78" fmla="*/ 292422 h 729192"/>
                  <a:gd name="connsiteX79" fmla="*/ 560720 w 981505"/>
                  <a:gd name="connsiteY79" fmla="*/ 293531 h 729192"/>
                  <a:gd name="connsiteX80" fmla="*/ 560789 w 981505"/>
                  <a:gd name="connsiteY80" fmla="*/ 293670 h 729192"/>
                  <a:gd name="connsiteX81" fmla="*/ 561968 w 981505"/>
                  <a:gd name="connsiteY81" fmla="*/ 292976 h 729192"/>
                  <a:gd name="connsiteX82" fmla="*/ 562868 w 981505"/>
                  <a:gd name="connsiteY82" fmla="*/ 292491 h 729192"/>
                  <a:gd name="connsiteX83" fmla="*/ 565225 w 981505"/>
                  <a:gd name="connsiteY83" fmla="*/ 289996 h 729192"/>
                  <a:gd name="connsiteX84" fmla="*/ 570007 w 981505"/>
                  <a:gd name="connsiteY84" fmla="*/ 287778 h 729192"/>
                  <a:gd name="connsiteX85" fmla="*/ 577493 w 981505"/>
                  <a:gd name="connsiteY85" fmla="*/ 289650 h 729192"/>
                  <a:gd name="connsiteX86" fmla="*/ 580612 w 981505"/>
                  <a:gd name="connsiteY86" fmla="*/ 289927 h 729192"/>
                  <a:gd name="connsiteX87" fmla="*/ 581374 w 981505"/>
                  <a:gd name="connsiteY87" fmla="*/ 289927 h 729192"/>
                  <a:gd name="connsiteX88" fmla="*/ 586087 w 981505"/>
                  <a:gd name="connsiteY88" fmla="*/ 290481 h 729192"/>
                  <a:gd name="connsiteX89" fmla="*/ 586850 w 981505"/>
                  <a:gd name="connsiteY89" fmla="*/ 290620 h 729192"/>
                  <a:gd name="connsiteX90" fmla="*/ 591979 w 981505"/>
                  <a:gd name="connsiteY90" fmla="*/ 293115 h 729192"/>
                  <a:gd name="connsiteX91" fmla="*/ 592048 w 981505"/>
                  <a:gd name="connsiteY91" fmla="*/ 293184 h 729192"/>
                  <a:gd name="connsiteX92" fmla="*/ 595652 w 981505"/>
                  <a:gd name="connsiteY92" fmla="*/ 299076 h 729192"/>
                  <a:gd name="connsiteX93" fmla="*/ 595930 w 981505"/>
                  <a:gd name="connsiteY93" fmla="*/ 301155 h 729192"/>
                  <a:gd name="connsiteX94" fmla="*/ 596207 w 981505"/>
                  <a:gd name="connsiteY94" fmla="*/ 303234 h 729192"/>
                  <a:gd name="connsiteX95" fmla="*/ 596830 w 981505"/>
                  <a:gd name="connsiteY95" fmla="*/ 306423 h 729192"/>
                  <a:gd name="connsiteX96" fmla="*/ 599049 w 981505"/>
                  <a:gd name="connsiteY96" fmla="*/ 309750 h 729192"/>
                  <a:gd name="connsiteX97" fmla="*/ 602861 w 981505"/>
                  <a:gd name="connsiteY97" fmla="*/ 317304 h 729192"/>
                  <a:gd name="connsiteX98" fmla="*/ 603692 w 981505"/>
                  <a:gd name="connsiteY98" fmla="*/ 319453 h 729192"/>
                  <a:gd name="connsiteX99" fmla="*/ 603831 w 981505"/>
                  <a:gd name="connsiteY99" fmla="*/ 319730 h 729192"/>
                  <a:gd name="connsiteX100" fmla="*/ 606811 w 981505"/>
                  <a:gd name="connsiteY100" fmla="*/ 329919 h 729192"/>
                  <a:gd name="connsiteX101" fmla="*/ 606811 w 981505"/>
                  <a:gd name="connsiteY101" fmla="*/ 329988 h 729192"/>
                  <a:gd name="connsiteX102" fmla="*/ 606326 w 981505"/>
                  <a:gd name="connsiteY102" fmla="*/ 332968 h 729192"/>
                  <a:gd name="connsiteX103" fmla="*/ 606326 w 981505"/>
                  <a:gd name="connsiteY103" fmla="*/ 333384 h 729192"/>
                  <a:gd name="connsiteX104" fmla="*/ 605841 w 981505"/>
                  <a:gd name="connsiteY104" fmla="*/ 340107 h 729192"/>
                  <a:gd name="connsiteX105" fmla="*/ 604940 w 981505"/>
                  <a:gd name="connsiteY105" fmla="*/ 342741 h 729192"/>
                  <a:gd name="connsiteX106" fmla="*/ 607712 w 981505"/>
                  <a:gd name="connsiteY106" fmla="*/ 342810 h 729192"/>
                  <a:gd name="connsiteX107" fmla="*/ 607920 w 981505"/>
                  <a:gd name="connsiteY107" fmla="*/ 342810 h 729192"/>
                  <a:gd name="connsiteX108" fmla="*/ 612841 w 981505"/>
                  <a:gd name="connsiteY108" fmla="*/ 344474 h 729192"/>
                  <a:gd name="connsiteX109" fmla="*/ 614366 w 981505"/>
                  <a:gd name="connsiteY109" fmla="*/ 347108 h 729192"/>
                  <a:gd name="connsiteX110" fmla="*/ 616030 w 981505"/>
                  <a:gd name="connsiteY110" fmla="*/ 348494 h 729192"/>
                  <a:gd name="connsiteX111" fmla="*/ 617208 w 981505"/>
                  <a:gd name="connsiteY111" fmla="*/ 352445 h 729192"/>
                  <a:gd name="connsiteX112" fmla="*/ 617208 w 981505"/>
                  <a:gd name="connsiteY112" fmla="*/ 352722 h 729192"/>
                  <a:gd name="connsiteX113" fmla="*/ 616653 w 981505"/>
                  <a:gd name="connsiteY113" fmla="*/ 356881 h 729192"/>
                  <a:gd name="connsiteX114" fmla="*/ 616653 w 981505"/>
                  <a:gd name="connsiteY114" fmla="*/ 357158 h 729192"/>
                  <a:gd name="connsiteX115" fmla="*/ 616445 w 981505"/>
                  <a:gd name="connsiteY115" fmla="*/ 359722 h 729192"/>
                  <a:gd name="connsiteX116" fmla="*/ 615960 w 981505"/>
                  <a:gd name="connsiteY116" fmla="*/ 362425 h 729192"/>
                  <a:gd name="connsiteX117" fmla="*/ 615683 w 981505"/>
                  <a:gd name="connsiteY117" fmla="*/ 364089 h 729192"/>
                  <a:gd name="connsiteX118" fmla="*/ 614366 w 981505"/>
                  <a:gd name="connsiteY118" fmla="*/ 368525 h 729192"/>
                  <a:gd name="connsiteX119" fmla="*/ 612287 w 981505"/>
                  <a:gd name="connsiteY119" fmla="*/ 370673 h 729192"/>
                  <a:gd name="connsiteX120" fmla="*/ 611178 w 981505"/>
                  <a:gd name="connsiteY120" fmla="*/ 371782 h 729192"/>
                  <a:gd name="connsiteX121" fmla="*/ 610277 w 981505"/>
                  <a:gd name="connsiteY121" fmla="*/ 372822 h 729192"/>
                  <a:gd name="connsiteX122" fmla="*/ 607643 w 981505"/>
                  <a:gd name="connsiteY122" fmla="*/ 375664 h 729192"/>
                  <a:gd name="connsiteX123" fmla="*/ 605564 w 981505"/>
                  <a:gd name="connsiteY123" fmla="*/ 379406 h 729192"/>
                  <a:gd name="connsiteX124" fmla="*/ 602375 w 981505"/>
                  <a:gd name="connsiteY124" fmla="*/ 381832 h 729192"/>
                  <a:gd name="connsiteX125" fmla="*/ 602237 w 981505"/>
                  <a:gd name="connsiteY125" fmla="*/ 381902 h 729192"/>
                  <a:gd name="connsiteX126" fmla="*/ 602098 w 981505"/>
                  <a:gd name="connsiteY126" fmla="*/ 382040 h 729192"/>
                  <a:gd name="connsiteX127" fmla="*/ 600019 w 981505"/>
                  <a:gd name="connsiteY127" fmla="*/ 384119 h 729192"/>
                  <a:gd name="connsiteX128" fmla="*/ 593850 w 981505"/>
                  <a:gd name="connsiteY128" fmla="*/ 385852 h 729192"/>
                  <a:gd name="connsiteX129" fmla="*/ 591008 w 981505"/>
                  <a:gd name="connsiteY129" fmla="*/ 387793 h 729192"/>
                  <a:gd name="connsiteX130" fmla="*/ 588721 w 981505"/>
                  <a:gd name="connsiteY130" fmla="*/ 388139 h 729192"/>
                  <a:gd name="connsiteX131" fmla="*/ 588721 w 981505"/>
                  <a:gd name="connsiteY131" fmla="*/ 388139 h 729192"/>
                  <a:gd name="connsiteX132" fmla="*/ 583523 w 981505"/>
                  <a:gd name="connsiteY132" fmla="*/ 392021 h 729192"/>
                  <a:gd name="connsiteX133" fmla="*/ 580889 w 981505"/>
                  <a:gd name="connsiteY133" fmla="*/ 392021 h 729192"/>
                  <a:gd name="connsiteX134" fmla="*/ 579919 w 981505"/>
                  <a:gd name="connsiteY134" fmla="*/ 391952 h 729192"/>
                  <a:gd name="connsiteX135" fmla="*/ 578048 w 981505"/>
                  <a:gd name="connsiteY135" fmla="*/ 394100 h 729192"/>
                  <a:gd name="connsiteX136" fmla="*/ 575344 w 981505"/>
                  <a:gd name="connsiteY136" fmla="*/ 397011 h 729192"/>
                  <a:gd name="connsiteX137" fmla="*/ 571810 w 981505"/>
                  <a:gd name="connsiteY137" fmla="*/ 401447 h 729192"/>
                  <a:gd name="connsiteX138" fmla="*/ 566473 w 981505"/>
                  <a:gd name="connsiteY138" fmla="*/ 408170 h 729192"/>
                  <a:gd name="connsiteX139" fmla="*/ 564393 w 981505"/>
                  <a:gd name="connsiteY139" fmla="*/ 413230 h 729192"/>
                  <a:gd name="connsiteX140" fmla="*/ 559472 w 981505"/>
                  <a:gd name="connsiteY140" fmla="*/ 427854 h 729192"/>
                  <a:gd name="connsiteX141" fmla="*/ 555730 w 981505"/>
                  <a:gd name="connsiteY141" fmla="*/ 437142 h 729192"/>
                  <a:gd name="connsiteX142" fmla="*/ 555799 w 981505"/>
                  <a:gd name="connsiteY142" fmla="*/ 437558 h 729192"/>
                  <a:gd name="connsiteX143" fmla="*/ 556284 w 981505"/>
                  <a:gd name="connsiteY143" fmla="*/ 441300 h 729192"/>
                  <a:gd name="connsiteX144" fmla="*/ 556284 w 981505"/>
                  <a:gd name="connsiteY144" fmla="*/ 444142 h 729192"/>
                  <a:gd name="connsiteX145" fmla="*/ 587751 w 981505"/>
                  <a:gd name="connsiteY145" fmla="*/ 459806 h 729192"/>
                  <a:gd name="connsiteX146" fmla="*/ 590523 w 981505"/>
                  <a:gd name="connsiteY146" fmla="*/ 462995 h 729192"/>
                  <a:gd name="connsiteX147" fmla="*/ 603276 w 981505"/>
                  <a:gd name="connsiteY147" fmla="*/ 478659 h 729192"/>
                  <a:gd name="connsiteX148" fmla="*/ 610277 w 981505"/>
                  <a:gd name="connsiteY148" fmla="*/ 487738 h 729192"/>
                  <a:gd name="connsiteX149" fmla="*/ 633634 w 981505"/>
                  <a:gd name="connsiteY149" fmla="*/ 507006 h 729192"/>
                  <a:gd name="connsiteX150" fmla="*/ 635090 w 981505"/>
                  <a:gd name="connsiteY150" fmla="*/ 508046 h 729192"/>
                  <a:gd name="connsiteX151" fmla="*/ 628713 w 981505"/>
                  <a:gd name="connsiteY151" fmla="*/ 559336 h 729192"/>
                  <a:gd name="connsiteX152" fmla="*/ 603207 w 981505"/>
                  <a:gd name="connsiteY152" fmla="*/ 570841 h 729192"/>
                  <a:gd name="connsiteX153" fmla="*/ 601960 w 981505"/>
                  <a:gd name="connsiteY153" fmla="*/ 570703 h 729192"/>
                  <a:gd name="connsiteX154" fmla="*/ 597524 w 981505"/>
                  <a:gd name="connsiteY154" fmla="*/ 572158 h 729192"/>
                  <a:gd name="connsiteX155" fmla="*/ 587612 w 981505"/>
                  <a:gd name="connsiteY155" fmla="*/ 575000 h 729192"/>
                  <a:gd name="connsiteX156" fmla="*/ 571255 w 981505"/>
                  <a:gd name="connsiteY156" fmla="*/ 580961 h 729192"/>
                  <a:gd name="connsiteX157" fmla="*/ 553026 w 981505"/>
                  <a:gd name="connsiteY157" fmla="*/ 587892 h 729192"/>
                  <a:gd name="connsiteX158" fmla="*/ 542491 w 981505"/>
                  <a:gd name="connsiteY158" fmla="*/ 591496 h 729192"/>
                  <a:gd name="connsiteX159" fmla="*/ 520659 w 981505"/>
                  <a:gd name="connsiteY159" fmla="*/ 599051 h 729192"/>
                  <a:gd name="connsiteX160" fmla="*/ 511648 w 981505"/>
                  <a:gd name="connsiteY160" fmla="*/ 598565 h 729192"/>
                  <a:gd name="connsiteX161" fmla="*/ 506450 w 981505"/>
                  <a:gd name="connsiteY161" fmla="*/ 598149 h 729192"/>
                  <a:gd name="connsiteX162" fmla="*/ 496053 w 981505"/>
                  <a:gd name="connsiteY162" fmla="*/ 593783 h 729192"/>
                  <a:gd name="connsiteX163" fmla="*/ 494598 w 981505"/>
                  <a:gd name="connsiteY163" fmla="*/ 592258 h 729192"/>
                  <a:gd name="connsiteX164" fmla="*/ 486627 w 981505"/>
                  <a:gd name="connsiteY164" fmla="*/ 585396 h 729192"/>
                  <a:gd name="connsiteX165" fmla="*/ 480389 w 981505"/>
                  <a:gd name="connsiteY165" fmla="*/ 579990 h 729192"/>
                  <a:gd name="connsiteX166" fmla="*/ 477686 w 981505"/>
                  <a:gd name="connsiteY166" fmla="*/ 573614 h 729192"/>
                  <a:gd name="connsiteX167" fmla="*/ 477270 w 981505"/>
                  <a:gd name="connsiteY167" fmla="*/ 570287 h 729192"/>
                  <a:gd name="connsiteX168" fmla="*/ 476924 w 981505"/>
                  <a:gd name="connsiteY168" fmla="*/ 568762 h 729192"/>
                  <a:gd name="connsiteX169" fmla="*/ 475052 w 981505"/>
                  <a:gd name="connsiteY169" fmla="*/ 567237 h 729192"/>
                  <a:gd name="connsiteX170" fmla="*/ 466874 w 981505"/>
                  <a:gd name="connsiteY170" fmla="*/ 566336 h 729192"/>
                  <a:gd name="connsiteX171" fmla="*/ 465973 w 981505"/>
                  <a:gd name="connsiteY171" fmla="*/ 566336 h 729192"/>
                  <a:gd name="connsiteX172" fmla="*/ 448229 w 981505"/>
                  <a:gd name="connsiteY172" fmla="*/ 556633 h 729192"/>
                  <a:gd name="connsiteX173" fmla="*/ 446913 w 981505"/>
                  <a:gd name="connsiteY173" fmla="*/ 555455 h 729192"/>
                  <a:gd name="connsiteX174" fmla="*/ 441714 w 981505"/>
                  <a:gd name="connsiteY174" fmla="*/ 552821 h 729192"/>
                  <a:gd name="connsiteX175" fmla="*/ 439704 w 981505"/>
                  <a:gd name="connsiteY175" fmla="*/ 551434 h 729192"/>
                  <a:gd name="connsiteX176" fmla="*/ 439288 w 981505"/>
                  <a:gd name="connsiteY176" fmla="*/ 551365 h 729192"/>
                  <a:gd name="connsiteX177" fmla="*/ 434922 w 981505"/>
                  <a:gd name="connsiteY177" fmla="*/ 550048 h 729192"/>
                  <a:gd name="connsiteX178" fmla="*/ 433813 w 981505"/>
                  <a:gd name="connsiteY178" fmla="*/ 549632 h 729192"/>
                  <a:gd name="connsiteX179" fmla="*/ 428060 w 981505"/>
                  <a:gd name="connsiteY179" fmla="*/ 544642 h 729192"/>
                  <a:gd name="connsiteX180" fmla="*/ 426813 w 981505"/>
                  <a:gd name="connsiteY180" fmla="*/ 542216 h 729192"/>
                  <a:gd name="connsiteX181" fmla="*/ 426674 w 981505"/>
                  <a:gd name="connsiteY181" fmla="*/ 541939 h 729192"/>
                  <a:gd name="connsiteX182" fmla="*/ 420020 w 981505"/>
                  <a:gd name="connsiteY182" fmla="*/ 533275 h 729192"/>
                  <a:gd name="connsiteX183" fmla="*/ 415723 w 981505"/>
                  <a:gd name="connsiteY183" fmla="*/ 530156 h 729192"/>
                  <a:gd name="connsiteX184" fmla="*/ 413297 w 981505"/>
                  <a:gd name="connsiteY184" fmla="*/ 528424 h 729192"/>
                  <a:gd name="connsiteX185" fmla="*/ 408445 w 981505"/>
                  <a:gd name="connsiteY185" fmla="*/ 526067 h 729192"/>
                  <a:gd name="connsiteX186" fmla="*/ 406920 w 981505"/>
                  <a:gd name="connsiteY186" fmla="*/ 525443 h 729192"/>
                  <a:gd name="connsiteX187" fmla="*/ 395207 w 981505"/>
                  <a:gd name="connsiteY187" fmla="*/ 514492 h 729192"/>
                  <a:gd name="connsiteX188" fmla="*/ 390286 w 981505"/>
                  <a:gd name="connsiteY188" fmla="*/ 508739 h 729192"/>
                  <a:gd name="connsiteX189" fmla="*/ 384880 w 981505"/>
                  <a:gd name="connsiteY189" fmla="*/ 501393 h 729192"/>
                  <a:gd name="connsiteX190" fmla="*/ 384187 w 981505"/>
                  <a:gd name="connsiteY190" fmla="*/ 489332 h 729192"/>
                  <a:gd name="connsiteX191" fmla="*/ 384325 w 981505"/>
                  <a:gd name="connsiteY191" fmla="*/ 486768 h 729192"/>
                  <a:gd name="connsiteX192" fmla="*/ 386058 w 981505"/>
                  <a:gd name="connsiteY192" fmla="*/ 479213 h 729192"/>
                  <a:gd name="connsiteX193" fmla="*/ 382731 w 981505"/>
                  <a:gd name="connsiteY193" fmla="*/ 479421 h 729192"/>
                  <a:gd name="connsiteX194" fmla="*/ 375246 w 981505"/>
                  <a:gd name="connsiteY194" fmla="*/ 473530 h 729192"/>
                  <a:gd name="connsiteX195" fmla="*/ 375107 w 981505"/>
                  <a:gd name="connsiteY195" fmla="*/ 473114 h 729192"/>
                  <a:gd name="connsiteX196" fmla="*/ 374275 w 981505"/>
                  <a:gd name="connsiteY196" fmla="*/ 464797 h 729192"/>
                  <a:gd name="connsiteX197" fmla="*/ 374483 w 981505"/>
                  <a:gd name="connsiteY197" fmla="*/ 462995 h 729192"/>
                  <a:gd name="connsiteX198" fmla="*/ 374206 w 981505"/>
                  <a:gd name="connsiteY198" fmla="*/ 458836 h 729192"/>
                  <a:gd name="connsiteX199" fmla="*/ 374067 w 981505"/>
                  <a:gd name="connsiteY199" fmla="*/ 458004 h 729192"/>
                  <a:gd name="connsiteX200" fmla="*/ 370255 w 981505"/>
                  <a:gd name="connsiteY200" fmla="*/ 460430 h 729192"/>
                  <a:gd name="connsiteX201" fmla="*/ 367968 w 981505"/>
                  <a:gd name="connsiteY201" fmla="*/ 465282 h 729192"/>
                  <a:gd name="connsiteX202" fmla="*/ 362562 w 981505"/>
                  <a:gd name="connsiteY202" fmla="*/ 468123 h 729192"/>
                  <a:gd name="connsiteX203" fmla="*/ 362354 w 981505"/>
                  <a:gd name="connsiteY203" fmla="*/ 468262 h 729192"/>
                  <a:gd name="connsiteX204" fmla="*/ 355492 w 981505"/>
                  <a:gd name="connsiteY204" fmla="*/ 469787 h 729192"/>
                  <a:gd name="connsiteX205" fmla="*/ 351472 w 981505"/>
                  <a:gd name="connsiteY205" fmla="*/ 467361 h 729192"/>
                  <a:gd name="connsiteX206" fmla="*/ 348353 w 981505"/>
                  <a:gd name="connsiteY206" fmla="*/ 465559 h 729192"/>
                  <a:gd name="connsiteX207" fmla="*/ 347868 w 981505"/>
                  <a:gd name="connsiteY207" fmla="*/ 465490 h 729192"/>
                  <a:gd name="connsiteX208" fmla="*/ 345512 w 981505"/>
                  <a:gd name="connsiteY208" fmla="*/ 466737 h 729192"/>
                  <a:gd name="connsiteX209" fmla="*/ 344957 w 981505"/>
                  <a:gd name="connsiteY209" fmla="*/ 466945 h 729192"/>
                  <a:gd name="connsiteX210" fmla="*/ 335184 w 981505"/>
                  <a:gd name="connsiteY210" fmla="*/ 465628 h 729192"/>
                  <a:gd name="connsiteX211" fmla="*/ 329917 w 981505"/>
                  <a:gd name="connsiteY211" fmla="*/ 458975 h 729192"/>
                  <a:gd name="connsiteX212" fmla="*/ 329709 w 981505"/>
                  <a:gd name="connsiteY212" fmla="*/ 458281 h 729192"/>
                  <a:gd name="connsiteX213" fmla="*/ 327006 w 981505"/>
                  <a:gd name="connsiteY213" fmla="*/ 458004 h 729192"/>
                  <a:gd name="connsiteX214" fmla="*/ 324233 w 981505"/>
                  <a:gd name="connsiteY214" fmla="*/ 457796 h 729192"/>
                  <a:gd name="connsiteX215" fmla="*/ 318758 w 981505"/>
                  <a:gd name="connsiteY215" fmla="*/ 454816 h 729192"/>
                  <a:gd name="connsiteX216" fmla="*/ 318065 w 981505"/>
                  <a:gd name="connsiteY216" fmla="*/ 452459 h 729192"/>
                  <a:gd name="connsiteX217" fmla="*/ 309886 w 981505"/>
                  <a:gd name="connsiteY217" fmla="*/ 442548 h 729192"/>
                  <a:gd name="connsiteX218" fmla="*/ 307252 w 981505"/>
                  <a:gd name="connsiteY218" fmla="*/ 442132 h 729192"/>
                  <a:gd name="connsiteX219" fmla="*/ 303856 w 981505"/>
                  <a:gd name="connsiteY219" fmla="*/ 441508 h 729192"/>
                  <a:gd name="connsiteX220" fmla="*/ 301292 w 981505"/>
                  <a:gd name="connsiteY220" fmla="*/ 439914 h 729192"/>
                  <a:gd name="connsiteX221" fmla="*/ 298450 w 981505"/>
                  <a:gd name="connsiteY221" fmla="*/ 440399 h 729192"/>
                  <a:gd name="connsiteX222" fmla="*/ 291658 w 981505"/>
                  <a:gd name="connsiteY222" fmla="*/ 434439 h 729192"/>
                  <a:gd name="connsiteX223" fmla="*/ 286043 w 981505"/>
                  <a:gd name="connsiteY223" fmla="*/ 432290 h 729192"/>
                  <a:gd name="connsiteX224" fmla="*/ 280845 w 981505"/>
                  <a:gd name="connsiteY224" fmla="*/ 430349 h 729192"/>
                  <a:gd name="connsiteX225" fmla="*/ 277934 w 981505"/>
                  <a:gd name="connsiteY225" fmla="*/ 431181 h 729192"/>
                  <a:gd name="connsiteX226" fmla="*/ 260260 w 981505"/>
                  <a:gd name="connsiteY226" fmla="*/ 427646 h 729192"/>
                  <a:gd name="connsiteX227" fmla="*/ 258319 w 981505"/>
                  <a:gd name="connsiteY227" fmla="*/ 427716 h 729192"/>
                  <a:gd name="connsiteX228" fmla="*/ 256101 w 981505"/>
                  <a:gd name="connsiteY228" fmla="*/ 428339 h 729192"/>
                  <a:gd name="connsiteX229" fmla="*/ 255547 w 981505"/>
                  <a:gd name="connsiteY229" fmla="*/ 428755 h 729192"/>
                  <a:gd name="connsiteX230" fmla="*/ 247992 w 981505"/>
                  <a:gd name="connsiteY230" fmla="*/ 430627 h 729192"/>
                  <a:gd name="connsiteX231" fmla="*/ 243834 w 981505"/>
                  <a:gd name="connsiteY231" fmla="*/ 428617 h 729192"/>
                  <a:gd name="connsiteX232" fmla="*/ 241823 w 981505"/>
                  <a:gd name="connsiteY232" fmla="*/ 427716 h 729192"/>
                  <a:gd name="connsiteX233" fmla="*/ 236071 w 981505"/>
                  <a:gd name="connsiteY233" fmla="*/ 425636 h 729192"/>
                  <a:gd name="connsiteX234" fmla="*/ 235031 w 981505"/>
                  <a:gd name="connsiteY234" fmla="*/ 423834 h 729192"/>
                  <a:gd name="connsiteX235" fmla="*/ 235031 w 981505"/>
                  <a:gd name="connsiteY235" fmla="*/ 423834 h 729192"/>
                  <a:gd name="connsiteX236" fmla="*/ 229833 w 981505"/>
                  <a:gd name="connsiteY236" fmla="*/ 428686 h 729192"/>
                  <a:gd name="connsiteX237" fmla="*/ 229833 w 981505"/>
                  <a:gd name="connsiteY237" fmla="*/ 430904 h 729192"/>
                  <a:gd name="connsiteX238" fmla="*/ 229833 w 981505"/>
                  <a:gd name="connsiteY238" fmla="*/ 431736 h 729192"/>
                  <a:gd name="connsiteX239" fmla="*/ 225258 w 981505"/>
                  <a:gd name="connsiteY239" fmla="*/ 439013 h 729192"/>
                  <a:gd name="connsiteX240" fmla="*/ 220892 w 981505"/>
                  <a:gd name="connsiteY240" fmla="*/ 438528 h 729192"/>
                  <a:gd name="connsiteX241" fmla="*/ 222832 w 981505"/>
                  <a:gd name="connsiteY241" fmla="*/ 449964 h 729192"/>
                  <a:gd name="connsiteX242" fmla="*/ 225328 w 981505"/>
                  <a:gd name="connsiteY242" fmla="*/ 457034 h 729192"/>
                  <a:gd name="connsiteX243" fmla="*/ 226922 w 981505"/>
                  <a:gd name="connsiteY243" fmla="*/ 464935 h 729192"/>
                  <a:gd name="connsiteX244" fmla="*/ 221169 w 981505"/>
                  <a:gd name="connsiteY244" fmla="*/ 475193 h 729192"/>
                  <a:gd name="connsiteX245" fmla="*/ 217703 w 981505"/>
                  <a:gd name="connsiteY245" fmla="*/ 477688 h 729192"/>
                  <a:gd name="connsiteX246" fmla="*/ 202663 w 981505"/>
                  <a:gd name="connsiteY246" fmla="*/ 503887 h 729192"/>
                  <a:gd name="connsiteX247" fmla="*/ 199752 w 981505"/>
                  <a:gd name="connsiteY247" fmla="*/ 522393 h 729192"/>
                  <a:gd name="connsiteX248" fmla="*/ 197534 w 981505"/>
                  <a:gd name="connsiteY248" fmla="*/ 535285 h 729192"/>
                  <a:gd name="connsiteX249" fmla="*/ 197534 w 981505"/>
                  <a:gd name="connsiteY249" fmla="*/ 537503 h 729192"/>
                  <a:gd name="connsiteX250" fmla="*/ 198504 w 981505"/>
                  <a:gd name="connsiteY250" fmla="*/ 542909 h 729192"/>
                  <a:gd name="connsiteX251" fmla="*/ 198643 w 981505"/>
                  <a:gd name="connsiteY251" fmla="*/ 552613 h 729192"/>
                  <a:gd name="connsiteX252" fmla="*/ 198366 w 981505"/>
                  <a:gd name="connsiteY252" fmla="*/ 555524 h 729192"/>
                  <a:gd name="connsiteX253" fmla="*/ 205990 w 981505"/>
                  <a:gd name="connsiteY253" fmla="*/ 565435 h 729192"/>
                  <a:gd name="connsiteX254" fmla="*/ 206337 w 981505"/>
                  <a:gd name="connsiteY254" fmla="*/ 565782 h 729192"/>
                  <a:gd name="connsiteX255" fmla="*/ 210911 w 981505"/>
                  <a:gd name="connsiteY255" fmla="*/ 576317 h 729192"/>
                  <a:gd name="connsiteX256" fmla="*/ 210911 w 981505"/>
                  <a:gd name="connsiteY256" fmla="*/ 577634 h 729192"/>
                  <a:gd name="connsiteX257" fmla="*/ 202663 w 981505"/>
                  <a:gd name="connsiteY257" fmla="*/ 588515 h 729192"/>
                  <a:gd name="connsiteX258" fmla="*/ 200930 w 981505"/>
                  <a:gd name="connsiteY258" fmla="*/ 590456 h 729192"/>
                  <a:gd name="connsiteX259" fmla="*/ 198366 w 981505"/>
                  <a:gd name="connsiteY259" fmla="*/ 593436 h 729192"/>
                  <a:gd name="connsiteX260" fmla="*/ 185266 w 981505"/>
                  <a:gd name="connsiteY260" fmla="*/ 597664 h 729192"/>
                  <a:gd name="connsiteX261" fmla="*/ 177296 w 981505"/>
                  <a:gd name="connsiteY261" fmla="*/ 591149 h 729192"/>
                  <a:gd name="connsiteX262" fmla="*/ 177088 w 981505"/>
                  <a:gd name="connsiteY262" fmla="*/ 591149 h 729192"/>
                  <a:gd name="connsiteX263" fmla="*/ 167107 w 981505"/>
                  <a:gd name="connsiteY263" fmla="*/ 587892 h 729192"/>
                  <a:gd name="connsiteX264" fmla="*/ 160592 w 981505"/>
                  <a:gd name="connsiteY264" fmla="*/ 587198 h 729192"/>
                  <a:gd name="connsiteX265" fmla="*/ 148878 w 981505"/>
                  <a:gd name="connsiteY265" fmla="*/ 585466 h 729192"/>
                  <a:gd name="connsiteX266" fmla="*/ 127877 w 981505"/>
                  <a:gd name="connsiteY266" fmla="*/ 584426 h 729192"/>
                  <a:gd name="connsiteX267" fmla="*/ 124966 w 981505"/>
                  <a:gd name="connsiteY267" fmla="*/ 584495 h 729192"/>
                  <a:gd name="connsiteX268" fmla="*/ 124412 w 981505"/>
                  <a:gd name="connsiteY268" fmla="*/ 585119 h 729192"/>
                  <a:gd name="connsiteX269" fmla="*/ 120738 w 981505"/>
                  <a:gd name="connsiteY269" fmla="*/ 588238 h 729192"/>
                  <a:gd name="connsiteX270" fmla="*/ 115332 w 981505"/>
                  <a:gd name="connsiteY270" fmla="*/ 589070 h 729192"/>
                  <a:gd name="connsiteX271" fmla="*/ 111382 w 981505"/>
                  <a:gd name="connsiteY271" fmla="*/ 589278 h 729192"/>
                  <a:gd name="connsiteX272" fmla="*/ 108124 w 981505"/>
                  <a:gd name="connsiteY272" fmla="*/ 592050 h 729192"/>
                  <a:gd name="connsiteX273" fmla="*/ 103272 w 981505"/>
                  <a:gd name="connsiteY273" fmla="*/ 596139 h 729192"/>
                  <a:gd name="connsiteX274" fmla="*/ 102995 w 981505"/>
                  <a:gd name="connsiteY274" fmla="*/ 597456 h 729192"/>
                  <a:gd name="connsiteX275" fmla="*/ 101124 w 981505"/>
                  <a:gd name="connsiteY275" fmla="*/ 602170 h 729192"/>
                  <a:gd name="connsiteX276" fmla="*/ 91282 w 981505"/>
                  <a:gd name="connsiteY276" fmla="*/ 610071 h 729192"/>
                  <a:gd name="connsiteX277" fmla="*/ 87539 w 981505"/>
                  <a:gd name="connsiteY277" fmla="*/ 617279 h 729192"/>
                  <a:gd name="connsiteX278" fmla="*/ 67993 w 981505"/>
                  <a:gd name="connsiteY278" fmla="*/ 651796 h 729192"/>
                  <a:gd name="connsiteX279" fmla="*/ 51220 w 981505"/>
                  <a:gd name="connsiteY279" fmla="*/ 660945 h 729192"/>
                  <a:gd name="connsiteX280" fmla="*/ 43527 w 981505"/>
                  <a:gd name="connsiteY280" fmla="*/ 664757 h 729192"/>
                  <a:gd name="connsiteX281" fmla="*/ 17189 w 981505"/>
                  <a:gd name="connsiteY281" fmla="*/ 674044 h 729192"/>
                  <a:gd name="connsiteX282" fmla="*/ 416 w 981505"/>
                  <a:gd name="connsiteY282" fmla="*/ 680837 h 729192"/>
                  <a:gd name="connsiteX283" fmla="*/ 0 w 981505"/>
                  <a:gd name="connsiteY283" fmla="*/ 683817 h 729192"/>
                  <a:gd name="connsiteX284" fmla="*/ 347 w 981505"/>
                  <a:gd name="connsiteY284" fmla="*/ 683817 h 729192"/>
                  <a:gd name="connsiteX285" fmla="*/ 18991 w 981505"/>
                  <a:gd name="connsiteY285" fmla="*/ 683956 h 729192"/>
                  <a:gd name="connsiteX286" fmla="*/ 49626 w 981505"/>
                  <a:gd name="connsiteY286" fmla="*/ 692897 h 729192"/>
                  <a:gd name="connsiteX287" fmla="*/ 69102 w 981505"/>
                  <a:gd name="connsiteY287" fmla="*/ 701976 h 729192"/>
                  <a:gd name="connsiteX288" fmla="*/ 84351 w 981505"/>
                  <a:gd name="connsiteY288" fmla="*/ 708769 h 729192"/>
                  <a:gd name="connsiteX289" fmla="*/ 99044 w 981505"/>
                  <a:gd name="connsiteY289" fmla="*/ 705026 h 729192"/>
                  <a:gd name="connsiteX290" fmla="*/ 86083 w 981505"/>
                  <a:gd name="connsiteY290" fmla="*/ 684163 h 729192"/>
                  <a:gd name="connsiteX291" fmla="*/ 72984 w 981505"/>
                  <a:gd name="connsiteY291" fmla="*/ 677510 h 729192"/>
                  <a:gd name="connsiteX292" fmla="*/ 79499 w 981505"/>
                  <a:gd name="connsiteY292" fmla="*/ 668638 h 729192"/>
                  <a:gd name="connsiteX293" fmla="*/ 91559 w 981505"/>
                  <a:gd name="connsiteY293" fmla="*/ 668985 h 729192"/>
                  <a:gd name="connsiteX294" fmla="*/ 111035 w 981505"/>
                  <a:gd name="connsiteY294" fmla="*/ 671341 h 729192"/>
                  <a:gd name="connsiteX295" fmla="*/ 123719 w 981505"/>
                  <a:gd name="connsiteY295" fmla="*/ 672727 h 729192"/>
                  <a:gd name="connsiteX296" fmla="*/ 134254 w 981505"/>
                  <a:gd name="connsiteY296" fmla="*/ 671341 h 729192"/>
                  <a:gd name="connsiteX297" fmla="*/ 149987 w 981505"/>
                  <a:gd name="connsiteY297" fmla="*/ 673559 h 729192"/>
                  <a:gd name="connsiteX298" fmla="*/ 164542 w 981505"/>
                  <a:gd name="connsiteY298" fmla="*/ 671965 h 729192"/>
                  <a:gd name="connsiteX299" fmla="*/ 175979 w 981505"/>
                  <a:gd name="connsiteY299" fmla="*/ 677787 h 729192"/>
                  <a:gd name="connsiteX300" fmla="*/ 190257 w 981505"/>
                  <a:gd name="connsiteY300" fmla="*/ 680351 h 729192"/>
                  <a:gd name="connsiteX301" fmla="*/ 203495 w 981505"/>
                  <a:gd name="connsiteY301" fmla="*/ 671410 h 729192"/>
                  <a:gd name="connsiteX302" fmla="*/ 216248 w 981505"/>
                  <a:gd name="connsiteY302" fmla="*/ 667252 h 729192"/>
                  <a:gd name="connsiteX303" fmla="*/ 219159 w 981505"/>
                  <a:gd name="connsiteY303" fmla="*/ 654360 h 729192"/>
                  <a:gd name="connsiteX304" fmla="*/ 225882 w 981505"/>
                  <a:gd name="connsiteY304" fmla="*/ 657410 h 729192"/>
                  <a:gd name="connsiteX305" fmla="*/ 232744 w 981505"/>
                  <a:gd name="connsiteY305" fmla="*/ 665866 h 729192"/>
                  <a:gd name="connsiteX306" fmla="*/ 239259 w 981505"/>
                  <a:gd name="connsiteY306" fmla="*/ 659281 h 729192"/>
                  <a:gd name="connsiteX307" fmla="*/ 229763 w 981505"/>
                  <a:gd name="connsiteY307" fmla="*/ 640637 h 729192"/>
                  <a:gd name="connsiteX308" fmla="*/ 218535 w 981505"/>
                  <a:gd name="connsiteY308" fmla="*/ 627884 h 729192"/>
                  <a:gd name="connsiteX309" fmla="*/ 213268 w 981505"/>
                  <a:gd name="connsiteY309" fmla="*/ 620398 h 729192"/>
                  <a:gd name="connsiteX310" fmla="*/ 221793 w 981505"/>
                  <a:gd name="connsiteY310" fmla="*/ 620467 h 729192"/>
                  <a:gd name="connsiteX311" fmla="*/ 228446 w 981505"/>
                  <a:gd name="connsiteY311" fmla="*/ 625042 h 729192"/>
                  <a:gd name="connsiteX312" fmla="*/ 235585 w 981505"/>
                  <a:gd name="connsiteY312" fmla="*/ 619705 h 729192"/>
                  <a:gd name="connsiteX313" fmla="*/ 239744 w 981505"/>
                  <a:gd name="connsiteY313" fmla="*/ 624903 h 729192"/>
                  <a:gd name="connsiteX314" fmla="*/ 240992 w 981505"/>
                  <a:gd name="connsiteY314" fmla="*/ 633914 h 729192"/>
                  <a:gd name="connsiteX315" fmla="*/ 247160 w 981505"/>
                  <a:gd name="connsiteY315" fmla="*/ 644379 h 729192"/>
                  <a:gd name="connsiteX316" fmla="*/ 255824 w 981505"/>
                  <a:gd name="connsiteY316" fmla="*/ 652697 h 729192"/>
                  <a:gd name="connsiteX317" fmla="*/ 266844 w 981505"/>
                  <a:gd name="connsiteY317" fmla="*/ 662747 h 729192"/>
                  <a:gd name="connsiteX318" fmla="*/ 272597 w 981505"/>
                  <a:gd name="connsiteY318" fmla="*/ 668014 h 729192"/>
                  <a:gd name="connsiteX319" fmla="*/ 281608 w 981505"/>
                  <a:gd name="connsiteY319" fmla="*/ 671410 h 729192"/>
                  <a:gd name="connsiteX320" fmla="*/ 276340 w 981505"/>
                  <a:gd name="connsiteY320" fmla="*/ 657548 h 729192"/>
                  <a:gd name="connsiteX321" fmla="*/ 281122 w 981505"/>
                  <a:gd name="connsiteY321" fmla="*/ 653598 h 729192"/>
                  <a:gd name="connsiteX322" fmla="*/ 293182 w 981505"/>
                  <a:gd name="connsiteY322" fmla="*/ 654152 h 729192"/>
                  <a:gd name="connsiteX323" fmla="*/ 297480 w 981505"/>
                  <a:gd name="connsiteY323" fmla="*/ 662677 h 729192"/>
                  <a:gd name="connsiteX324" fmla="*/ 291865 w 981505"/>
                  <a:gd name="connsiteY324" fmla="*/ 672104 h 729192"/>
                  <a:gd name="connsiteX325" fmla="*/ 296856 w 981505"/>
                  <a:gd name="connsiteY325" fmla="*/ 677025 h 729192"/>
                  <a:gd name="connsiteX326" fmla="*/ 302470 w 981505"/>
                  <a:gd name="connsiteY326" fmla="*/ 664687 h 729192"/>
                  <a:gd name="connsiteX327" fmla="*/ 312243 w 981505"/>
                  <a:gd name="connsiteY327" fmla="*/ 656647 h 729192"/>
                  <a:gd name="connsiteX328" fmla="*/ 342185 w 981505"/>
                  <a:gd name="connsiteY328" fmla="*/ 661083 h 729192"/>
                  <a:gd name="connsiteX329" fmla="*/ 347036 w 981505"/>
                  <a:gd name="connsiteY329" fmla="*/ 667321 h 729192"/>
                  <a:gd name="connsiteX330" fmla="*/ 353967 w 981505"/>
                  <a:gd name="connsiteY330" fmla="*/ 674044 h 729192"/>
                  <a:gd name="connsiteX331" fmla="*/ 342878 w 981505"/>
                  <a:gd name="connsiteY331" fmla="*/ 680560 h 729192"/>
                  <a:gd name="connsiteX332" fmla="*/ 334422 w 981505"/>
                  <a:gd name="connsiteY332" fmla="*/ 682431 h 729192"/>
                  <a:gd name="connsiteX333" fmla="*/ 344125 w 981505"/>
                  <a:gd name="connsiteY333" fmla="*/ 692065 h 729192"/>
                  <a:gd name="connsiteX334" fmla="*/ 350918 w 981505"/>
                  <a:gd name="connsiteY334" fmla="*/ 697263 h 729192"/>
                  <a:gd name="connsiteX335" fmla="*/ 359582 w 981505"/>
                  <a:gd name="connsiteY335" fmla="*/ 699065 h 729192"/>
                  <a:gd name="connsiteX336" fmla="*/ 369909 w 981505"/>
                  <a:gd name="connsiteY336" fmla="*/ 688599 h 729192"/>
                  <a:gd name="connsiteX337" fmla="*/ 390217 w 981505"/>
                  <a:gd name="connsiteY337" fmla="*/ 684163 h 729192"/>
                  <a:gd name="connsiteX338" fmla="*/ 432149 w 981505"/>
                  <a:gd name="connsiteY338" fmla="*/ 686589 h 729192"/>
                  <a:gd name="connsiteX339" fmla="*/ 454606 w 981505"/>
                  <a:gd name="connsiteY339" fmla="*/ 685134 h 729192"/>
                  <a:gd name="connsiteX340" fmla="*/ 487459 w 981505"/>
                  <a:gd name="connsiteY340" fmla="*/ 687075 h 729192"/>
                  <a:gd name="connsiteX341" fmla="*/ 510262 w 981505"/>
                  <a:gd name="connsiteY341" fmla="*/ 697956 h 729192"/>
                  <a:gd name="connsiteX342" fmla="*/ 529461 w 981505"/>
                  <a:gd name="connsiteY342" fmla="*/ 709115 h 729192"/>
                  <a:gd name="connsiteX343" fmla="*/ 544432 w 981505"/>
                  <a:gd name="connsiteY343" fmla="*/ 715076 h 729192"/>
                  <a:gd name="connsiteX344" fmla="*/ 558363 w 981505"/>
                  <a:gd name="connsiteY344" fmla="*/ 724156 h 729192"/>
                  <a:gd name="connsiteX345" fmla="*/ 568760 w 981505"/>
                  <a:gd name="connsiteY345" fmla="*/ 728869 h 729192"/>
                  <a:gd name="connsiteX346" fmla="*/ 580335 w 981505"/>
                  <a:gd name="connsiteY346" fmla="*/ 725680 h 729192"/>
                  <a:gd name="connsiteX347" fmla="*/ 598841 w 981505"/>
                  <a:gd name="connsiteY347" fmla="*/ 706759 h 729192"/>
                  <a:gd name="connsiteX348" fmla="*/ 627674 w 981505"/>
                  <a:gd name="connsiteY348" fmla="*/ 702531 h 729192"/>
                  <a:gd name="connsiteX349" fmla="*/ 644655 w 981505"/>
                  <a:gd name="connsiteY349" fmla="*/ 700659 h 729192"/>
                  <a:gd name="connsiteX350" fmla="*/ 672795 w 981505"/>
                  <a:gd name="connsiteY350" fmla="*/ 700937 h 729192"/>
                  <a:gd name="connsiteX351" fmla="*/ 689706 w 981505"/>
                  <a:gd name="connsiteY351" fmla="*/ 683332 h 729192"/>
                  <a:gd name="connsiteX352" fmla="*/ 704400 w 981505"/>
                  <a:gd name="connsiteY352" fmla="*/ 687144 h 729192"/>
                  <a:gd name="connsiteX353" fmla="*/ 727758 w 981505"/>
                  <a:gd name="connsiteY353" fmla="*/ 695461 h 729192"/>
                  <a:gd name="connsiteX354" fmla="*/ 734897 w 981505"/>
                  <a:gd name="connsiteY354" fmla="*/ 687768 h 729192"/>
                  <a:gd name="connsiteX355" fmla="*/ 736976 w 981505"/>
                  <a:gd name="connsiteY355" fmla="*/ 665935 h 729192"/>
                  <a:gd name="connsiteX356" fmla="*/ 746957 w 981505"/>
                  <a:gd name="connsiteY356" fmla="*/ 652489 h 729192"/>
                  <a:gd name="connsiteX357" fmla="*/ 765809 w 981505"/>
                  <a:gd name="connsiteY357" fmla="*/ 648607 h 729192"/>
                  <a:gd name="connsiteX358" fmla="*/ 788959 w 981505"/>
                  <a:gd name="connsiteY358" fmla="*/ 646667 h 729192"/>
                  <a:gd name="connsiteX359" fmla="*/ 816128 w 981505"/>
                  <a:gd name="connsiteY359" fmla="*/ 637587 h 729192"/>
                  <a:gd name="connsiteX360" fmla="*/ 830614 w 981505"/>
                  <a:gd name="connsiteY360" fmla="*/ 629824 h 729192"/>
                  <a:gd name="connsiteX361" fmla="*/ 837684 w 981505"/>
                  <a:gd name="connsiteY361" fmla="*/ 612913 h 729192"/>
                  <a:gd name="connsiteX362" fmla="*/ 835951 w 981505"/>
                  <a:gd name="connsiteY362" fmla="*/ 583386 h 729192"/>
                  <a:gd name="connsiteX363" fmla="*/ 841149 w 981505"/>
                  <a:gd name="connsiteY363" fmla="*/ 571188 h 729192"/>
                  <a:gd name="connsiteX364" fmla="*/ 854942 w 981505"/>
                  <a:gd name="connsiteY364" fmla="*/ 565435 h 729192"/>
                  <a:gd name="connsiteX365" fmla="*/ 841080 w 981505"/>
                  <a:gd name="connsiteY365" fmla="*/ 553306 h 729192"/>
                  <a:gd name="connsiteX366" fmla="*/ 819663 w 981505"/>
                  <a:gd name="connsiteY366" fmla="*/ 558158 h 729192"/>
                  <a:gd name="connsiteX367" fmla="*/ 776136 w 981505"/>
                  <a:gd name="connsiteY367" fmla="*/ 552821 h 729192"/>
                  <a:gd name="connsiteX368" fmla="*/ 757561 w 981505"/>
                  <a:gd name="connsiteY368" fmla="*/ 556355 h 729192"/>
                  <a:gd name="connsiteX369" fmla="*/ 733580 w 981505"/>
                  <a:gd name="connsiteY369" fmla="*/ 550464 h 729192"/>
                  <a:gd name="connsiteX370" fmla="*/ 710292 w 981505"/>
                  <a:gd name="connsiteY370" fmla="*/ 545266 h 729192"/>
                  <a:gd name="connsiteX371" fmla="*/ 704469 w 981505"/>
                  <a:gd name="connsiteY371" fmla="*/ 539028 h 729192"/>
                  <a:gd name="connsiteX372" fmla="*/ 680835 w 981505"/>
                  <a:gd name="connsiteY372" fmla="*/ 536255 h 729192"/>
                  <a:gd name="connsiteX373" fmla="*/ 664131 w 981505"/>
                  <a:gd name="connsiteY373" fmla="*/ 524681 h 729192"/>
                  <a:gd name="connsiteX374" fmla="*/ 669814 w 981505"/>
                  <a:gd name="connsiteY374" fmla="*/ 519898 h 729192"/>
                  <a:gd name="connsiteX375" fmla="*/ 687073 w 981505"/>
                  <a:gd name="connsiteY375" fmla="*/ 509432 h 729192"/>
                  <a:gd name="connsiteX376" fmla="*/ 674042 w 981505"/>
                  <a:gd name="connsiteY376" fmla="*/ 499521 h 729192"/>
                  <a:gd name="connsiteX377" fmla="*/ 654011 w 981505"/>
                  <a:gd name="connsiteY377" fmla="*/ 500561 h 729192"/>
                  <a:gd name="connsiteX378" fmla="*/ 641050 w 981505"/>
                  <a:gd name="connsiteY378" fmla="*/ 507561 h 729192"/>
                  <a:gd name="connsiteX379" fmla="*/ 647080 w 981505"/>
                  <a:gd name="connsiteY379" fmla="*/ 493976 h 729192"/>
                  <a:gd name="connsiteX380" fmla="*/ 654358 w 981505"/>
                  <a:gd name="connsiteY380" fmla="*/ 485174 h 729192"/>
                  <a:gd name="connsiteX381" fmla="*/ 670092 w 981505"/>
                  <a:gd name="connsiteY381" fmla="*/ 482401 h 729192"/>
                  <a:gd name="connsiteX382" fmla="*/ 675082 w 981505"/>
                  <a:gd name="connsiteY382" fmla="*/ 482124 h 729192"/>
                  <a:gd name="connsiteX383" fmla="*/ 682221 w 981505"/>
                  <a:gd name="connsiteY383" fmla="*/ 483718 h 729192"/>
                  <a:gd name="connsiteX384" fmla="*/ 681389 w 981505"/>
                  <a:gd name="connsiteY384" fmla="*/ 474569 h 729192"/>
                  <a:gd name="connsiteX385" fmla="*/ 693310 w 981505"/>
                  <a:gd name="connsiteY385" fmla="*/ 479906 h 729192"/>
                  <a:gd name="connsiteX386" fmla="*/ 710084 w 981505"/>
                  <a:gd name="connsiteY386" fmla="*/ 486144 h 729192"/>
                  <a:gd name="connsiteX387" fmla="*/ 726025 w 981505"/>
                  <a:gd name="connsiteY387" fmla="*/ 487045 h 729192"/>
                  <a:gd name="connsiteX388" fmla="*/ 750630 w 981505"/>
                  <a:gd name="connsiteY388" fmla="*/ 470064 h 729192"/>
                  <a:gd name="connsiteX389" fmla="*/ 759918 w 981505"/>
                  <a:gd name="connsiteY389" fmla="*/ 459598 h 729192"/>
                  <a:gd name="connsiteX390" fmla="*/ 765948 w 981505"/>
                  <a:gd name="connsiteY390" fmla="*/ 431181 h 729192"/>
                  <a:gd name="connsiteX391" fmla="*/ 754096 w 981505"/>
                  <a:gd name="connsiteY391" fmla="*/ 426815 h 729192"/>
                  <a:gd name="connsiteX392" fmla="*/ 732471 w 981505"/>
                  <a:gd name="connsiteY392" fmla="*/ 432013 h 729192"/>
                  <a:gd name="connsiteX393" fmla="*/ 723391 w 981505"/>
                  <a:gd name="connsiteY393" fmla="*/ 438251 h 729192"/>
                  <a:gd name="connsiteX394" fmla="*/ 717916 w 981505"/>
                  <a:gd name="connsiteY394" fmla="*/ 427300 h 729192"/>
                  <a:gd name="connsiteX395" fmla="*/ 712995 w 981505"/>
                  <a:gd name="connsiteY395" fmla="*/ 416210 h 729192"/>
                  <a:gd name="connsiteX396" fmla="*/ 728381 w 981505"/>
                  <a:gd name="connsiteY396" fmla="*/ 419745 h 729192"/>
                  <a:gd name="connsiteX397" fmla="*/ 738986 w 981505"/>
                  <a:gd name="connsiteY397" fmla="*/ 413715 h 729192"/>
                  <a:gd name="connsiteX398" fmla="*/ 751254 w 981505"/>
                  <a:gd name="connsiteY398" fmla="*/ 415448 h 729192"/>
                  <a:gd name="connsiteX399" fmla="*/ 756591 w 981505"/>
                  <a:gd name="connsiteY399" fmla="*/ 402348 h 729192"/>
                  <a:gd name="connsiteX400" fmla="*/ 772185 w 981505"/>
                  <a:gd name="connsiteY400" fmla="*/ 398952 h 729192"/>
                  <a:gd name="connsiteX401" fmla="*/ 777661 w 981505"/>
                  <a:gd name="connsiteY401" fmla="*/ 386268 h 729192"/>
                  <a:gd name="connsiteX402" fmla="*/ 783760 w 981505"/>
                  <a:gd name="connsiteY402" fmla="*/ 394447 h 729192"/>
                  <a:gd name="connsiteX403" fmla="*/ 792147 w 981505"/>
                  <a:gd name="connsiteY403" fmla="*/ 402140 h 729192"/>
                  <a:gd name="connsiteX404" fmla="*/ 801157 w 981505"/>
                  <a:gd name="connsiteY404" fmla="*/ 405536 h 729192"/>
                  <a:gd name="connsiteX405" fmla="*/ 792771 w 981505"/>
                  <a:gd name="connsiteY405" fmla="*/ 413784 h 729192"/>
                  <a:gd name="connsiteX406" fmla="*/ 802266 w 981505"/>
                  <a:gd name="connsiteY406" fmla="*/ 416695 h 729192"/>
                  <a:gd name="connsiteX407" fmla="*/ 819802 w 981505"/>
                  <a:gd name="connsiteY407" fmla="*/ 410873 h 729192"/>
                  <a:gd name="connsiteX408" fmla="*/ 834426 w 981505"/>
                  <a:gd name="connsiteY408" fmla="*/ 404635 h 729192"/>
                  <a:gd name="connsiteX409" fmla="*/ 837476 w 981505"/>
                  <a:gd name="connsiteY409" fmla="*/ 392160 h 729192"/>
                  <a:gd name="connsiteX410" fmla="*/ 834565 w 981505"/>
                  <a:gd name="connsiteY410" fmla="*/ 382317 h 729192"/>
                  <a:gd name="connsiteX411" fmla="*/ 842951 w 981505"/>
                  <a:gd name="connsiteY411" fmla="*/ 372891 h 729192"/>
                  <a:gd name="connsiteX412" fmla="*/ 809752 w 981505"/>
                  <a:gd name="connsiteY412" fmla="*/ 365336 h 729192"/>
                  <a:gd name="connsiteX413" fmla="*/ 801850 w 981505"/>
                  <a:gd name="connsiteY413" fmla="*/ 355772 h 729192"/>
                  <a:gd name="connsiteX414" fmla="*/ 830475 w 981505"/>
                  <a:gd name="connsiteY414" fmla="*/ 356881 h 729192"/>
                  <a:gd name="connsiteX415" fmla="*/ 845654 w 981505"/>
                  <a:gd name="connsiteY415" fmla="*/ 356534 h 729192"/>
                  <a:gd name="connsiteX416" fmla="*/ 827842 w 981505"/>
                  <a:gd name="connsiteY416" fmla="*/ 340177 h 729192"/>
                  <a:gd name="connsiteX417" fmla="*/ 827287 w 981505"/>
                  <a:gd name="connsiteY417" fmla="*/ 330681 h 729192"/>
                  <a:gd name="connsiteX418" fmla="*/ 837337 w 981505"/>
                  <a:gd name="connsiteY418" fmla="*/ 337890 h 729192"/>
                  <a:gd name="connsiteX419" fmla="*/ 852447 w 981505"/>
                  <a:gd name="connsiteY419" fmla="*/ 348494 h 729192"/>
                  <a:gd name="connsiteX420" fmla="*/ 858338 w 981505"/>
                  <a:gd name="connsiteY420" fmla="*/ 360693 h 729192"/>
                  <a:gd name="connsiteX421" fmla="*/ 866378 w 981505"/>
                  <a:gd name="connsiteY421" fmla="*/ 361455 h 729192"/>
                  <a:gd name="connsiteX422" fmla="*/ 865061 w 981505"/>
                  <a:gd name="connsiteY422" fmla="*/ 342395 h 729192"/>
                  <a:gd name="connsiteX423" fmla="*/ 862843 w 981505"/>
                  <a:gd name="connsiteY423" fmla="*/ 329364 h 729192"/>
                  <a:gd name="connsiteX424" fmla="*/ 865200 w 981505"/>
                  <a:gd name="connsiteY424" fmla="*/ 316195 h 729192"/>
                  <a:gd name="connsiteX425" fmla="*/ 873240 w 981505"/>
                  <a:gd name="connsiteY425" fmla="*/ 312869 h 729192"/>
                  <a:gd name="connsiteX426" fmla="*/ 870398 w 981505"/>
                  <a:gd name="connsiteY426" fmla="*/ 329018 h 729192"/>
                  <a:gd name="connsiteX427" fmla="*/ 874626 w 981505"/>
                  <a:gd name="connsiteY427" fmla="*/ 340593 h 729192"/>
                  <a:gd name="connsiteX428" fmla="*/ 876844 w 981505"/>
                  <a:gd name="connsiteY428" fmla="*/ 349603 h 729192"/>
                  <a:gd name="connsiteX429" fmla="*/ 885023 w 981505"/>
                  <a:gd name="connsiteY429" fmla="*/ 345167 h 729192"/>
                  <a:gd name="connsiteX430" fmla="*/ 901588 w 981505"/>
                  <a:gd name="connsiteY430" fmla="*/ 329988 h 729192"/>
                  <a:gd name="connsiteX431" fmla="*/ 915727 w 981505"/>
                  <a:gd name="connsiteY431" fmla="*/ 324305 h 729192"/>
                  <a:gd name="connsiteX432" fmla="*/ 927579 w 981505"/>
                  <a:gd name="connsiteY432" fmla="*/ 310027 h 729192"/>
                  <a:gd name="connsiteX433" fmla="*/ 931599 w 981505"/>
                  <a:gd name="connsiteY433" fmla="*/ 283273 h 729192"/>
                  <a:gd name="connsiteX434" fmla="*/ 938599 w 981505"/>
                  <a:gd name="connsiteY434" fmla="*/ 261718 h 729192"/>
                  <a:gd name="connsiteX435" fmla="*/ 953570 w 981505"/>
                  <a:gd name="connsiteY435" fmla="*/ 242449 h 729192"/>
                  <a:gd name="connsiteX436" fmla="*/ 968195 w 981505"/>
                  <a:gd name="connsiteY436" fmla="*/ 210497 h 729192"/>
                  <a:gd name="connsiteX437" fmla="*/ 977205 w 981505"/>
                  <a:gd name="connsiteY437" fmla="*/ 196843 h 729192"/>
                  <a:gd name="connsiteX438" fmla="*/ 975264 w 981505"/>
                  <a:gd name="connsiteY438" fmla="*/ 175912 h 729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Lst>
                <a:rect l="l" t="t" r="r" b="b"/>
                <a:pathLst>
                  <a:path w="981505" h="729192">
                    <a:moveTo>
                      <a:pt x="975264" y="175912"/>
                    </a:moveTo>
                    <a:cubicBezTo>
                      <a:pt x="977829" y="158653"/>
                      <a:pt x="984414" y="155118"/>
                      <a:pt x="980047" y="144098"/>
                    </a:cubicBezTo>
                    <a:cubicBezTo>
                      <a:pt x="975611" y="133078"/>
                      <a:pt x="970898" y="117968"/>
                      <a:pt x="967017" y="109789"/>
                    </a:cubicBezTo>
                    <a:cubicBezTo>
                      <a:pt x="963135" y="101542"/>
                      <a:pt x="960155" y="90313"/>
                      <a:pt x="950382" y="84006"/>
                    </a:cubicBezTo>
                    <a:cubicBezTo>
                      <a:pt x="940609" y="77699"/>
                      <a:pt x="939154" y="81095"/>
                      <a:pt x="933055" y="69382"/>
                    </a:cubicBezTo>
                    <a:cubicBezTo>
                      <a:pt x="926886" y="57668"/>
                      <a:pt x="921549" y="56005"/>
                      <a:pt x="914202" y="49143"/>
                    </a:cubicBezTo>
                    <a:cubicBezTo>
                      <a:pt x="906855" y="42212"/>
                      <a:pt x="911984" y="38885"/>
                      <a:pt x="895627" y="36598"/>
                    </a:cubicBezTo>
                    <a:cubicBezTo>
                      <a:pt x="879201" y="34311"/>
                      <a:pt x="880587" y="31330"/>
                      <a:pt x="866240" y="27518"/>
                    </a:cubicBezTo>
                    <a:cubicBezTo>
                      <a:pt x="851892" y="23706"/>
                      <a:pt x="843367" y="18439"/>
                      <a:pt x="834565" y="18092"/>
                    </a:cubicBezTo>
                    <a:cubicBezTo>
                      <a:pt x="825762" y="17745"/>
                      <a:pt x="820009" y="18785"/>
                      <a:pt x="811207" y="15736"/>
                    </a:cubicBezTo>
                    <a:cubicBezTo>
                      <a:pt x="802335" y="12686"/>
                      <a:pt x="800880" y="10191"/>
                      <a:pt x="790345" y="8735"/>
                    </a:cubicBezTo>
                    <a:cubicBezTo>
                      <a:pt x="779879" y="7280"/>
                      <a:pt x="773156" y="2220"/>
                      <a:pt x="763106" y="4022"/>
                    </a:cubicBezTo>
                    <a:cubicBezTo>
                      <a:pt x="753056" y="5755"/>
                      <a:pt x="737946" y="-5404"/>
                      <a:pt x="736629" y="3468"/>
                    </a:cubicBezTo>
                    <a:cubicBezTo>
                      <a:pt x="735312" y="12339"/>
                      <a:pt x="731223" y="17607"/>
                      <a:pt x="727273" y="25647"/>
                    </a:cubicBezTo>
                    <a:cubicBezTo>
                      <a:pt x="723252" y="33687"/>
                      <a:pt x="719856" y="47202"/>
                      <a:pt x="709460" y="48381"/>
                    </a:cubicBezTo>
                    <a:cubicBezTo>
                      <a:pt x="699063" y="49628"/>
                      <a:pt x="698231" y="51777"/>
                      <a:pt x="682429" y="48658"/>
                    </a:cubicBezTo>
                    <a:cubicBezTo>
                      <a:pt x="666626" y="45539"/>
                      <a:pt x="668983" y="44984"/>
                      <a:pt x="664547" y="34380"/>
                    </a:cubicBezTo>
                    <a:cubicBezTo>
                      <a:pt x="663507" y="32023"/>
                      <a:pt x="663022" y="30291"/>
                      <a:pt x="662675" y="29043"/>
                    </a:cubicBezTo>
                    <a:cubicBezTo>
                      <a:pt x="662675" y="29043"/>
                      <a:pt x="662675" y="29043"/>
                      <a:pt x="662675" y="29043"/>
                    </a:cubicBezTo>
                    <a:cubicBezTo>
                      <a:pt x="652348" y="30083"/>
                      <a:pt x="642575" y="31053"/>
                      <a:pt x="634397" y="30083"/>
                    </a:cubicBezTo>
                    <a:cubicBezTo>
                      <a:pt x="629268" y="29459"/>
                      <a:pt x="626357" y="27657"/>
                      <a:pt x="624277" y="26340"/>
                    </a:cubicBezTo>
                    <a:cubicBezTo>
                      <a:pt x="621921" y="24884"/>
                      <a:pt x="621089" y="24330"/>
                      <a:pt x="615891" y="26132"/>
                    </a:cubicBezTo>
                    <a:cubicBezTo>
                      <a:pt x="615544" y="26409"/>
                      <a:pt x="613326" y="28558"/>
                      <a:pt x="611316" y="40202"/>
                    </a:cubicBezTo>
                    <a:cubicBezTo>
                      <a:pt x="609930" y="48519"/>
                      <a:pt x="609099" y="58569"/>
                      <a:pt x="608405" y="67510"/>
                    </a:cubicBezTo>
                    <a:cubicBezTo>
                      <a:pt x="606950" y="85947"/>
                      <a:pt x="606395" y="91353"/>
                      <a:pt x="602653" y="93848"/>
                    </a:cubicBezTo>
                    <a:cubicBezTo>
                      <a:pt x="601128" y="94888"/>
                      <a:pt x="599256" y="95096"/>
                      <a:pt x="597524" y="94541"/>
                    </a:cubicBezTo>
                    <a:cubicBezTo>
                      <a:pt x="593850" y="93294"/>
                      <a:pt x="592048" y="90729"/>
                      <a:pt x="590801" y="88996"/>
                    </a:cubicBezTo>
                    <a:cubicBezTo>
                      <a:pt x="590593" y="88719"/>
                      <a:pt x="590315" y="88373"/>
                      <a:pt x="590177" y="88095"/>
                    </a:cubicBezTo>
                    <a:cubicBezTo>
                      <a:pt x="589830" y="88165"/>
                      <a:pt x="589137" y="88373"/>
                      <a:pt x="588028" y="88858"/>
                    </a:cubicBezTo>
                    <a:cubicBezTo>
                      <a:pt x="581652" y="91769"/>
                      <a:pt x="573681" y="90799"/>
                      <a:pt x="565225" y="89759"/>
                    </a:cubicBezTo>
                    <a:cubicBezTo>
                      <a:pt x="558710" y="88927"/>
                      <a:pt x="551987" y="88165"/>
                      <a:pt x="546442" y="89204"/>
                    </a:cubicBezTo>
                    <a:cubicBezTo>
                      <a:pt x="540551" y="90383"/>
                      <a:pt x="534036" y="90591"/>
                      <a:pt x="527798" y="90799"/>
                    </a:cubicBezTo>
                    <a:cubicBezTo>
                      <a:pt x="522322" y="91007"/>
                      <a:pt x="513104" y="91284"/>
                      <a:pt x="511371" y="92808"/>
                    </a:cubicBezTo>
                    <a:cubicBezTo>
                      <a:pt x="510054" y="94125"/>
                      <a:pt x="508945" y="95096"/>
                      <a:pt x="508044" y="95927"/>
                    </a:cubicBezTo>
                    <a:cubicBezTo>
                      <a:pt x="507282" y="96621"/>
                      <a:pt x="506381" y="97452"/>
                      <a:pt x="506242" y="97730"/>
                    </a:cubicBezTo>
                    <a:cubicBezTo>
                      <a:pt x="506242" y="97730"/>
                      <a:pt x="506173" y="98007"/>
                      <a:pt x="506173" y="98908"/>
                    </a:cubicBezTo>
                    <a:cubicBezTo>
                      <a:pt x="506173" y="99947"/>
                      <a:pt x="506658" y="100641"/>
                      <a:pt x="507004" y="100918"/>
                    </a:cubicBezTo>
                    <a:cubicBezTo>
                      <a:pt x="507074" y="100918"/>
                      <a:pt x="507212" y="100849"/>
                      <a:pt x="507282" y="100849"/>
                    </a:cubicBezTo>
                    <a:cubicBezTo>
                      <a:pt x="510262" y="100017"/>
                      <a:pt x="515183" y="98700"/>
                      <a:pt x="518856" y="101611"/>
                    </a:cubicBezTo>
                    <a:cubicBezTo>
                      <a:pt x="520035" y="102512"/>
                      <a:pt x="521906" y="104730"/>
                      <a:pt x="521698" y="108611"/>
                    </a:cubicBezTo>
                    <a:cubicBezTo>
                      <a:pt x="521560" y="110483"/>
                      <a:pt x="522599" y="113532"/>
                      <a:pt x="523500" y="116166"/>
                    </a:cubicBezTo>
                    <a:cubicBezTo>
                      <a:pt x="524540" y="119354"/>
                      <a:pt x="525649" y="122681"/>
                      <a:pt x="525649" y="125731"/>
                    </a:cubicBezTo>
                    <a:cubicBezTo>
                      <a:pt x="525649" y="126424"/>
                      <a:pt x="526065" y="127464"/>
                      <a:pt x="526481" y="128573"/>
                    </a:cubicBezTo>
                    <a:cubicBezTo>
                      <a:pt x="527659" y="131622"/>
                      <a:pt x="529669" y="136751"/>
                      <a:pt x="525441" y="142920"/>
                    </a:cubicBezTo>
                    <a:cubicBezTo>
                      <a:pt x="524055" y="144999"/>
                      <a:pt x="523986" y="147078"/>
                      <a:pt x="523986" y="150405"/>
                    </a:cubicBezTo>
                    <a:cubicBezTo>
                      <a:pt x="523986" y="153108"/>
                      <a:pt x="523986" y="156158"/>
                      <a:pt x="522738" y="159208"/>
                    </a:cubicBezTo>
                    <a:cubicBezTo>
                      <a:pt x="522045" y="160802"/>
                      <a:pt x="521768" y="161980"/>
                      <a:pt x="521490" y="163089"/>
                    </a:cubicBezTo>
                    <a:cubicBezTo>
                      <a:pt x="520867" y="165238"/>
                      <a:pt x="520243" y="167733"/>
                      <a:pt x="517262" y="169812"/>
                    </a:cubicBezTo>
                    <a:cubicBezTo>
                      <a:pt x="515530" y="171060"/>
                      <a:pt x="514351" y="171406"/>
                      <a:pt x="512896" y="171614"/>
                    </a:cubicBezTo>
                    <a:cubicBezTo>
                      <a:pt x="512411" y="171684"/>
                      <a:pt x="511648" y="171822"/>
                      <a:pt x="509222" y="172862"/>
                    </a:cubicBezTo>
                    <a:cubicBezTo>
                      <a:pt x="507351" y="173693"/>
                      <a:pt x="505618" y="174595"/>
                      <a:pt x="504163" y="175426"/>
                    </a:cubicBezTo>
                    <a:cubicBezTo>
                      <a:pt x="501668" y="176743"/>
                      <a:pt x="499450" y="177991"/>
                      <a:pt x="497162" y="178268"/>
                    </a:cubicBezTo>
                    <a:cubicBezTo>
                      <a:pt x="497024" y="179031"/>
                      <a:pt x="497024" y="180139"/>
                      <a:pt x="497370" y="181387"/>
                    </a:cubicBezTo>
                    <a:cubicBezTo>
                      <a:pt x="497578" y="182288"/>
                      <a:pt x="497856" y="183328"/>
                      <a:pt x="497994" y="184021"/>
                    </a:cubicBezTo>
                    <a:cubicBezTo>
                      <a:pt x="498271" y="184159"/>
                      <a:pt x="498549" y="184229"/>
                      <a:pt x="498826" y="184367"/>
                    </a:cubicBezTo>
                    <a:lnTo>
                      <a:pt x="499103" y="184506"/>
                    </a:lnTo>
                    <a:cubicBezTo>
                      <a:pt x="503192" y="186239"/>
                      <a:pt x="505549" y="188179"/>
                      <a:pt x="505410" y="192962"/>
                    </a:cubicBezTo>
                    <a:cubicBezTo>
                      <a:pt x="505410" y="193031"/>
                      <a:pt x="505410" y="193100"/>
                      <a:pt x="505410" y="193170"/>
                    </a:cubicBezTo>
                    <a:cubicBezTo>
                      <a:pt x="505618" y="193655"/>
                      <a:pt x="506311" y="194487"/>
                      <a:pt x="507351" y="195734"/>
                    </a:cubicBezTo>
                    <a:cubicBezTo>
                      <a:pt x="508183" y="196705"/>
                      <a:pt x="510470" y="199200"/>
                      <a:pt x="507836" y="207725"/>
                    </a:cubicBezTo>
                    <a:cubicBezTo>
                      <a:pt x="507836" y="208626"/>
                      <a:pt x="507836" y="209596"/>
                      <a:pt x="507906" y="210428"/>
                    </a:cubicBezTo>
                    <a:cubicBezTo>
                      <a:pt x="510401" y="210913"/>
                      <a:pt x="513589" y="211676"/>
                      <a:pt x="515668" y="213893"/>
                    </a:cubicBezTo>
                    <a:cubicBezTo>
                      <a:pt x="516985" y="215280"/>
                      <a:pt x="518441" y="217775"/>
                      <a:pt x="519480" y="219993"/>
                    </a:cubicBezTo>
                    <a:cubicBezTo>
                      <a:pt x="522461" y="220270"/>
                      <a:pt x="526619" y="220824"/>
                      <a:pt x="529669" y="223528"/>
                    </a:cubicBezTo>
                    <a:cubicBezTo>
                      <a:pt x="530223" y="224013"/>
                      <a:pt x="530570" y="224151"/>
                      <a:pt x="531263" y="224429"/>
                    </a:cubicBezTo>
                    <a:cubicBezTo>
                      <a:pt x="533897" y="225468"/>
                      <a:pt x="536669" y="227270"/>
                      <a:pt x="536808" y="232815"/>
                    </a:cubicBezTo>
                    <a:cubicBezTo>
                      <a:pt x="536877" y="233093"/>
                      <a:pt x="537570" y="233786"/>
                      <a:pt x="537986" y="234201"/>
                    </a:cubicBezTo>
                    <a:cubicBezTo>
                      <a:pt x="539650" y="235934"/>
                      <a:pt x="542214" y="238637"/>
                      <a:pt x="542768" y="243420"/>
                    </a:cubicBezTo>
                    <a:cubicBezTo>
                      <a:pt x="543392" y="248687"/>
                      <a:pt x="546026" y="254994"/>
                      <a:pt x="547274" y="256727"/>
                    </a:cubicBezTo>
                    <a:cubicBezTo>
                      <a:pt x="547967" y="257698"/>
                      <a:pt x="549145" y="259153"/>
                      <a:pt x="550323" y="260470"/>
                    </a:cubicBezTo>
                    <a:cubicBezTo>
                      <a:pt x="551918" y="262272"/>
                      <a:pt x="553373" y="264005"/>
                      <a:pt x="554274" y="265460"/>
                    </a:cubicBezTo>
                    <a:cubicBezTo>
                      <a:pt x="556076" y="268441"/>
                      <a:pt x="555937" y="271074"/>
                      <a:pt x="555868" y="273015"/>
                    </a:cubicBezTo>
                    <a:cubicBezTo>
                      <a:pt x="555868" y="273431"/>
                      <a:pt x="555799" y="273847"/>
                      <a:pt x="555799" y="274263"/>
                    </a:cubicBezTo>
                    <a:cubicBezTo>
                      <a:pt x="555799" y="275995"/>
                      <a:pt x="555452" y="277659"/>
                      <a:pt x="555175" y="278976"/>
                    </a:cubicBezTo>
                    <a:cubicBezTo>
                      <a:pt x="555106" y="279392"/>
                      <a:pt x="554967" y="279946"/>
                      <a:pt x="554898" y="280223"/>
                    </a:cubicBezTo>
                    <a:cubicBezTo>
                      <a:pt x="555037" y="280986"/>
                      <a:pt x="555522" y="282511"/>
                      <a:pt x="556076" y="283689"/>
                    </a:cubicBezTo>
                    <a:lnTo>
                      <a:pt x="556492" y="284590"/>
                    </a:lnTo>
                    <a:cubicBezTo>
                      <a:pt x="557185" y="285976"/>
                      <a:pt x="557948" y="287570"/>
                      <a:pt x="558987" y="290065"/>
                    </a:cubicBezTo>
                    <a:cubicBezTo>
                      <a:pt x="559472" y="291174"/>
                      <a:pt x="559680" y="291867"/>
                      <a:pt x="559888" y="292422"/>
                    </a:cubicBezTo>
                    <a:cubicBezTo>
                      <a:pt x="560027" y="292630"/>
                      <a:pt x="560304" y="292907"/>
                      <a:pt x="560720" y="293531"/>
                    </a:cubicBezTo>
                    <a:cubicBezTo>
                      <a:pt x="560720" y="293600"/>
                      <a:pt x="560789" y="293600"/>
                      <a:pt x="560789" y="293670"/>
                    </a:cubicBezTo>
                    <a:cubicBezTo>
                      <a:pt x="561205" y="293462"/>
                      <a:pt x="561621" y="293254"/>
                      <a:pt x="561968" y="292976"/>
                    </a:cubicBezTo>
                    <a:cubicBezTo>
                      <a:pt x="562245" y="292769"/>
                      <a:pt x="562522" y="292630"/>
                      <a:pt x="562868" y="292491"/>
                    </a:cubicBezTo>
                    <a:cubicBezTo>
                      <a:pt x="563492" y="291867"/>
                      <a:pt x="564809" y="290481"/>
                      <a:pt x="565225" y="289996"/>
                    </a:cubicBezTo>
                    <a:cubicBezTo>
                      <a:pt x="566542" y="288333"/>
                      <a:pt x="568483" y="287917"/>
                      <a:pt x="570007" y="287778"/>
                    </a:cubicBezTo>
                    <a:cubicBezTo>
                      <a:pt x="572988" y="287501"/>
                      <a:pt x="575622" y="288125"/>
                      <a:pt x="577493" y="289650"/>
                    </a:cubicBezTo>
                    <a:cubicBezTo>
                      <a:pt x="578255" y="289580"/>
                      <a:pt x="579364" y="289580"/>
                      <a:pt x="580612" y="289927"/>
                    </a:cubicBezTo>
                    <a:cubicBezTo>
                      <a:pt x="580681" y="289927"/>
                      <a:pt x="581097" y="289927"/>
                      <a:pt x="581374" y="289927"/>
                    </a:cubicBezTo>
                    <a:cubicBezTo>
                      <a:pt x="582483" y="289858"/>
                      <a:pt x="584147" y="289788"/>
                      <a:pt x="586087" y="290481"/>
                    </a:cubicBezTo>
                    <a:cubicBezTo>
                      <a:pt x="586226" y="290551"/>
                      <a:pt x="586573" y="290551"/>
                      <a:pt x="586850" y="290620"/>
                    </a:cubicBezTo>
                    <a:cubicBezTo>
                      <a:pt x="587890" y="290689"/>
                      <a:pt x="590385" y="290897"/>
                      <a:pt x="591979" y="293115"/>
                    </a:cubicBezTo>
                    <a:cubicBezTo>
                      <a:pt x="591979" y="293115"/>
                      <a:pt x="592048" y="293115"/>
                      <a:pt x="592048" y="293184"/>
                    </a:cubicBezTo>
                    <a:cubicBezTo>
                      <a:pt x="593157" y="294086"/>
                      <a:pt x="595375" y="295957"/>
                      <a:pt x="595652" y="299076"/>
                    </a:cubicBezTo>
                    <a:cubicBezTo>
                      <a:pt x="595722" y="299700"/>
                      <a:pt x="595791" y="300393"/>
                      <a:pt x="595930" y="301155"/>
                    </a:cubicBezTo>
                    <a:cubicBezTo>
                      <a:pt x="596068" y="301848"/>
                      <a:pt x="596137" y="302541"/>
                      <a:pt x="596207" y="303234"/>
                    </a:cubicBezTo>
                    <a:cubicBezTo>
                      <a:pt x="596345" y="304205"/>
                      <a:pt x="596484" y="305660"/>
                      <a:pt x="596830" y="306423"/>
                    </a:cubicBezTo>
                    <a:cubicBezTo>
                      <a:pt x="597454" y="307670"/>
                      <a:pt x="598217" y="308848"/>
                      <a:pt x="599049" y="309750"/>
                    </a:cubicBezTo>
                    <a:cubicBezTo>
                      <a:pt x="600504" y="311344"/>
                      <a:pt x="601474" y="313770"/>
                      <a:pt x="602861" y="317304"/>
                    </a:cubicBezTo>
                    <a:cubicBezTo>
                      <a:pt x="603138" y="318067"/>
                      <a:pt x="603554" y="319106"/>
                      <a:pt x="603692" y="319453"/>
                    </a:cubicBezTo>
                    <a:cubicBezTo>
                      <a:pt x="603762" y="319522"/>
                      <a:pt x="603762" y="319592"/>
                      <a:pt x="603831" y="319730"/>
                    </a:cubicBezTo>
                    <a:cubicBezTo>
                      <a:pt x="605841" y="320839"/>
                      <a:pt x="608821" y="323612"/>
                      <a:pt x="606811" y="329919"/>
                    </a:cubicBezTo>
                    <a:lnTo>
                      <a:pt x="606811" y="329988"/>
                    </a:lnTo>
                    <a:cubicBezTo>
                      <a:pt x="606603" y="330612"/>
                      <a:pt x="606326" y="332414"/>
                      <a:pt x="606326" y="332968"/>
                    </a:cubicBezTo>
                    <a:lnTo>
                      <a:pt x="606326" y="333384"/>
                    </a:lnTo>
                    <a:cubicBezTo>
                      <a:pt x="606326" y="335602"/>
                      <a:pt x="606326" y="338167"/>
                      <a:pt x="605841" y="340107"/>
                    </a:cubicBezTo>
                    <a:cubicBezTo>
                      <a:pt x="605564" y="341078"/>
                      <a:pt x="605217" y="341979"/>
                      <a:pt x="604940" y="342741"/>
                    </a:cubicBezTo>
                    <a:cubicBezTo>
                      <a:pt x="605772" y="342603"/>
                      <a:pt x="606673" y="342533"/>
                      <a:pt x="607712" y="342810"/>
                    </a:cubicBezTo>
                    <a:cubicBezTo>
                      <a:pt x="607782" y="342810"/>
                      <a:pt x="607851" y="342810"/>
                      <a:pt x="607920" y="342810"/>
                    </a:cubicBezTo>
                    <a:cubicBezTo>
                      <a:pt x="608891" y="342810"/>
                      <a:pt x="611039" y="342741"/>
                      <a:pt x="612841" y="344474"/>
                    </a:cubicBezTo>
                    <a:cubicBezTo>
                      <a:pt x="613604" y="345167"/>
                      <a:pt x="614089" y="346137"/>
                      <a:pt x="614366" y="347108"/>
                    </a:cubicBezTo>
                    <a:cubicBezTo>
                      <a:pt x="614921" y="347454"/>
                      <a:pt x="615544" y="347870"/>
                      <a:pt x="616030" y="348494"/>
                    </a:cubicBezTo>
                    <a:cubicBezTo>
                      <a:pt x="616930" y="349603"/>
                      <a:pt x="617346" y="351059"/>
                      <a:pt x="617208" y="352445"/>
                    </a:cubicBezTo>
                    <a:cubicBezTo>
                      <a:pt x="617208" y="352514"/>
                      <a:pt x="617208" y="352583"/>
                      <a:pt x="617208" y="352722"/>
                    </a:cubicBezTo>
                    <a:cubicBezTo>
                      <a:pt x="617277" y="353692"/>
                      <a:pt x="617346" y="355286"/>
                      <a:pt x="616653" y="356881"/>
                    </a:cubicBezTo>
                    <a:cubicBezTo>
                      <a:pt x="616653" y="356950"/>
                      <a:pt x="616653" y="357088"/>
                      <a:pt x="616653" y="357158"/>
                    </a:cubicBezTo>
                    <a:cubicBezTo>
                      <a:pt x="616653" y="357782"/>
                      <a:pt x="616653" y="358683"/>
                      <a:pt x="616445" y="359722"/>
                    </a:cubicBezTo>
                    <a:cubicBezTo>
                      <a:pt x="616445" y="360346"/>
                      <a:pt x="616376" y="361316"/>
                      <a:pt x="615960" y="362425"/>
                    </a:cubicBezTo>
                    <a:cubicBezTo>
                      <a:pt x="615960" y="362841"/>
                      <a:pt x="615891" y="363396"/>
                      <a:pt x="615683" y="364089"/>
                    </a:cubicBezTo>
                    <a:cubicBezTo>
                      <a:pt x="615683" y="364990"/>
                      <a:pt x="615683" y="366792"/>
                      <a:pt x="614366" y="368525"/>
                    </a:cubicBezTo>
                    <a:cubicBezTo>
                      <a:pt x="613742" y="369356"/>
                      <a:pt x="613049" y="369980"/>
                      <a:pt x="612287" y="370673"/>
                    </a:cubicBezTo>
                    <a:cubicBezTo>
                      <a:pt x="611871" y="371020"/>
                      <a:pt x="611455" y="371436"/>
                      <a:pt x="611178" y="371782"/>
                    </a:cubicBezTo>
                    <a:cubicBezTo>
                      <a:pt x="610901" y="372060"/>
                      <a:pt x="610623" y="372406"/>
                      <a:pt x="610277" y="372822"/>
                    </a:cubicBezTo>
                    <a:cubicBezTo>
                      <a:pt x="609514" y="373723"/>
                      <a:pt x="608613" y="374763"/>
                      <a:pt x="607643" y="375664"/>
                    </a:cubicBezTo>
                    <a:cubicBezTo>
                      <a:pt x="607366" y="376565"/>
                      <a:pt x="606880" y="378090"/>
                      <a:pt x="605564" y="379406"/>
                    </a:cubicBezTo>
                    <a:cubicBezTo>
                      <a:pt x="604247" y="380723"/>
                      <a:pt x="603138" y="381347"/>
                      <a:pt x="602375" y="381832"/>
                    </a:cubicBezTo>
                    <a:cubicBezTo>
                      <a:pt x="602306" y="381832"/>
                      <a:pt x="602237" y="381902"/>
                      <a:pt x="602237" y="381902"/>
                    </a:cubicBezTo>
                    <a:cubicBezTo>
                      <a:pt x="602168" y="381971"/>
                      <a:pt x="602168" y="382040"/>
                      <a:pt x="602098" y="382040"/>
                    </a:cubicBezTo>
                    <a:cubicBezTo>
                      <a:pt x="601682" y="382525"/>
                      <a:pt x="600989" y="383288"/>
                      <a:pt x="600019" y="384119"/>
                    </a:cubicBezTo>
                    <a:cubicBezTo>
                      <a:pt x="598147" y="385714"/>
                      <a:pt x="595860" y="385991"/>
                      <a:pt x="593850" y="385852"/>
                    </a:cubicBezTo>
                    <a:cubicBezTo>
                      <a:pt x="592949" y="387030"/>
                      <a:pt x="591702" y="387585"/>
                      <a:pt x="591008" y="387793"/>
                    </a:cubicBezTo>
                    <a:cubicBezTo>
                      <a:pt x="590177" y="388070"/>
                      <a:pt x="589414" y="388139"/>
                      <a:pt x="588721" y="388139"/>
                    </a:cubicBezTo>
                    <a:cubicBezTo>
                      <a:pt x="588721" y="388139"/>
                      <a:pt x="588721" y="388139"/>
                      <a:pt x="588721" y="388139"/>
                    </a:cubicBezTo>
                    <a:cubicBezTo>
                      <a:pt x="587890" y="389734"/>
                      <a:pt x="586434" y="391674"/>
                      <a:pt x="583523" y="392021"/>
                    </a:cubicBezTo>
                    <a:cubicBezTo>
                      <a:pt x="582483" y="392160"/>
                      <a:pt x="581582" y="392090"/>
                      <a:pt x="580889" y="392021"/>
                    </a:cubicBezTo>
                    <a:cubicBezTo>
                      <a:pt x="580612" y="392021"/>
                      <a:pt x="580127" y="391952"/>
                      <a:pt x="579919" y="391952"/>
                    </a:cubicBezTo>
                    <a:cubicBezTo>
                      <a:pt x="579156" y="392575"/>
                      <a:pt x="578602" y="393407"/>
                      <a:pt x="578048" y="394100"/>
                    </a:cubicBezTo>
                    <a:cubicBezTo>
                      <a:pt x="577354" y="395071"/>
                      <a:pt x="576592" y="396179"/>
                      <a:pt x="575344" y="397011"/>
                    </a:cubicBezTo>
                    <a:cubicBezTo>
                      <a:pt x="574651" y="397704"/>
                      <a:pt x="573126" y="399784"/>
                      <a:pt x="571810" y="401447"/>
                    </a:cubicBezTo>
                    <a:cubicBezTo>
                      <a:pt x="570215" y="403526"/>
                      <a:pt x="568413" y="405814"/>
                      <a:pt x="566473" y="408170"/>
                    </a:cubicBezTo>
                    <a:cubicBezTo>
                      <a:pt x="565017" y="409972"/>
                      <a:pt x="564879" y="410735"/>
                      <a:pt x="564393" y="413230"/>
                    </a:cubicBezTo>
                    <a:cubicBezTo>
                      <a:pt x="563770" y="416279"/>
                      <a:pt x="563007" y="420438"/>
                      <a:pt x="559472" y="427854"/>
                    </a:cubicBezTo>
                    <a:cubicBezTo>
                      <a:pt x="556145" y="434924"/>
                      <a:pt x="555730" y="436726"/>
                      <a:pt x="555730" y="437142"/>
                    </a:cubicBezTo>
                    <a:cubicBezTo>
                      <a:pt x="555730" y="437211"/>
                      <a:pt x="555799" y="437419"/>
                      <a:pt x="555799" y="437558"/>
                    </a:cubicBezTo>
                    <a:cubicBezTo>
                      <a:pt x="556007" y="438320"/>
                      <a:pt x="556284" y="439568"/>
                      <a:pt x="556284" y="441300"/>
                    </a:cubicBezTo>
                    <a:cubicBezTo>
                      <a:pt x="556284" y="442409"/>
                      <a:pt x="556284" y="443380"/>
                      <a:pt x="556284" y="444142"/>
                    </a:cubicBezTo>
                    <a:cubicBezTo>
                      <a:pt x="577008" y="446776"/>
                      <a:pt x="582968" y="453984"/>
                      <a:pt x="587751" y="459806"/>
                    </a:cubicBezTo>
                    <a:cubicBezTo>
                      <a:pt x="588721" y="460984"/>
                      <a:pt x="589553" y="462024"/>
                      <a:pt x="590523" y="462995"/>
                    </a:cubicBezTo>
                    <a:cubicBezTo>
                      <a:pt x="594543" y="467015"/>
                      <a:pt x="598979" y="472975"/>
                      <a:pt x="603276" y="478659"/>
                    </a:cubicBezTo>
                    <a:cubicBezTo>
                      <a:pt x="605772" y="482055"/>
                      <a:pt x="608197" y="485243"/>
                      <a:pt x="610277" y="487738"/>
                    </a:cubicBezTo>
                    <a:cubicBezTo>
                      <a:pt x="615267" y="493699"/>
                      <a:pt x="625872" y="501393"/>
                      <a:pt x="633634" y="507006"/>
                    </a:cubicBezTo>
                    <a:lnTo>
                      <a:pt x="635090" y="508046"/>
                    </a:lnTo>
                    <a:cubicBezTo>
                      <a:pt x="648051" y="517403"/>
                      <a:pt x="633911" y="550741"/>
                      <a:pt x="628713" y="559336"/>
                    </a:cubicBezTo>
                    <a:cubicBezTo>
                      <a:pt x="620604" y="572851"/>
                      <a:pt x="609306" y="571534"/>
                      <a:pt x="603207" y="570841"/>
                    </a:cubicBezTo>
                    <a:cubicBezTo>
                      <a:pt x="602791" y="570772"/>
                      <a:pt x="602375" y="570772"/>
                      <a:pt x="601960" y="570703"/>
                    </a:cubicBezTo>
                    <a:cubicBezTo>
                      <a:pt x="600643" y="570564"/>
                      <a:pt x="599603" y="571049"/>
                      <a:pt x="597524" y="572158"/>
                    </a:cubicBezTo>
                    <a:cubicBezTo>
                      <a:pt x="595029" y="573406"/>
                      <a:pt x="591979" y="575000"/>
                      <a:pt x="587612" y="575000"/>
                    </a:cubicBezTo>
                    <a:cubicBezTo>
                      <a:pt x="582483" y="575000"/>
                      <a:pt x="577909" y="576663"/>
                      <a:pt x="571255" y="580961"/>
                    </a:cubicBezTo>
                    <a:cubicBezTo>
                      <a:pt x="566958" y="583733"/>
                      <a:pt x="559888" y="585812"/>
                      <a:pt x="553026" y="587892"/>
                    </a:cubicBezTo>
                    <a:cubicBezTo>
                      <a:pt x="549284" y="589001"/>
                      <a:pt x="544224" y="590525"/>
                      <a:pt x="542491" y="591496"/>
                    </a:cubicBezTo>
                    <a:cubicBezTo>
                      <a:pt x="537848" y="598357"/>
                      <a:pt x="520867" y="599051"/>
                      <a:pt x="520659" y="599051"/>
                    </a:cubicBezTo>
                    <a:cubicBezTo>
                      <a:pt x="517262" y="599051"/>
                      <a:pt x="514698" y="598842"/>
                      <a:pt x="511648" y="598565"/>
                    </a:cubicBezTo>
                    <a:cubicBezTo>
                      <a:pt x="510054" y="598427"/>
                      <a:pt x="508391" y="598288"/>
                      <a:pt x="506450" y="598149"/>
                    </a:cubicBezTo>
                    <a:cubicBezTo>
                      <a:pt x="500628" y="597734"/>
                      <a:pt x="499103" y="597110"/>
                      <a:pt x="496053" y="593783"/>
                    </a:cubicBezTo>
                    <a:cubicBezTo>
                      <a:pt x="495638" y="593367"/>
                      <a:pt x="495222" y="592882"/>
                      <a:pt x="494598" y="592258"/>
                    </a:cubicBezTo>
                    <a:cubicBezTo>
                      <a:pt x="492796" y="590456"/>
                      <a:pt x="489538" y="587753"/>
                      <a:pt x="486627" y="585396"/>
                    </a:cubicBezTo>
                    <a:cubicBezTo>
                      <a:pt x="483439" y="582832"/>
                      <a:pt x="481429" y="581168"/>
                      <a:pt x="480389" y="579990"/>
                    </a:cubicBezTo>
                    <a:cubicBezTo>
                      <a:pt x="478102" y="577495"/>
                      <a:pt x="477825" y="575693"/>
                      <a:pt x="477686" y="573614"/>
                    </a:cubicBezTo>
                    <a:cubicBezTo>
                      <a:pt x="477617" y="572851"/>
                      <a:pt x="477617" y="571881"/>
                      <a:pt x="477270" y="570287"/>
                    </a:cubicBezTo>
                    <a:cubicBezTo>
                      <a:pt x="477132" y="569594"/>
                      <a:pt x="476993" y="569108"/>
                      <a:pt x="476924" y="568762"/>
                    </a:cubicBezTo>
                    <a:cubicBezTo>
                      <a:pt x="476439" y="568415"/>
                      <a:pt x="475815" y="567930"/>
                      <a:pt x="475052" y="567237"/>
                    </a:cubicBezTo>
                    <a:cubicBezTo>
                      <a:pt x="474221" y="566613"/>
                      <a:pt x="471448" y="566336"/>
                      <a:pt x="466874" y="566336"/>
                    </a:cubicBezTo>
                    <a:lnTo>
                      <a:pt x="465973" y="566336"/>
                    </a:lnTo>
                    <a:cubicBezTo>
                      <a:pt x="458972" y="566336"/>
                      <a:pt x="449269" y="557672"/>
                      <a:pt x="448229" y="556633"/>
                    </a:cubicBezTo>
                    <a:cubicBezTo>
                      <a:pt x="447606" y="556009"/>
                      <a:pt x="447190" y="555662"/>
                      <a:pt x="446913" y="555455"/>
                    </a:cubicBezTo>
                    <a:cubicBezTo>
                      <a:pt x="445249" y="555177"/>
                      <a:pt x="443794" y="554415"/>
                      <a:pt x="441714" y="552821"/>
                    </a:cubicBezTo>
                    <a:cubicBezTo>
                      <a:pt x="440259" y="551642"/>
                      <a:pt x="439774" y="551434"/>
                      <a:pt x="439704" y="551434"/>
                    </a:cubicBezTo>
                    <a:cubicBezTo>
                      <a:pt x="439635" y="551434"/>
                      <a:pt x="439427" y="551365"/>
                      <a:pt x="439288" y="551365"/>
                    </a:cubicBezTo>
                    <a:cubicBezTo>
                      <a:pt x="438387" y="551227"/>
                      <a:pt x="437070" y="550949"/>
                      <a:pt x="434922" y="550048"/>
                    </a:cubicBezTo>
                    <a:cubicBezTo>
                      <a:pt x="434506" y="549910"/>
                      <a:pt x="434159" y="549771"/>
                      <a:pt x="433813" y="549632"/>
                    </a:cubicBezTo>
                    <a:cubicBezTo>
                      <a:pt x="430971" y="548593"/>
                      <a:pt x="429446" y="547830"/>
                      <a:pt x="428060" y="544642"/>
                    </a:cubicBezTo>
                    <a:cubicBezTo>
                      <a:pt x="427783" y="544087"/>
                      <a:pt x="427506" y="543394"/>
                      <a:pt x="426813" y="542216"/>
                    </a:cubicBezTo>
                    <a:lnTo>
                      <a:pt x="426674" y="541939"/>
                    </a:lnTo>
                    <a:cubicBezTo>
                      <a:pt x="424109" y="537434"/>
                      <a:pt x="423070" y="535562"/>
                      <a:pt x="420020" y="533275"/>
                    </a:cubicBezTo>
                    <a:cubicBezTo>
                      <a:pt x="417802" y="531542"/>
                      <a:pt x="416763" y="530849"/>
                      <a:pt x="415723" y="530156"/>
                    </a:cubicBezTo>
                    <a:cubicBezTo>
                      <a:pt x="415030" y="529671"/>
                      <a:pt x="414337" y="529186"/>
                      <a:pt x="413297" y="528424"/>
                    </a:cubicBezTo>
                    <a:cubicBezTo>
                      <a:pt x="412049" y="527522"/>
                      <a:pt x="410109" y="526760"/>
                      <a:pt x="408445" y="526067"/>
                    </a:cubicBezTo>
                    <a:cubicBezTo>
                      <a:pt x="407891" y="525859"/>
                      <a:pt x="407406" y="525651"/>
                      <a:pt x="406920" y="525443"/>
                    </a:cubicBezTo>
                    <a:cubicBezTo>
                      <a:pt x="402346" y="523572"/>
                      <a:pt x="398534" y="519968"/>
                      <a:pt x="395207" y="514492"/>
                    </a:cubicBezTo>
                    <a:cubicBezTo>
                      <a:pt x="393821" y="512136"/>
                      <a:pt x="392019" y="510403"/>
                      <a:pt x="390286" y="508739"/>
                    </a:cubicBezTo>
                    <a:cubicBezTo>
                      <a:pt x="388137" y="506660"/>
                      <a:pt x="385920" y="504511"/>
                      <a:pt x="384880" y="501393"/>
                    </a:cubicBezTo>
                    <a:cubicBezTo>
                      <a:pt x="383563" y="497580"/>
                      <a:pt x="383909" y="492798"/>
                      <a:pt x="384187" y="489332"/>
                    </a:cubicBezTo>
                    <a:cubicBezTo>
                      <a:pt x="384256" y="488293"/>
                      <a:pt x="384325" y="487392"/>
                      <a:pt x="384325" y="486768"/>
                    </a:cubicBezTo>
                    <a:cubicBezTo>
                      <a:pt x="384325" y="484896"/>
                      <a:pt x="385018" y="482401"/>
                      <a:pt x="386058" y="479213"/>
                    </a:cubicBezTo>
                    <a:cubicBezTo>
                      <a:pt x="384395" y="479421"/>
                      <a:pt x="383078" y="479421"/>
                      <a:pt x="382731" y="479421"/>
                    </a:cubicBezTo>
                    <a:cubicBezTo>
                      <a:pt x="378988" y="479421"/>
                      <a:pt x="376424" y="477411"/>
                      <a:pt x="375246" y="473530"/>
                    </a:cubicBezTo>
                    <a:cubicBezTo>
                      <a:pt x="375176" y="473391"/>
                      <a:pt x="375107" y="473183"/>
                      <a:pt x="375107" y="473114"/>
                    </a:cubicBezTo>
                    <a:cubicBezTo>
                      <a:pt x="373721" y="470480"/>
                      <a:pt x="373998" y="467708"/>
                      <a:pt x="374275" y="464797"/>
                    </a:cubicBezTo>
                    <a:cubicBezTo>
                      <a:pt x="374345" y="464242"/>
                      <a:pt x="374414" y="463618"/>
                      <a:pt x="374483" y="462995"/>
                    </a:cubicBezTo>
                    <a:cubicBezTo>
                      <a:pt x="374622" y="461470"/>
                      <a:pt x="374414" y="460291"/>
                      <a:pt x="374206" y="458836"/>
                    </a:cubicBezTo>
                    <a:cubicBezTo>
                      <a:pt x="374137" y="458559"/>
                      <a:pt x="374137" y="458281"/>
                      <a:pt x="374067" y="458004"/>
                    </a:cubicBezTo>
                    <a:cubicBezTo>
                      <a:pt x="372889" y="459321"/>
                      <a:pt x="371503" y="460014"/>
                      <a:pt x="370255" y="460430"/>
                    </a:cubicBezTo>
                    <a:cubicBezTo>
                      <a:pt x="369839" y="462301"/>
                      <a:pt x="369077" y="463965"/>
                      <a:pt x="367968" y="465282"/>
                    </a:cubicBezTo>
                    <a:cubicBezTo>
                      <a:pt x="366582" y="466876"/>
                      <a:pt x="364641" y="467915"/>
                      <a:pt x="362562" y="468123"/>
                    </a:cubicBezTo>
                    <a:cubicBezTo>
                      <a:pt x="362493" y="468193"/>
                      <a:pt x="362423" y="468262"/>
                      <a:pt x="362354" y="468262"/>
                    </a:cubicBezTo>
                    <a:cubicBezTo>
                      <a:pt x="361384" y="468955"/>
                      <a:pt x="358958" y="470827"/>
                      <a:pt x="355492" y="469787"/>
                    </a:cubicBezTo>
                    <a:cubicBezTo>
                      <a:pt x="353829" y="469302"/>
                      <a:pt x="352581" y="468262"/>
                      <a:pt x="351472" y="467361"/>
                    </a:cubicBezTo>
                    <a:cubicBezTo>
                      <a:pt x="350225" y="466321"/>
                      <a:pt x="349393" y="465698"/>
                      <a:pt x="348353" y="465559"/>
                    </a:cubicBezTo>
                    <a:cubicBezTo>
                      <a:pt x="348145" y="465559"/>
                      <a:pt x="348007" y="465490"/>
                      <a:pt x="347868" y="465490"/>
                    </a:cubicBezTo>
                    <a:cubicBezTo>
                      <a:pt x="347314" y="465906"/>
                      <a:pt x="346551" y="466391"/>
                      <a:pt x="345512" y="466737"/>
                    </a:cubicBezTo>
                    <a:cubicBezTo>
                      <a:pt x="345304" y="466807"/>
                      <a:pt x="345165" y="466876"/>
                      <a:pt x="344957" y="466945"/>
                    </a:cubicBezTo>
                    <a:cubicBezTo>
                      <a:pt x="341492" y="468331"/>
                      <a:pt x="339343" y="467985"/>
                      <a:pt x="335184" y="465628"/>
                    </a:cubicBezTo>
                    <a:cubicBezTo>
                      <a:pt x="331511" y="463480"/>
                      <a:pt x="330541" y="461054"/>
                      <a:pt x="329917" y="458975"/>
                    </a:cubicBezTo>
                    <a:cubicBezTo>
                      <a:pt x="329778" y="458559"/>
                      <a:pt x="329709" y="458420"/>
                      <a:pt x="329709" y="458281"/>
                    </a:cubicBezTo>
                    <a:cubicBezTo>
                      <a:pt x="329154" y="458143"/>
                      <a:pt x="327837" y="458073"/>
                      <a:pt x="327006" y="458004"/>
                    </a:cubicBezTo>
                    <a:cubicBezTo>
                      <a:pt x="326105" y="457935"/>
                      <a:pt x="325204" y="457935"/>
                      <a:pt x="324233" y="457796"/>
                    </a:cubicBezTo>
                    <a:cubicBezTo>
                      <a:pt x="322639" y="457588"/>
                      <a:pt x="320144" y="457311"/>
                      <a:pt x="318758" y="454816"/>
                    </a:cubicBezTo>
                    <a:cubicBezTo>
                      <a:pt x="318411" y="454261"/>
                      <a:pt x="318134" y="453430"/>
                      <a:pt x="318065" y="452459"/>
                    </a:cubicBezTo>
                    <a:cubicBezTo>
                      <a:pt x="313837" y="451974"/>
                      <a:pt x="311134" y="448647"/>
                      <a:pt x="309886" y="442548"/>
                    </a:cubicBezTo>
                    <a:cubicBezTo>
                      <a:pt x="309124" y="442340"/>
                      <a:pt x="307876" y="442201"/>
                      <a:pt x="307252" y="442132"/>
                    </a:cubicBezTo>
                    <a:cubicBezTo>
                      <a:pt x="306074" y="441994"/>
                      <a:pt x="304965" y="441855"/>
                      <a:pt x="303856" y="441508"/>
                    </a:cubicBezTo>
                    <a:cubicBezTo>
                      <a:pt x="302955" y="441162"/>
                      <a:pt x="302054" y="440677"/>
                      <a:pt x="301292" y="439914"/>
                    </a:cubicBezTo>
                    <a:cubicBezTo>
                      <a:pt x="300460" y="440191"/>
                      <a:pt x="299559" y="440399"/>
                      <a:pt x="298450" y="440399"/>
                    </a:cubicBezTo>
                    <a:cubicBezTo>
                      <a:pt x="296579" y="440399"/>
                      <a:pt x="292212" y="439845"/>
                      <a:pt x="291658" y="434439"/>
                    </a:cubicBezTo>
                    <a:cubicBezTo>
                      <a:pt x="290341" y="433746"/>
                      <a:pt x="287638" y="432845"/>
                      <a:pt x="286043" y="432290"/>
                    </a:cubicBezTo>
                    <a:cubicBezTo>
                      <a:pt x="284103" y="431666"/>
                      <a:pt x="282301" y="431042"/>
                      <a:pt x="280845" y="430349"/>
                    </a:cubicBezTo>
                    <a:cubicBezTo>
                      <a:pt x="280083" y="430696"/>
                      <a:pt x="279182" y="431042"/>
                      <a:pt x="277934" y="431181"/>
                    </a:cubicBezTo>
                    <a:cubicBezTo>
                      <a:pt x="273221" y="431736"/>
                      <a:pt x="260399" y="427716"/>
                      <a:pt x="260260" y="427646"/>
                    </a:cubicBezTo>
                    <a:cubicBezTo>
                      <a:pt x="259428" y="427369"/>
                      <a:pt x="259428" y="427369"/>
                      <a:pt x="258319" y="427716"/>
                    </a:cubicBezTo>
                    <a:cubicBezTo>
                      <a:pt x="257765" y="427923"/>
                      <a:pt x="257002" y="428131"/>
                      <a:pt x="256101" y="428339"/>
                    </a:cubicBezTo>
                    <a:cubicBezTo>
                      <a:pt x="256032" y="428339"/>
                      <a:pt x="255893" y="428478"/>
                      <a:pt x="255547" y="428755"/>
                    </a:cubicBezTo>
                    <a:cubicBezTo>
                      <a:pt x="254438" y="429656"/>
                      <a:pt x="251943" y="431666"/>
                      <a:pt x="247992" y="430627"/>
                    </a:cubicBezTo>
                    <a:cubicBezTo>
                      <a:pt x="246190" y="430141"/>
                      <a:pt x="244804" y="429240"/>
                      <a:pt x="243834" y="428617"/>
                    </a:cubicBezTo>
                    <a:cubicBezTo>
                      <a:pt x="242724" y="427923"/>
                      <a:pt x="242447" y="427716"/>
                      <a:pt x="241823" y="427716"/>
                    </a:cubicBezTo>
                    <a:cubicBezTo>
                      <a:pt x="239883" y="427646"/>
                      <a:pt x="237734" y="427577"/>
                      <a:pt x="236071" y="425636"/>
                    </a:cubicBezTo>
                    <a:cubicBezTo>
                      <a:pt x="235585" y="425082"/>
                      <a:pt x="235239" y="424458"/>
                      <a:pt x="235031" y="423834"/>
                    </a:cubicBezTo>
                    <a:cubicBezTo>
                      <a:pt x="235031" y="423834"/>
                      <a:pt x="235031" y="423834"/>
                      <a:pt x="235031" y="423834"/>
                    </a:cubicBezTo>
                    <a:cubicBezTo>
                      <a:pt x="233506" y="425567"/>
                      <a:pt x="231773" y="427438"/>
                      <a:pt x="229833" y="428686"/>
                    </a:cubicBezTo>
                    <a:cubicBezTo>
                      <a:pt x="229763" y="429379"/>
                      <a:pt x="229763" y="430280"/>
                      <a:pt x="229833" y="430904"/>
                    </a:cubicBezTo>
                    <a:cubicBezTo>
                      <a:pt x="229833" y="431181"/>
                      <a:pt x="229833" y="431458"/>
                      <a:pt x="229833" y="431736"/>
                    </a:cubicBezTo>
                    <a:cubicBezTo>
                      <a:pt x="229833" y="437211"/>
                      <a:pt x="226367" y="438667"/>
                      <a:pt x="225258" y="439013"/>
                    </a:cubicBezTo>
                    <a:cubicBezTo>
                      <a:pt x="224011" y="439360"/>
                      <a:pt x="222417" y="439360"/>
                      <a:pt x="220892" y="438528"/>
                    </a:cubicBezTo>
                    <a:cubicBezTo>
                      <a:pt x="221169" y="441924"/>
                      <a:pt x="221723" y="445806"/>
                      <a:pt x="222832" y="449964"/>
                    </a:cubicBezTo>
                    <a:cubicBezTo>
                      <a:pt x="224080" y="454816"/>
                      <a:pt x="224912" y="456202"/>
                      <a:pt x="225328" y="457034"/>
                    </a:cubicBezTo>
                    <a:cubicBezTo>
                      <a:pt x="226575" y="459321"/>
                      <a:pt x="226922" y="460777"/>
                      <a:pt x="226922" y="464935"/>
                    </a:cubicBezTo>
                    <a:cubicBezTo>
                      <a:pt x="226922" y="470549"/>
                      <a:pt x="225397" y="473183"/>
                      <a:pt x="221169" y="475193"/>
                    </a:cubicBezTo>
                    <a:cubicBezTo>
                      <a:pt x="220129" y="475678"/>
                      <a:pt x="219159" y="476094"/>
                      <a:pt x="217703" y="477688"/>
                    </a:cubicBezTo>
                    <a:cubicBezTo>
                      <a:pt x="212020" y="483857"/>
                      <a:pt x="202663" y="499521"/>
                      <a:pt x="202663" y="503887"/>
                    </a:cubicBezTo>
                    <a:cubicBezTo>
                      <a:pt x="202663" y="508046"/>
                      <a:pt x="201208" y="515324"/>
                      <a:pt x="199752" y="522393"/>
                    </a:cubicBezTo>
                    <a:cubicBezTo>
                      <a:pt x="198712" y="527522"/>
                      <a:pt x="197534" y="533344"/>
                      <a:pt x="197534" y="535285"/>
                    </a:cubicBezTo>
                    <a:cubicBezTo>
                      <a:pt x="197534" y="536325"/>
                      <a:pt x="197534" y="537156"/>
                      <a:pt x="197534" y="537503"/>
                    </a:cubicBezTo>
                    <a:cubicBezTo>
                      <a:pt x="197742" y="538335"/>
                      <a:pt x="198019" y="539582"/>
                      <a:pt x="198504" y="542909"/>
                    </a:cubicBezTo>
                    <a:cubicBezTo>
                      <a:pt x="199198" y="548038"/>
                      <a:pt x="198990" y="550118"/>
                      <a:pt x="198643" y="552613"/>
                    </a:cubicBezTo>
                    <a:cubicBezTo>
                      <a:pt x="198504" y="553514"/>
                      <a:pt x="198366" y="554276"/>
                      <a:pt x="198366" y="555524"/>
                    </a:cubicBezTo>
                    <a:cubicBezTo>
                      <a:pt x="198366" y="557049"/>
                      <a:pt x="200930" y="560375"/>
                      <a:pt x="205990" y="565435"/>
                    </a:cubicBezTo>
                    <a:lnTo>
                      <a:pt x="206337" y="565782"/>
                    </a:lnTo>
                    <a:cubicBezTo>
                      <a:pt x="210426" y="569871"/>
                      <a:pt x="210980" y="571811"/>
                      <a:pt x="210911" y="576317"/>
                    </a:cubicBezTo>
                    <a:cubicBezTo>
                      <a:pt x="210911" y="576733"/>
                      <a:pt x="210911" y="577148"/>
                      <a:pt x="210911" y="577634"/>
                    </a:cubicBezTo>
                    <a:cubicBezTo>
                      <a:pt x="210911" y="586367"/>
                      <a:pt x="205297" y="588169"/>
                      <a:pt x="202663" y="588515"/>
                    </a:cubicBezTo>
                    <a:cubicBezTo>
                      <a:pt x="202247" y="588931"/>
                      <a:pt x="201485" y="589832"/>
                      <a:pt x="200930" y="590456"/>
                    </a:cubicBezTo>
                    <a:cubicBezTo>
                      <a:pt x="200168" y="591357"/>
                      <a:pt x="199336" y="592397"/>
                      <a:pt x="198366" y="593436"/>
                    </a:cubicBezTo>
                    <a:cubicBezTo>
                      <a:pt x="194554" y="597456"/>
                      <a:pt x="190395" y="598842"/>
                      <a:pt x="185266" y="597664"/>
                    </a:cubicBezTo>
                    <a:cubicBezTo>
                      <a:pt x="180761" y="596625"/>
                      <a:pt x="178751" y="593922"/>
                      <a:pt x="177296" y="591149"/>
                    </a:cubicBezTo>
                    <a:cubicBezTo>
                      <a:pt x="177226" y="591149"/>
                      <a:pt x="177157" y="591149"/>
                      <a:pt x="177088" y="591149"/>
                    </a:cubicBezTo>
                    <a:cubicBezTo>
                      <a:pt x="174800" y="591218"/>
                      <a:pt x="170503" y="591357"/>
                      <a:pt x="167107" y="587892"/>
                    </a:cubicBezTo>
                    <a:cubicBezTo>
                      <a:pt x="166137" y="587337"/>
                      <a:pt x="162671" y="587268"/>
                      <a:pt x="160592" y="587198"/>
                    </a:cubicBezTo>
                    <a:cubicBezTo>
                      <a:pt x="156780" y="587060"/>
                      <a:pt x="152552" y="586921"/>
                      <a:pt x="148878" y="585466"/>
                    </a:cubicBezTo>
                    <a:cubicBezTo>
                      <a:pt x="144858" y="583802"/>
                      <a:pt x="132521" y="584218"/>
                      <a:pt x="127877" y="584426"/>
                    </a:cubicBezTo>
                    <a:cubicBezTo>
                      <a:pt x="126630" y="584495"/>
                      <a:pt x="125660" y="584495"/>
                      <a:pt x="124966" y="584495"/>
                    </a:cubicBezTo>
                    <a:cubicBezTo>
                      <a:pt x="124828" y="584703"/>
                      <a:pt x="124550" y="584980"/>
                      <a:pt x="124412" y="585119"/>
                    </a:cubicBezTo>
                    <a:cubicBezTo>
                      <a:pt x="123649" y="586089"/>
                      <a:pt x="122541" y="587406"/>
                      <a:pt x="120738" y="588238"/>
                    </a:cubicBezTo>
                    <a:cubicBezTo>
                      <a:pt x="118728" y="589139"/>
                      <a:pt x="116926" y="589139"/>
                      <a:pt x="115332" y="589070"/>
                    </a:cubicBezTo>
                    <a:cubicBezTo>
                      <a:pt x="114223" y="589070"/>
                      <a:pt x="113114" y="589001"/>
                      <a:pt x="111382" y="589278"/>
                    </a:cubicBezTo>
                    <a:cubicBezTo>
                      <a:pt x="110550" y="589417"/>
                      <a:pt x="109164" y="590941"/>
                      <a:pt x="108124" y="592050"/>
                    </a:cubicBezTo>
                    <a:cubicBezTo>
                      <a:pt x="106738" y="593506"/>
                      <a:pt x="105213" y="595100"/>
                      <a:pt x="103272" y="596139"/>
                    </a:cubicBezTo>
                    <a:cubicBezTo>
                      <a:pt x="103203" y="596555"/>
                      <a:pt x="103064" y="597041"/>
                      <a:pt x="102995" y="597456"/>
                    </a:cubicBezTo>
                    <a:cubicBezTo>
                      <a:pt x="102718" y="598912"/>
                      <a:pt x="102441" y="600714"/>
                      <a:pt x="101124" y="602170"/>
                    </a:cubicBezTo>
                    <a:cubicBezTo>
                      <a:pt x="100777" y="602585"/>
                      <a:pt x="99737" y="603764"/>
                      <a:pt x="91282" y="610071"/>
                    </a:cubicBezTo>
                    <a:cubicBezTo>
                      <a:pt x="89687" y="611873"/>
                      <a:pt x="88093" y="614299"/>
                      <a:pt x="87539" y="617279"/>
                    </a:cubicBezTo>
                    <a:cubicBezTo>
                      <a:pt x="85598" y="628369"/>
                      <a:pt x="73885" y="646875"/>
                      <a:pt x="67993" y="651796"/>
                    </a:cubicBezTo>
                    <a:cubicBezTo>
                      <a:pt x="64389" y="654776"/>
                      <a:pt x="57389" y="658103"/>
                      <a:pt x="51220" y="660945"/>
                    </a:cubicBezTo>
                    <a:cubicBezTo>
                      <a:pt x="48032" y="662469"/>
                      <a:pt x="44705" y="663994"/>
                      <a:pt x="43527" y="664757"/>
                    </a:cubicBezTo>
                    <a:cubicBezTo>
                      <a:pt x="39368" y="667529"/>
                      <a:pt x="24328" y="674044"/>
                      <a:pt x="17189" y="674044"/>
                    </a:cubicBezTo>
                    <a:cubicBezTo>
                      <a:pt x="13446" y="674044"/>
                      <a:pt x="5198" y="677648"/>
                      <a:pt x="416" y="680837"/>
                    </a:cubicBezTo>
                    <a:cubicBezTo>
                      <a:pt x="208" y="681391"/>
                      <a:pt x="69" y="682500"/>
                      <a:pt x="0" y="683817"/>
                    </a:cubicBezTo>
                    <a:cubicBezTo>
                      <a:pt x="139" y="683817"/>
                      <a:pt x="208" y="683817"/>
                      <a:pt x="347" y="683817"/>
                    </a:cubicBezTo>
                    <a:cubicBezTo>
                      <a:pt x="6030" y="684441"/>
                      <a:pt x="10327" y="679658"/>
                      <a:pt x="18991" y="683956"/>
                    </a:cubicBezTo>
                    <a:cubicBezTo>
                      <a:pt x="27655" y="688253"/>
                      <a:pt x="40893" y="690332"/>
                      <a:pt x="49626" y="692897"/>
                    </a:cubicBezTo>
                    <a:cubicBezTo>
                      <a:pt x="58359" y="695461"/>
                      <a:pt x="62518" y="694491"/>
                      <a:pt x="69102" y="701976"/>
                    </a:cubicBezTo>
                    <a:cubicBezTo>
                      <a:pt x="75756" y="709462"/>
                      <a:pt x="77142" y="706551"/>
                      <a:pt x="84351" y="708769"/>
                    </a:cubicBezTo>
                    <a:cubicBezTo>
                      <a:pt x="91559" y="710917"/>
                      <a:pt x="97658" y="713897"/>
                      <a:pt x="99044" y="705026"/>
                    </a:cubicBezTo>
                    <a:cubicBezTo>
                      <a:pt x="100361" y="696154"/>
                      <a:pt x="96688" y="691441"/>
                      <a:pt x="86083" y="684163"/>
                    </a:cubicBezTo>
                    <a:cubicBezTo>
                      <a:pt x="75479" y="676886"/>
                      <a:pt x="70835" y="683956"/>
                      <a:pt x="72984" y="677510"/>
                    </a:cubicBezTo>
                    <a:cubicBezTo>
                      <a:pt x="75132" y="671064"/>
                      <a:pt x="75617" y="669192"/>
                      <a:pt x="79499" y="668638"/>
                    </a:cubicBezTo>
                    <a:cubicBezTo>
                      <a:pt x="83380" y="668014"/>
                      <a:pt x="86707" y="668291"/>
                      <a:pt x="91559" y="668985"/>
                    </a:cubicBezTo>
                    <a:cubicBezTo>
                      <a:pt x="96410" y="669678"/>
                      <a:pt x="101886" y="669123"/>
                      <a:pt x="111035" y="671341"/>
                    </a:cubicBezTo>
                    <a:cubicBezTo>
                      <a:pt x="120253" y="673628"/>
                      <a:pt x="117897" y="674807"/>
                      <a:pt x="123719" y="672727"/>
                    </a:cubicBezTo>
                    <a:cubicBezTo>
                      <a:pt x="129610" y="670648"/>
                      <a:pt x="126699" y="670232"/>
                      <a:pt x="134254" y="671341"/>
                    </a:cubicBezTo>
                    <a:cubicBezTo>
                      <a:pt x="141809" y="672381"/>
                      <a:pt x="136472" y="675292"/>
                      <a:pt x="149987" y="673559"/>
                    </a:cubicBezTo>
                    <a:cubicBezTo>
                      <a:pt x="163572" y="671826"/>
                      <a:pt x="159968" y="669192"/>
                      <a:pt x="164542" y="671965"/>
                    </a:cubicBezTo>
                    <a:cubicBezTo>
                      <a:pt x="169117" y="674737"/>
                      <a:pt x="169602" y="676539"/>
                      <a:pt x="175979" y="677787"/>
                    </a:cubicBezTo>
                    <a:cubicBezTo>
                      <a:pt x="182355" y="679035"/>
                      <a:pt x="184712" y="683263"/>
                      <a:pt x="190257" y="680351"/>
                    </a:cubicBezTo>
                    <a:cubicBezTo>
                      <a:pt x="195871" y="677510"/>
                      <a:pt x="194623" y="670925"/>
                      <a:pt x="203495" y="671410"/>
                    </a:cubicBezTo>
                    <a:cubicBezTo>
                      <a:pt x="212367" y="671896"/>
                      <a:pt x="209802" y="666351"/>
                      <a:pt x="216248" y="667252"/>
                    </a:cubicBezTo>
                    <a:cubicBezTo>
                      <a:pt x="222694" y="668153"/>
                      <a:pt x="221585" y="656855"/>
                      <a:pt x="219159" y="654360"/>
                    </a:cubicBezTo>
                    <a:cubicBezTo>
                      <a:pt x="216733" y="651934"/>
                      <a:pt x="221793" y="652835"/>
                      <a:pt x="225882" y="657410"/>
                    </a:cubicBezTo>
                    <a:cubicBezTo>
                      <a:pt x="229971" y="662054"/>
                      <a:pt x="228446" y="665311"/>
                      <a:pt x="232744" y="665866"/>
                    </a:cubicBezTo>
                    <a:cubicBezTo>
                      <a:pt x="237041" y="666489"/>
                      <a:pt x="242517" y="668361"/>
                      <a:pt x="239259" y="659281"/>
                    </a:cubicBezTo>
                    <a:cubicBezTo>
                      <a:pt x="236071" y="650132"/>
                      <a:pt x="237803" y="645211"/>
                      <a:pt x="229763" y="640637"/>
                    </a:cubicBezTo>
                    <a:cubicBezTo>
                      <a:pt x="221723" y="636062"/>
                      <a:pt x="227130" y="633151"/>
                      <a:pt x="218535" y="627884"/>
                    </a:cubicBezTo>
                    <a:cubicBezTo>
                      <a:pt x="210010" y="622616"/>
                      <a:pt x="210287" y="621715"/>
                      <a:pt x="213268" y="620398"/>
                    </a:cubicBezTo>
                    <a:cubicBezTo>
                      <a:pt x="216248" y="619081"/>
                      <a:pt x="218050" y="614923"/>
                      <a:pt x="221793" y="620467"/>
                    </a:cubicBezTo>
                    <a:cubicBezTo>
                      <a:pt x="225535" y="626012"/>
                      <a:pt x="224565" y="625666"/>
                      <a:pt x="228446" y="625042"/>
                    </a:cubicBezTo>
                    <a:cubicBezTo>
                      <a:pt x="232328" y="624418"/>
                      <a:pt x="232397" y="618457"/>
                      <a:pt x="235585" y="619705"/>
                    </a:cubicBezTo>
                    <a:cubicBezTo>
                      <a:pt x="238774" y="620953"/>
                      <a:pt x="240645" y="621923"/>
                      <a:pt x="239744" y="624903"/>
                    </a:cubicBezTo>
                    <a:cubicBezTo>
                      <a:pt x="238912" y="627884"/>
                      <a:pt x="239398" y="629686"/>
                      <a:pt x="240992" y="633914"/>
                    </a:cubicBezTo>
                    <a:cubicBezTo>
                      <a:pt x="242586" y="638142"/>
                      <a:pt x="243210" y="640360"/>
                      <a:pt x="247160" y="644379"/>
                    </a:cubicBezTo>
                    <a:cubicBezTo>
                      <a:pt x="251111" y="648399"/>
                      <a:pt x="254784" y="650479"/>
                      <a:pt x="255824" y="652697"/>
                    </a:cubicBezTo>
                    <a:cubicBezTo>
                      <a:pt x="256864" y="654984"/>
                      <a:pt x="263587" y="659212"/>
                      <a:pt x="266844" y="662747"/>
                    </a:cubicBezTo>
                    <a:cubicBezTo>
                      <a:pt x="270102" y="666282"/>
                      <a:pt x="265666" y="662608"/>
                      <a:pt x="272597" y="668014"/>
                    </a:cubicBezTo>
                    <a:cubicBezTo>
                      <a:pt x="279528" y="673420"/>
                      <a:pt x="281538" y="675985"/>
                      <a:pt x="281608" y="671410"/>
                    </a:cubicBezTo>
                    <a:cubicBezTo>
                      <a:pt x="281677" y="666836"/>
                      <a:pt x="275300" y="659351"/>
                      <a:pt x="276340" y="657548"/>
                    </a:cubicBezTo>
                    <a:cubicBezTo>
                      <a:pt x="277380" y="655746"/>
                      <a:pt x="274330" y="652281"/>
                      <a:pt x="281122" y="653598"/>
                    </a:cubicBezTo>
                    <a:cubicBezTo>
                      <a:pt x="287846" y="654915"/>
                      <a:pt x="292281" y="649578"/>
                      <a:pt x="293182" y="654152"/>
                    </a:cubicBezTo>
                    <a:cubicBezTo>
                      <a:pt x="294083" y="658727"/>
                      <a:pt x="299420" y="658727"/>
                      <a:pt x="297480" y="662677"/>
                    </a:cubicBezTo>
                    <a:cubicBezTo>
                      <a:pt x="295470" y="666628"/>
                      <a:pt x="291727" y="668014"/>
                      <a:pt x="291865" y="672104"/>
                    </a:cubicBezTo>
                    <a:cubicBezTo>
                      <a:pt x="292073" y="676193"/>
                      <a:pt x="292558" y="682015"/>
                      <a:pt x="296856" y="677025"/>
                    </a:cubicBezTo>
                    <a:cubicBezTo>
                      <a:pt x="301153" y="672034"/>
                      <a:pt x="299697" y="668569"/>
                      <a:pt x="302470" y="664687"/>
                    </a:cubicBezTo>
                    <a:cubicBezTo>
                      <a:pt x="305242" y="660875"/>
                      <a:pt x="306282" y="655192"/>
                      <a:pt x="312243" y="656647"/>
                    </a:cubicBezTo>
                    <a:cubicBezTo>
                      <a:pt x="318203" y="658034"/>
                      <a:pt x="336085" y="659420"/>
                      <a:pt x="342185" y="661083"/>
                    </a:cubicBezTo>
                    <a:cubicBezTo>
                      <a:pt x="348284" y="662747"/>
                      <a:pt x="340729" y="663994"/>
                      <a:pt x="347036" y="667321"/>
                    </a:cubicBezTo>
                    <a:cubicBezTo>
                      <a:pt x="353274" y="670717"/>
                      <a:pt x="356255" y="669400"/>
                      <a:pt x="353967" y="674044"/>
                    </a:cubicBezTo>
                    <a:cubicBezTo>
                      <a:pt x="351680" y="678757"/>
                      <a:pt x="348700" y="681391"/>
                      <a:pt x="342878" y="680560"/>
                    </a:cubicBezTo>
                    <a:cubicBezTo>
                      <a:pt x="337056" y="679728"/>
                      <a:pt x="332758" y="679312"/>
                      <a:pt x="334422" y="682431"/>
                    </a:cubicBezTo>
                    <a:cubicBezTo>
                      <a:pt x="336155" y="685550"/>
                      <a:pt x="339967" y="689154"/>
                      <a:pt x="344125" y="692065"/>
                    </a:cubicBezTo>
                    <a:cubicBezTo>
                      <a:pt x="348284" y="694976"/>
                      <a:pt x="348839" y="694283"/>
                      <a:pt x="350918" y="697263"/>
                    </a:cubicBezTo>
                    <a:cubicBezTo>
                      <a:pt x="352997" y="700244"/>
                      <a:pt x="351334" y="702323"/>
                      <a:pt x="359582" y="699065"/>
                    </a:cubicBezTo>
                    <a:cubicBezTo>
                      <a:pt x="367829" y="695808"/>
                      <a:pt x="363047" y="687976"/>
                      <a:pt x="369909" y="688599"/>
                    </a:cubicBezTo>
                    <a:cubicBezTo>
                      <a:pt x="376770" y="689154"/>
                      <a:pt x="383424" y="683401"/>
                      <a:pt x="390217" y="684163"/>
                    </a:cubicBezTo>
                    <a:cubicBezTo>
                      <a:pt x="397078" y="684926"/>
                      <a:pt x="419119" y="684787"/>
                      <a:pt x="432149" y="686589"/>
                    </a:cubicBezTo>
                    <a:cubicBezTo>
                      <a:pt x="445180" y="688391"/>
                      <a:pt x="443170" y="683540"/>
                      <a:pt x="454606" y="685134"/>
                    </a:cubicBezTo>
                    <a:cubicBezTo>
                      <a:pt x="466111" y="686728"/>
                      <a:pt x="476300" y="684926"/>
                      <a:pt x="487459" y="687075"/>
                    </a:cubicBezTo>
                    <a:cubicBezTo>
                      <a:pt x="498687" y="689223"/>
                      <a:pt x="501945" y="695115"/>
                      <a:pt x="510262" y="697956"/>
                    </a:cubicBezTo>
                    <a:cubicBezTo>
                      <a:pt x="518579" y="700867"/>
                      <a:pt x="521352" y="704749"/>
                      <a:pt x="529461" y="709115"/>
                    </a:cubicBezTo>
                    <a:cubicBezTo>
                      <a:pt x="537570" y="713551"/>
                      <a:pt x="538541" y="708284"/>
                      <a:pt x="544432" y="715076"/>
                    </a:cubicBezTo>
                    <a:cubicBezTo>
                      <a:pt x="550393" y="721868"/>
                      <a:pt x="552056" y="719789"/>
                      <a:pt x="558363" y="724156"/>
                    </a:cubicBezTo>
                    <a:cubicBezTo>
                      <a:pt x="564671" y="728522"/>
                      <a:pt x="561205" y="727621"/>
                      <a:pt x="568760" y="728869"/>
                    </a:cubicBezTo>
                    <a:cubicBezTo>
                      <a:pt x="576315" y="730116"/>
                      <a:pt x="575344" y="727482"/>
                      <a:pt x="580335" y="725680"/>
                    </a:cubicBezTo>
                    <a:cubicBezTo>
                      <a:pt x="585394" y="723878"/>
                      <a:pt x="593088" y="706897"/>
                      <a:pt x="598841" y="706759"/>
                    </a:cubicBezTo>
                    <a:cubicBezTo>
                      <a:pt x="604593" y="706620"/>
                      <a:pt x="626149" y="702323"/>
                      <a:pt x="627674" y="702531"/>
                    </a:cubicBezTo>
                    <a:cubicBezTo>
                      <a:pt x="629199" y="702739"/>
                      <a:pt x="629684" y="698580"/>
                      <a:pt x="644655" y="700659"/>
                    </a:cubicBezTo>
                    <a:cubicBezTo>
                      <a:pt x="659626" y="702739"/>
                      <a:pt x="664755" y="706966"/>
                      <a:pt x="672795" y="700937"/>
                    </a:cubicBezTo>
                    <a:cubicBezTo>
                      <a:pt x="680835" y="694976"/>
                      <a:pt x="679795" y="684787"/>
                      <a:pt x="689706" y="683332"/>
                    </a:cubicBezTo>
                    <a:cubicBezTo>
                      <a:pt x="699687" y="681876"/>
                      <a:pt x="696915" y="681807"/>
                      <a:pt x="704400" y="687144"/>
                    </a:cubicBezTo>
                    <a:cubicBezTo>
                      <a:pt x="711955" y="692411"/>
                      <a:pt x="719995" y="694352"/>
                      <a:pt x="727758" y="695461"/>
                    </a:cubicBezTo>
                    <a:cubicBezTo>
                      <a:pt x="735520" y="696570"/>
                      <a:pt x="737461" y="698164"/>
                      <a:pt x="734897" y="687768"/>
                    </a:cubicBezTo>
                    <a:cubicBezTo>
                      <a:pt x="732263" y="677371"/>
                      <a:pt x="733164" y="671549"/>
                      <a:pt x="736976" y="665935"/>
                    </a:cubicBezTo>
                    <a:cubicBezTo>
                      <a:pt x="740788" y="660321"/>
                      <a:pt x="740511" y="654083"/>
                      <a:pt x="746957" y="652489"/>
                    </a:cubicBezTo>
                    <a:cubicBezTo>
                      <a:pt x="753333" y="650895"/>
                      <a:pt x="753402" y="649162"/>
                      <a:pt x="765809" y="648607"/>
                    </a:cubicBezTo>
                    <a:cubicBezTo>
                      <a:pt x="778216" y="648053"/>
                      <a:pt x="777869" y="650132"/>
                      <a:pt x="788959" y="646667"/>
                    </a:cubicBezTo>
                    <a:cubicBezTo>
                      <a:pt x="799979" y="643201"/>
                      <a:pt x="804345" y="640567"/>
                      <a:pt x="816128" y="637587"/>
                    </a:cubicBezTo>
                    <a:cubicBezTo>
                      <a:pt x="827911" y="634607"/>
                      <a:pt x="824861" y="634745"/>
                      <a:pt x="830614" y="629824"/>
                    </a:cubicBezTo>
                    <a:cubicBezTo>
                      <a:pt x="836297" y="624834"/>
                      <a:pt x="836159" y="623448"/>
                      <a:pt x="837684" y="612913"/>
                    </a:cubicBezTo>
                    <a:cubicBezTo>
                      <a:pt x="839278" y="602377"/>
                      <a:pt x="837268" y="589139"/>
                      <a:pt x="835951" y="583386"/>
                    </a:cubicBezTo>
                    <a:cubicBezTo>
                      <a:pt x="834634" y="577634"/>
                      <a:pt x="835882" y="570495"/>
                      <a:pt x="841149" y="571188"/>
                    </a:cubicBezTo>
                    <a:cubicBezTo>
                      <a:pt x="846417" y="571950"/>
                      <a:pt x="853140" y="577287"/>
                      <a:pt x="854942" y="565435"/>
                    </a:cubicBezTo>
                    <a:cubicBezTo>
                      <a:pt x="856744" y="553583"/>
                      <a:pt x="846140" y="551088"/>
                      <a:pt x="841080" y="553306"/>
                    </a:cubicBezTo>
                    <a:cubicBezTo>
                      <a:pt x="836020" y="555455"/>
                      <a:pt x="828604" y="559474"/>
                      <a:pt x="819663" y="558158"/>
                    </a:cubicBezTo>
                    <a:cubicBezTo>
                      <a:pt x="810722" y="556910"/>
                      <a:pt x="782443" y="551989"/>
                      <a:pt x="776136" y="552821"/>
                    </a:cubicBezTo>
                    <a:cubicBezTo>
                      <a:pt x="769829" y="553652"/>
                      <a:pt x="770175" y="557949"/>
                      <a:pt x="757561" y="556355"/>
                    </a:cubicBezTo>
                    <a:cubicBezTo>
                      <a:pt x="744877" y="554761"/>
                      <a:pt x="739332" y="554553"/>
                      <a:pt x="733580" y="550464"/>
                    </a:cubicBezTo>
                    <a:cubicBezTo>
                      <a:pt x="727827" y="546375"/>
                      <a:pt x="712995" y="549910"/>
                      <a:pt x="710292" y="545266"/>
                    </a:cubicBezTo>
                    <a:cubicBezTo>
                      <a:pt x="707588" y="540622"/>
                      <a:pt x="715906" y="542424"/>
                      <a:pt x="704469" y="539028"/>
                    </a:cubicBezTo>
                    <a:cubicBezTo>
                      <a:pt x="693033" y="535701"/>
                      <a:pt x="686379" y="538958"/>
                      <a:pt x="680835" y="536255"/>
                    </a:cubicBezTo>
                    <a:cubicBezTo>
                      <a:pt x="675290" y="533552"/>
                      <a:pt x="665864" y="530295"/>
                      <a:pt x="664131" y="524681"/>
                    </a:cubicBezTo>
                    <a:cubicBezTo>
                      <a:pt x="662398" y="519067"/>
                      <a:pt x="663230" y="520314"/>
                      <a:pt x="669814" y="519898"/>
                    </a:cubicBezTo>
                    <a:cubicBezTo>
                      <a:pt x="676399" y="519482"/>
                      <a:pt x="689360" y="518235"/>
                      <a:pt x="687073" y="509432"/>
                    </a:cubicBezTo>
                    <a:cubicBezTo>
                      <a:pt x="684785" y="500630"/>
                      <a:pt x="682845" y="500353"/>
                      <a:pt x="674042" y="499521"/>
                    </a:cubicBezTo>
                    <a:cubicBezTo>
                      <a:pt x="665240" y="498689"/>
                      <a:pt x="655883" y="497511"/>
                      <a:pt x="654011" y="500561"/>
                    </a:cubicBezTo>
                    <a:cubicBezTo>
                      <a:pt x="652140" y="503541"/>
                      <a:pt x="645417" y="511512"/>
                      <a:pt x="641050" y="507561"/>
                    </a:cubicBezTo>
                    <a:cubicBezTo>
                      <a:pt x="636684" y="503680"/>
                      <a:pt x="642506" y="499105"/>
                      <a:pt x="647080" y="493976"/>
                    </a:cubicBezTo>
                    <a:cubicBezTo>
                      <a:pt x="651655" y="488847"/>
                      <a:pt x="647496" y="484412"/>
                      <a:pt x="654358" y="485174"/>
                    </a:cubicBezTo>
                    <a:cubicBezTo>
                      <a:pt x="661220" y="485936"/>
                      <a:pt x="669606" y="485590"/>
                      <a:pt x="670092" y="482401"/>
                    </a:cubicBezTo>
                    <a:cubicBezTo>
                      <a:pt x="670577" y="479213"/>
                      <a:pt x="672517" y="476787"/>
                      <a:pt x="675082" y="482124"/>
                    </a:cubicBezTo>
                    <a:cubicBezTo>
                      <a:pt x="677646" y="487461"/>
                      <a:pt x="687766" y="490095"/>
                      <a:pt x="682221" y="483718"/>
                    </a:cubicBezTo>
                    <a:cubicBezTo>
                      <a:pt x="676607" y="477342"/>
                      <a:pt x="675359" y="473737"/>
                      <a:pt x="681389" y="474569"/>
                    </a:cubicBezTo>
                    <a:cubicBezTo>
                      <a:pt x="687419" y="475401"/>
                      <a:pt x="686310" y="478936"/>
                      <a:pt x="693310" y="479906"/>
                    </a:cubicBezTo>
                    <a:cubicBezTo>
                      <a:pt x="700311" y="480877"/>
                      <a:pt x="703707" y="483510"/>
                      <a:pt x="710084" y="486144"/>
                    </a:cubicBezTo>
                    <a:cubicBezTo>
                      <a:pt x="716460" y="488778"/>
                      <a:pt x="717708" y="487045"/>
                      <a:pt x="726025" y="487045"/>
                    </a:cubicBezTo>
                    <a:cubicBezTo>
                      <a:pt x="734342" y="487045"/>
                      <a:pt x="741689" y="473876"/>
                      <a:pt x="750630" y="470064"/>
                    </a:cubicBezTo>
                    <a:cubicBezTo>
                      <a:pt x="759502" y="466321"/>
                      <a:pt x="758116" y="471866"/>
                      <a:pt x="759918" y="459598"/>
                    </a:cubicBezTo>
                    <a:cubicBezTo>
                      <a:pt x="761789" y="447330"/>
                      <a:pt x="766155" y="439290"/>
                      <a:pt x="765948" y="431181"/>
                    </a:cubicBezTo>
                    <a:cubicBezTo>
                      <a:pt x="765740" y="423072"/>
                      <a:pt x="759571" y="422032"/>
                      <a:pt x="754096" y="426815"/>
                    </a:cubicBezTo>
                    <a:cubicBezTo>
                      <a:pt x="748620" y="431597"/>
                      <a:pt x="733996" y="429587"/>
                      <a:pt x="732471" y="432013"/>
                    </a:cubicBezTo>
                    <a:cubicBezTo>
                      <a:pt x="730877" y="434508"/>
                      <a:pt x="728104" y="441439"/>
                      <a:pt x="723391" y="438251"/>
                    </a:cubicBezTo>
                    <a:cubicBezTo>
                      <a:pt x="718678" y="435062"/>
                      <a:pt x="723807" y="431597"/>
                      <a:pt x="717916" y="427300"/>
                    </a:cubicBezTo>
                    <a:cubicBezTo>
                      <a:pt x="712024" y="423003"/>
                      <a:pt x="707519" y="418359"/>
                      <a:pt x="712995" y="416210"/>
                    </a:cubicBezTo>
                    <a:cubicBezTo>
                      <a:pt x="718470" y="414061"/>
                      <a:pt x="720965" y="418705"/>
                      <a:pt x="728381" y="419745"/>
                    </a:cubicBezTo>
                    <a:cubicBezTo>
                      <a:pt x="735798" y="420785"/>
                      <a:pt x="731639" y="412675"/>
                      <a:pt x="738986" y="413715"/>
                    </a:cubicBezTo>
                    <a:cubicBezTo>
                      <a:pt x="746402" y="414755"/>
                      <a:pt x="753888" y="424250"/>
                      <a:pt x="751254" y="415448"/>
                    </a:cubicBezTo>
                    <a:cubicBezTo>
                      <a:pt x="748620" y="406576"/>
                      <a:pt x="748412" y="401170"/>
                      <a:pt x="756591" y="402348"/>
                    </a:cubicBezTo>
                    <a:cubicBezTo>
                      <a:pt x="764769" y="403526"/>
                      <a:pt x="768512" y="402487"/>
                      <a:pt x="772185" y="398952"/>
                    </a:cubicBezTo>
                    <a:cubicBezTo>
                      <a:pt x="775859" y="395417"/>
                      <a:pt x="773988" y="383010"/>
                      <a:pt x="777661" y="386268"/>
                    </a:cubicBezTo>
                    <a:cubicBezTo>
                      <a:pt x="781335" y="389456"/>
                      <a:pt x="784523" y="388417"/>
                      <a:pt x="783760" y="394447"/>
                    </a:cubicBezTo>
                    <a:cubicBezTo>
                      <a:pt x="783067" y="400477"/>
                      <a:pt x="784176" y="401031"/>
                      <a:pt x="792147" y="402140"/>
                    </a:cubicBezTo>
                    <a:cubicBezTo>
                      <a:pt x="800117" y="403249"/>
                      <a:pt x="803514" y="404497"/>
                      <a:pt x="801157" y="405536"/>
                    </a:cubicBezTo>
                    <a:cubicBezTo>
                      <a:pt x="798801" y="406576"/>
                      <a:pt x="792701" y="408933"/>
                      <a:pt x="792771" y="413784"/>
                    </a:cubicBezTo>
                    <a:cubicBezTo>
                      <a:pt x="792840" y="418636"/>
                      <a:pt x="796652" y="415864"/>
                      <a:pt x="802266" y="416695"/>
                    </a:cubicBezTo>
                    <a:cubicBezTo>
                      <a:pt x="807880" y="417458"/>
                      <a:pt x="813425" y="413992"/>
                      <a:pt x="819802" y="410873"/>
                    </a:cubicBezTo>
                    <a:cubicBezTo>
                      <a:pt x="826247" y="407754"/>
                      <a:pt x="830198" y="406576"/>
                      <a:pt x="834426" y="404635"/>
                    </a:cubicBezTo>
                    <a:cubicBezTo>
                      <a:pt x="838654" y="402764"/>
                      <a:pt x="843922" y="395764"/>
                      <a:pt x="837476" y="392160"/>
                    </a:cubicBezTo>
                    <a:cubicBezTo>
                      <a:pt x="831030" y="388555"/>
                      <a:pt x="830475" y="388486"/>
                      <a:pt x="834565" y="382317"/>
                    </a:cubicBezTo>
                    <a:cubicBezTo>
                      <a:pt x="838654" y="376149"/>
                      <a:pt x="845932" y="376773"/>
                      <a:pt x="842951" y="372891"/>
                    </a:cubicBezTo>
                    <a:cubicBezTo>
                      <a:pt x="839971" y="369010"/>
                      <a:pt x="816752" y="367624"/>
                      <a:pt x="809752" y="365336"/>
                    </a:cubicBezTo>
                    <a:cubicBezTo>
                      <a:pt x="802751" y="362980"/>
                      <a:pt x="797692" y="358405"/>
                      <a:pt x="801850" y="355772"/>
                    </a:cubicBezTo>
                    <a:cubicBezTo>
                      <a:pt x="806009" y="353068"/>
                      <a:pt x="830475" y="356881"/>
                      <a:pt x="830475" y="356881"/>
                    </a:cubicBezTo>
                    <a:cubicBezTo>
                      <a:pt x="830475" y="356881"/>
                      <a:pt x="849397" y="362010"/>
                      <a:pt x="845654" y="356534"/>
                    </a:cubicBezTo>
                    <a:cubicBezTo>
                      <a:pt x="841912" y="351059"/>
                      <a:pt x="831307" y="344890"/>
                      <a:pt x="827842" y="340177"/>
                    </a:cubicBezTo>
                    <a:cubicBezTo>
                      <a:pt x="824376" y="335464"/>
                      <a:pt x="823475" y="328186"/>
                      <a:pt x="827287" y="330681"/>
                    </a:cubicBezTo>
                    <a:cubicBezTo>
                      <a:pt x="831099" y="333176"/>
                      <a:pt x="831792" y="333662"/>
                      <a:pt x="837337" y="337890"/>
                    </a:cubicBezTo>
                    <a:cubicBezTo>
                      <a:pt x="842882" y="342117"/>
                      <a:pt x="849051" y="340662"/>
                      <a:pt x="852447" y="348494"/>
                    </a:cubicBezTo>
                    <a:cubicBezTo>
                      <a:pt x="855843" y="356257"/>
                      <a:pt x="856536" y="357158"/>
                      <a:pt x="858338" y="360693"/>
                    </a:cubicBezTo>
                    <a:cubicBezTo>
                      <a:pt x="860209" y="364227"/>
                      <a:pt x="864507" y="364643"/>
                      <a:pt x="866378" y="361455"/>
                    </a:cubicBezTo>
                    <a:cubicBezTo>
                      <a:pt x="868249" y="358267"/>
                      <a:pt x="868249" y="350157"/>
                      <a:pt x="865061" y="342395"/>
                    </a:cubicBezTo>
                    <a:cubicBezTo>
                      <a:pt x="861873" y="334632"/>
                      <a:pt x="863675" y="336988"/>
                      <a:pt x="862843" y="329364"/>
                    </a:cubicBezTo>
                    <a:cubicBezTo>
                      <a:pt x="862012" y="321740"/>
                      <a:pt x="863744" y="318136"/>
                      <a:pt x="865200" y="316195"/>
                    </a:cubicBezTo>
                    <a:cubicBezTo>
                      <a:pt x="866655" y="314255"/>
                      <a:pt x="874002" y="307809"/>
                      <a:pt x="873240" y="312869"/>
                    </a:cubicBezTo>
                    <a:cubicBezTo>
                      <a:pt x="872477" y="317928"/>
                      <a:pt x="868735" y="323196"/>
                      <a:pt x="870398" y="329018"/>
                    </a:cubicBezTo>
                    <a:cubicBezTo>
                      <a:pt x="872131" y="334840"/>
                      <a:pt x="875527" y="334771"/>
                      <a:pt x="874626" y="340593"/>
                    </a:cubicBezTo>
                    <a:cubicBezTo>
                      <a:pt x="873725" y="346415"/>
                      <a:pt x="873240" y="348702"/>
                      <a:pt x="876844" y="349603"/>
                    </a:cubicBezTo>
                    <a:cubicBezTo>
                      <a:pt x="880517" y="350504"/>
                      <a:pt x="880240" y="352167"/>
                      <a:pt x="885023" y="345167"/>
                    </a:cubicBezTo>
                    <a:cubicBezTo>
                      <a:pt x="889874" y="338167"/>
                      <a:pt x="891954" y="332067"/>
                      <a:pt x="901588" y="329988"/>
                    </a:cubicBezTo>
                    <a:cubicBezTo>
                      <a:pt x="911222" y="327909"/>
                      <a:pt x="906925" y="326315"/>
                      <a:pt x="915727" y="324305"/>
                    </a:cubicBezTo>
                    <a:cubicBezTo>
                      <a:pt x="924599" y="322295"/>
                      <a:pt x="926262" y="319037"/>
                      <a:pt x="927579" y="310027"/>
                    </a:cubicBezTo>
                    <a:cubicBezTo>
                      <a:pt x="928965" y="300947"/>
                      <a:pt x="928549" y="287848"/>
                      <a:pt x="931599" y="283273"/>
                    </a:cubicBezTo>
                    <a:cubicBezTo>
                      <a:pt x="934649" y="278699"/>
                      <a:pt x="935758" y="267332"/>
                      <a:pt x="938599" y="261718"/>
                    </a:cubicBezTo>
                    <a:cubicBezTo>
                      <a:pt x="941441" y="256173"/>
                      <a:pt x="949758" y="247093"/>
                      <a:pt x="953570" y="242449"/>
                    </a:cubicBezTo>
                    <a:cubicBezTo>
                      <a:pt x="957452" y="237805"/>
                      <a:pt x="962165" y="219577"/>
                      <a:pt x="968195" y="210497"/>
                    </a:cubicBezTo>
                    <a:cubicBezTo>
                      <a:pt x="974225" y="201418"/>
                      <a:pt x="975750" y="206616"/>
                      <a:pt x="977205" y="196843"/>
                    </a:cubicBezTo>
                    <a:cubicBezTo>
                      <a:pt x="979562" y="187764"/>
                      <a:pt x="972700" y="193170"/>
                      <a:pt x="975264" y="175912"/>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5" name="Freeform 192">
                <a:extLst>
                  <a:ext uri="{FF2B5EF4-FFF2-40B4-BE49-F238E27FC236}">
                    <a16:creationId xmlns:a16="http://schemas.microsoft.com/office/drawing/2014/main" id="{95CED82D-DC75-3043-7644-6C221F748C9C}"/>
                  </a:ext>
                </a:extLst>
              </p:cNvPr>
              <p:cNvSpPr/>
              <p:nvPr/>
            </p:nvSpPr>
            <p:spPr>
              <a:xfrm>
                <a:off x="8103850" y="2188493"/>
                <a:ext cx="69" cy="554"/>
              </a:xfrm>
              <a:custGeom>
                <a:avLst/>
                <a:gdLst>
                  <a:gd name="connsiteX0" fmla="*/ 69 w 69"/>
                  <a:gd name="connsiteY0" fmla="*/ 555 h 554"/>
                  <a:gd name="connsiteX1" fmla="*/ 0 w 69"/>
                  <a:gd name="connsiteY1" fmla="*/ 0 h 554"/>
                  <a:gd name="connsiteX2" fmla="*/ 69 w 69"/>
                  <a:gd name="connsiteY2" fmla="*/ 555 h 554"/>
                </a:gdLst>
                <a:ahLst/>
                <a:cxnLst>
                  <a:cxn ang="0">
                    <a:pos x="connsiteX0" y="connsiteY0"/>
                  </a:cxn>
                  <a:cxn ang="0">
                    <a:pos x="connsiteX1" y="connsiteY1"/>
                  </a:cxn>
                  <a:cxn ang="0">
                    <a:pos x="connsiteX2" y="connsiteY2"/>
                  </a:cxn>
                </a:cxnLst>
                <a:rect l="l" t="t" r="r" b="b"/>
                <a:pathLst>
                  <a:path w="69" h="554">
                    <a:moveTo>
                      <a:pt x="69" y="555"/>
                    </a:moveTo>
                    <a:cubicBezTo>
                      <a:pt x="69" y="347"/>
                      <a:pt x="0" y="139"/>
                      <a:pt x="0" y="0"/>
                    </a:cubicBezTo>
                    <a:cubicBezTo>
                      <a:pt x="69" y="139"/>
                      <a:pt x="69" y="347"/>
                      <a:pt x="69" y="55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6" name="Freeform 193">
                <a:extLst>
                  <a:ext uri="{FF2B5EF4-FFF2-40B4-BE49-F238E27FC236}">
                    <a16:creationId xmlns:a16="http://schemas.microsoft.com/office/drawing/2014/main" id="{C58010CE-7975-DCDF-FE79-B49330E87E6A}"/>
                  </a:ext>
                </a:extLst>
              </p:cNvPr>
              <p:cNvSpPr/>
              <p:nvPr/>
            </p:nvSpPr>
            <p:spPr>
              <a:xfrm>
                <a:off x="7365208" y="2609137"/>
                <a:ext cx="961404" cy="586516"/>
              </a:xfrm>
              <a:custGeom>
                <a:avLst/>
                <a:gdLst>
                  <a:gd name="connsiteX0" fmla="*/ 705650 w 961404"/>
                  <a:gd name="connsiteY0" fmla="*/ 460289 h 586516"/>
                  <a:gd name="connsiteX1" fmla="*/ 710571 w 961404"/>
                  <a:gd name="connsiteY1" fmla="*/ 445110 h 586516"/>
                  <a:gd name="connsiteX2" fmla="*/ 733374 w 961404"/>
                  <a:gd name="connsiteY2" fmla="*/ 436377 h 586516"/>
                  <a:gd name="connsiteX3" fmla="*/ 753959 w 961404"/>
                  <a:gd name="connsiteY3" fmla="*/ 428822 h 586516"/>
                  <a:gd name="connsiteX4" fmla="*/ 762969 w 961404"/>
                  <a:gd name="connsiteY4" fmla="*/ 424248 h 586516"/>
                  <a:gd name="connsiteX5" fmla="*/ 777524 w 961404"/>
                  <a:gd name="connsiteY5" fmla="*/ 416554 h 586516"/>
                  <a:gd name="connsiteX6" fmla="*/ 793466 w 961404"/>
                  <a:gd name="connsiteY6" fmla="*/ 388137 h 586516"/>
                  <a:gd name="connsiteX7" fmla="*/ 807328 w 961404"/>
                  <a:gd name="connsiteY7" fmla="*/ 369701 h 586516"/>
                  <a:gd name="connsiteX8" fmla="*/ 808853 w 961404"/>
                  <a:gd name="connsiteY8" fmla="*/ 368523 h 586516"/>
                  <a:gd name="connsiteX9" fmla="*/ 808922 w 961404"/>
                  <a:gd name="connsiteY9" fmla="*/ 368315 h 586516"/>
                  <a:gd name="connsiteX10" fmla="*/ 814813 w 961404"/>
                  <a:gd name="connsiteY10" fmla="*/ 359512 h 586516"/>
                  <a:gd name="connsiteX11" fmla="*/ 816754 w 961404"/>
                  <a:gd name="connsiteY11" fmla="*/ 357641 h 586516"/>
                  <a:gd name="connsiteX12" fmla="*/ 826042 w 961404"/>
                  <a:gd name="connsiteY12" fmla="*/ 351680 h 586516"/>
                  <a:gd name="connsiteX13" fmla="*/ 831725 w 961404"/>
                  <a:gd name="connsiteY13" fmla="*/ 351334 h 586516"/>
                  <a:gd name="connsiteX14" fmla="*/ 832418 w 961404"/>
                  <a:gd name="connsiteY14" fmla="*/ 351334 h 586516"/>
                  <a:gd name="connsiteX15" fmla="*/ 832418 w 961404"/>
                  <a:gd name="connsiteY15" fmla="*/ 351334 h 586516"/>
                  <a:gd name="connsiteX16" fmla="*/ 832557 w 961404"/>
                  <a:gd name="connsiteY16" fmla="*/ 351195 h 586516"/>
                  <a:gd name="connsiteX17" fmla="*/ 840943 w 961404"/>
                  <a:gd name="connsiteY17" fmla="*/ 346690 h 586516"/>
                  <a:gd name="connsiteX18" fmla="*/ 843716 w 961404"/>
                  <a:gd name="connsiteY18" fmla="*/ 346620 h 586516"/>
                  <a:gd name="connsiteX19" fmla="*/ 869083 w 961404"/>
                  <a:gd name="connsiteY19" fmla="*/ 348492 h 586516"/>
                  <a:gd name="connsiteX20" fmla="*/ 877123 w 961404"/>
                  <a:gd name="connsiteY20" fmla="*/ 349462 h 586516"/>
                  <a:gd name="connsiteX21" fmla="*/ 890777 w 961404"/>
                  <a:gd name="connsiteY21" fmla="*/ 353274 h 586516"/>
                  <a:gd name="connsiteX22" fmla="*/ 892995 w 961404"/>
                  <a:gd name="connsiteY22" fmla="*/ 353344 h 586516"/>
                  <a:gd name="connsiteX23" fmla="*/ 902075 w 961404"/>
                  <a:gd name="connsiteY23" fmla="*/ 357572 h 586516"/>
                  <a:gd name="connsiteX24" fmla="*/ 903461 w 961404"/>
                  <a:gd name="connsiteY24" fmla="*/ 359998 h 586516"/>
                  <a:gd name="connsiteX25" fmla="*/ 903877 w 961404"/>
                  <a:gd name="connsiteY25" fmla="*/ 360136 h 586516"/>
                  <a:gd name="connsiteX26" fmla="*/ 907135 w 961404"/>
                  <a:gd name="connsiteY26" fmla="*/ 358888 h 586516"/>
                  <a:gd name="connsiteX27" fmla="*/ 909214 w 961404"/>
                  <a:gd name="connsiteY27" fmla="*/ 356532 h 586516"/>
                  <a:gd name="connsiteX28" fmla="*/ 916769 w 961404"/>
                  <a:gd name="connsiteY28" fmla="*/ 350918 h 586516"/>
                  <a:gd name="connsiteX29" fmla="*/ 916769 w 961404"/>
                  <a:gd name="connsiteY29" fmla="*/ 350225 h 586516"/>
                  <a:gd name="connsiteX30" fmla="*/ 916769 w 961404"/>
                  <a:gd name="connsiteY30" fmla="*/ 348769 h 586516"/>
                  <a:gd name="connsiteX31" fmla="*/ 916769 w 961404"/>
                  <a:gd name="connsiteY31" fmla="*/ 347452 h 586516"/>
                  <a:gd name="connsiteX32" fmla="*/ 915244 w 961404"/>
                  <a:gd name="connsiteY32" fmla="*/ 345789 h 586516"/>
                  <a:gd name="connsiteX33" fmla="*/ 914897 w 961404"/>
                  <a:gd name="connsiteY33" fmla="*/ 345442 h 586516"/>
                  <a:gd name="connsiteX34" fmla="*/ 904224 w 961404"/>
                  <a:gd name="connsiteY34" fmla="*/ 328184 h 586516"/>
                  <a:gd name="connsiteX35" fmla="*/ 904570 w 961404"/>
                  <a:gd name="connsiteY35" fmla="*/ 323679 h 586516"/>
                  <a:gd name="connsiteX36" fmla="*/ 904431 w 961404"/>
                  <a:gd name="connsiteY36" fmla="*/ 316956 h 586516"/>
                  <a:gd name="connsiteX37" fmla="*/ 903738 w 961404"/>
                  <a:gd name="connsiteY37" fmla="*/ 312728 h 586516"/>
                  <a:gd name="connsiteX38" fmla="*/ 903392 w 961404"/>
                  <a:gd name="connsiteY38" fmla="*/ 307876 h 586516"/>
                  <a:gd name="connsiteX39" fmla="*/ 905818 w 961404"/>
                  <a:gd name="connsiteY39" fmla="*/ 292905 h 586516"/>
                  <a:gd name="connsiteX40" fmla="*/ 908521 w 961404"/>
                  <a:gd name="connsiteY40" fmla="*/ 276409 h 586516"/>
                  <a:gd name="connsiteX41" fmla="*/ 926264 w 961404"/>
                  <a:gd name="connsiteY41" fmla="*/ 243140 h 586516"/>
                  <a:gd name="connsiteX42" fmla="*/ 932710 w 961404"/>
                  <a:gd name="connsiteY42" fmla="*/ 238358 h 586516"/>
                  <a:gd name="connsiteX43" fmla="*/ 932710 w 961404"/>
                  <a:gd name="connsiteY43" fmla="*/ 237388 h 586516"/>
                  <a:gd name="connsiteX44" fmla="*/ 932641 w 961404"/>
                  <a:gd name="connsiteY44" fmla="*/ 234823 h 586516"/>
                  <a:gd name="connsiteX45" fmla="*/ 932502 w 961404"/>
                  <a:gd name="connsiteY45" fmla="*/ 234546 h 586516"/>
                  <a:gd name="connsiteX46" fmla="*/ 929036 w 961404"/>
                  <a:gd name="connsiteY46" fmla="*/ 225050 h 586516"/>
                  <a:gd name="connsiteX47" fmla="*/ 930076 w 961404"/>
                  <a:gd name="connsiteY47" fmla="*/ 192821 h 586516"/>
                  <a:gd name="connsiteX48" fmla="*/ 932225 w 961404"/>
                  <a:gd name="connsiteY48" fmla="*/ 190534 h 586516"/>
                  <a:gd name="connsiteX49" fmla="*/ 928274 w 961404"/>
                  <a:gd name="connsiteY49" fmla="*/ 165790 h 586516"/>
                  <a:gd name="connsiteX50" fmla="*/ 928413 w 961404"/>
                  <a:gd name="connsiteY50" fmla="*/ 159206 h 586516"/>
                  <a:gd name="connsiteX51" fmla="*/ 927720 w 961404"/>
                  <a:gd name="connsiteY51" fmla="*/ 156988 h 586516"/>
                  <a:gd name="connsiteX52" fmla="*/ 925987 w 961404"/>
                  <a:gd name="connsiteY52" fmla="*/ 148670 h 586516"/>
                  <a:gd name="connsiteX53" fmla="*/ 931116 w 961404"/>
                  <a:gd name="connsiteY53" fmla="*/ 115263 h 586516"/>
                  <a:gd name="connsiteX54" fmla="*/ 938671 w 961404"/>
                  <a:gd name="connsiteY54" fmla="*/ 108055 h 586516"/>
                  <a:gd name="connsiteX55" fmla="*/ 944146 w 961404"/>
                  <a:gd name="connsiteY55" fmla="*/ 95925 h 586516"/>
                  <a:gd name="connsiteX56" fmla="*/ 946225 w 961404"/>
                  <a:gd name="connsiteY56" fmla="*/ 93014 h 586516"/>
                  <a:gd name="connsiteX57" fmla="*/ 949760 w 961404"/>
                  <a:gd name="connsiteY57" fmla="*/ 86360 h 586516"/>
                  <a:gd name="connsiteX58" fmla="*/ 951770 w 961404"/>
                  <a:gd name="connsiteY58" fmla="*/ 78459 h 586516"/>
                  <a:gd name="connsiteX59" fmla="*/ 952879 w 961404"/>
                  <a:gd name="connsiteY59" fmla="*/ 68063 h 586516"/>
                  <a:gd name="connsiteX60" fmla="*/ 952949 w 961404"/>
                  <a:gd name="connsiteY60" fmla="*/ 67855 h 586516"/>
                  <a:gd name="connsiteX61" fmla="*/ 952879 w 961404"/>
                  <a:gd name="connsiteY61" fmla="*/ 65429 h 586516"/>
                  <a:gd name="connsiteX62" fmla="*/ 950523 w 961404"/>
                  <a:gd name="connsiteY62" fmla="*/ 58983 h 586516"/>
                  <a:gd name="connsiteX63" fmla="*/ 947889 w 961404"/>
                  <a:gd name="connsiteY63" fmla="*/ 54755 h 586516"/>
                  <a:gd name="connsiteX64" fmla="*/ 946503 w 961404"/>
                  <a:gd name="connsiteY64" fmla="*/ 45260 h 586516"/>
                  <a:gd name="connsiteX65" fmla="*/ 953018 w 961404"/>
                  <a:gd name="connsiteY65" fmla="*/ 41517 h 586516"/>
                  <a:gd name="connsiteX66" fmla="*/ 960157 w 961404"/>
                  <a:gd name="connsiteY66" fmla="*/ 38814 h 586516"/>
                  <a:gd name="connsiteX67" fmla="*/ 961405 w 961404"/>
                  <a:gd name="connsiteY67" fmla="*/ 35210 h 586516"/>
                  <a:gd name="connsiteX68" fmla="*/ 945879 w 961404"/>
                  <a:gd name="connsiteY68" fmla="*/ 32091 h 586516"/>
                  <a:gd name="connsiteX69" fmla="*/ 942829 w 961404"/>
                  <a:gd name="connsiteY69" fmla="*/ 25229 h 586516"/>
                  <a:gd name="connsiteX70" fmla="*/ 935621 w 961404"/>
                  <a:gd name="connsiteY70" fmla="*/ 1663 h 586516"/>
                  <a:gd name="connsiteX71" fmla="*/ 934928 w 961404"/>
                  <a:gd name="connsiteY71" fmla="*/ 1317 h 586516"/>
                  <a:gd name="connsiteX72" fmla="*/ 931462 w 961404"/>
                  <a:gd name="connsiteY72" fmla="*/ 0 h 586516"/>
                  <a:gd name="connsiteX73" fmla="*/ 931462 w 961404"/>
                  <a:gd name="connsiteY73" fmla="*/ 0 h 586516"/>
                  <a:gd name="connsiteX74" fmla="*/ 927442 w 961404"/>
                  <a:gd name="connsiteY74" fmla="*/ 2287 h 586516"/>
                  <a:gd name="connsiteX75" fmla="*/ 922105 w 961404"/>
                  <a:gd name="connsiteY75" fmla="*/ 5753 h 586516"/>
                  <a:gd name="connsiteX76" fmla="*/ 919610 w 961404"/>
                  <a:gd name="connsiteY76" fmla="*/ 7416 h 586516"/>
                  <a:gd name="connsiteX77" fmla="*/ 919402 w 961404"/>
                  <a:gd name="connsiteY77" fmla="*/ 8941 h 586516"/>
                  <a:gd name="connsiteX78" fmla="*/ 920165 w 961404"/>
                  <a:gd name="connsiteY78" fmla="*/ 20585 h 586516"/>
                  <a:gd name="connsiteX79" fmla="*/ 920581 w 961404"/>
                  <a:gd name="connsiteY79" fmla="*/ 24952 h 586516"/>
                  <a:gd name="connsiteX80" fmla="*/ 917115 w 961404"/>
                  <a:gd name="connsiteY80" fmla="*/ 36249 h 586516"/>
                  <a:gd name="connsiteX81" fmla="*/ 910392 w 961404"/>
                  <a:gd name="connsiteY81" fmla="*/ 36319 h 586516"/>
                  <a:gd name="connsiteX82" fmla="*/ 906233 w 961404"/>
                  <a:gd name="connsiteY82" fmla="*/ 28140 h 586516"/>
                  <a:gd name="connsiteX83" fmla="*/ 905679 w 961404"/>
                  <a:gd name="connsiteY83" fmla="*/ 25160 h 586516"/>
                  <a:gd name="connsiteX84" fmla="*/ 899926 w 961404"/>
                  <a:gd name="connsiteY84" fmla="*/ 21902 h 586516"/>
                  <a:gd name="connsiteX85" fmla="*/ 889391 w 961404"/>
                  <a:gd name="connsiteY85" fmla="*/ 20031 h 586516"/>
                  <a:gd name="connsiteX86" fmla="*/ 875252 w 961404"/>
                  <a:gd name="connsiteY86" fmla="*/ 23565 h 586516"/>
                  <a:gd name="connsiteX87" fmla="*/ 862707 w 961404"/>
                  <a:gd name="connsiteY87" fmla="*/ 26130 h 586516"/>
                  <a:gd name="connsiteX88" fmla="*/ 848845 w 961404"/>
                  <a:gd name="connsiteY88" fmla="*/ 20516 h 586516"/>
                  <a:gd name="connsiteX89" fmla="*/ 850369 w 961404"/>
                  <a:gd name="connsiteY89" fmla="*/ 13030 h 586516"/>
                  <a:gd name="connsiteX90" fmla="*/ 853766 w 961404"/>
                  <a:gd name="connsiteY90" fmla="*/ 10327 h 586516"/>
                  <a:gd name="connsiteX91" fmla="*/ 853766 w 961404"/>
                  <a:gd name="connsiteY91" fmla="*/ 9149 h 586516"/>
                  <a:gd name="connsiteX92" fmla="*/ 853488 w 961404"/>
                  <a:gd name="connsiteY92" fmla="*/ 4644 h 586516"/>
                  <a:gd name="connsiteX93" fmla="*/ 851340 w 961404"/>
                  <a:gd name="connsiteY93" fmla="*/ 4782 h 586516"/>
                  <a:gd name="connsiteX94" fmla="*/ 847112 w 961404"/>
                  <a:gd name="connsiteY94" fmla="*/ 5545 h 586516"/>
                  <a:gd name="connsiteX95" fmla="*/ 843646 w 961404"/>
                  <a:gd name="connsiteY95" fmla="*/ 20654 h 586516"/>
                  <a:gd name="connsiteX96" fmla="*/ 830824 w 961404"/>
                  <a:gd name="connsiteY96" fmla="*/ 23150 h 586516"/>
                  <a:gd name="connsiteX97" fmla="*/ 829368 w 961404"/>
                  <a:gd name="connsiteY97" fmla="*/ 23011 h 586516"/>
                  <a:gd name="connsiteX98" fmla="*/ 816754 w 961404"/>
                  <a:gd name="connsiteY98" fmla="*/ 24674 h 586516"/>
                  <a:gd name="connsiteX99" fmla="*/ 807674 w 961404"/>
                  <a:gd name="connsiteY99" fmla="*/ 26823 h 586516"/>
                  <a:gd name="connsiteX100" fmla="*/ 801644 w 961404"/>
                  <a:gd name="connsiteY100" fmla="*/ 16011 h 586516"/>
                  <a:gd name="connsiteX101" fmla="*/ 792080 w 961404"/>
                  <a:gd name="connsiteY101" fmla="*/ 5475 h 586516"/>
                  <a:gd name="connsiteX102" fmla="*/ 783000 w 961404"/>
                  <a:gd name="connsiteY102" fmla="*/ 4297 h 586516"/>
                  <a:gd name="connsiteX103" fmla="*/ 774891 w 961404"/>
                  <a:gd name="connsiteY103" fmla="*/ 3604 h 586516"/>
                  <a:gd name="connsiteX104" fmla="*/ 773435 w 961404"/>
                  <a:gd name="connsiteY104" fmla="*/ 3812 h 586516"/>
                  <a:gd name="connsiteX105" fmla="*/ 773227 w 961404"/>
                  <a:gd name="connsiteY105" fmla="*/ 9010 h 586516"/>
                  <a:gd name="connsiteX106" fmla="*/ 773504 w 961404"/>
                  <a:gd name="connsiteY106" fmla="*/ 18229 h 586516"/>
                  <a:gd name="connsiteX107" fmla="*/ 773089 w 961404"/>
                  <a:gd name="connsiteY107" fmla="*/ 31536 h 586516"/>
                  <a:gd name="connsiteX108" fmla="*/ 772187 w 961404"/>
                  <a:gd name="connsiteY108" fmla="*/ 36526 h 586516"/>
                  <a:gd name="connsiteX109" fmla="*/ 768375 w 961404"/>
                  <a:gd name="connsiteY109" fmla="*/ 49141 h 586516"/>
                  <a:gd name="connsiteX110" fmla="*/ 767266 w 961404"/>
                  <a:gd name="connsiteY110" fmla="*/ 50804 h 586516"/>
                  <a:gd name="connsiteX111" fmla="*/ 760474 w 961404"/>
                  <a:gd name="connsiteY111" fmla="*/ 57181 h 586516"/>
                  <a:gd name="connsiteX112" fmla="*/ 752850 w 961404"/>
                  <a:gd name="connsiteY112" fmla="*/ 62310 h 586516"/>
                  <a:gd name="connsiteX113" fmla="*/ 743424 w 961404"/>
                  <a:gd name="connsiteY113" fmla="*/ 68756 h 586516"/>
                  <a:gd name="connsiteX114" fmla="*/ 741830 w 961404"/>
                  <a:gd name="connsiteY114" fmla="*/ 72429 h 586516"/>
                  <a:gd name="connsiteX115" fmla="*/ 737463 w 961404"/>
                  <a:gd name="connsiteY115" fmla="*/ 86014 h 586516"/>
                  <a:gd name="connsiteX116" fmla="*/ 735592 w 961404"/>
                  <a:gd name="connsiteY116" fmla="*/ 99252 h 586516"/>
                  <a:gd name="connsiteX117" fmla="*/ 734205 w 961404"/>
                  <a:gd name="connsiteY117" fmla="*/ 106460 h 586516"/>
                  <a:gd name="connsiteX118" fmla="*/ 723254 w 961404"/>
                  <a:gd name="connsiteY118" fmla="*/ 132244 h 586516"/>
                  <a:gd name="connsiteX119" fmla="*/ 723254 w 961404"/>
                  <a:gd name="connsiteY119" fmla="*/ 132244 h 586516"/>
                  <a:gd name="connsiteX120" fmla="*/ 725611 w 961404"/>
                  <a:gd name="connsiteY120" fmla="*/ 136264 h 586516"/>
                  <a:gd name="connsiteX121" fmla="*/ 696362 w 961404"/>
                  <a:gd name="connsiteY121" fmla="*/ 166483 h 586516"/>
                  <a:gd name="connsiteX122" fmla="*/ 668638 w 961404"/>
                  <a:gd name="connsiteY122" fmla="*/ 179583 h 586516"/>
                  <a:gd name="connsiteX123" fmla="*/ 645419 w 961404"/>
                  <a:gd name="connsiteY123" fmla="*/ 200584 h 586516"/>
                  <a:gd name="connsiteX124" fmla="*/ 628161 w 961404"/>
                  <a:gd name="connsiteY124" fmla="*/ 222763 h 586516"/>
                  <a:gd name="connsiteX125" fmla="*/ 624349 w 961404"/>
                  <a:gd name="connsiteY125" fmla="*/ 248269 h 586516"/>
                  <a:gd name="connsiteX126" fmla="*/ 611457 w 961404"/>
                  <a:gd name="connsiteY126" fmla="*/ 262408 h 586516"/>
                  <a:gd name="connsiteX127" fmla="*/ 576663 w 961404"/>
                  <a:gd name="connsiteY127" fmla="*/ 253329 h 586516"/>
                  <a:gd name="connsiteX128" fmla="*/ 525374 w 961404"/>
                  <a:gd name="connsiteY128" fmla="*/ 246814 h 586516"/>
                  <a:gd name="connsiteX129" fmla="*/ 492382 w 961404"/>
                  <a:gd name="connsiteY129" fmla="*/ 228308 h 586516"/>
                  <a:gd name="connsiteX130" fmla="*/ 452043 w 961404"/>
                  <a:gd name="connsiteY130" fmla="*/ 220545 h 586516"/>
                  <a:gd name="connsiteX131" fmla="*/ 409279 w 961404"/>
                  <a:gd name="connsiteY131" fmla="*/ 221793 h 586516"/>
                  <a:gd name="connsiteX132" fmla="*/ 373376 w 961404"/>
                  <a:gd name="connsiteY132" fmla="*/ 229833 h 586516"/>
                  <a:gd name="connsiteX133" fmla="*/ 363118 w 961404"/>
                  <a:gd name="connsiteY133" fmla="*/ 255200 h 586516"/>
                  <a:gd name="connsiteX134" fmla="*/ 381693 w 961404"/>
                  <a:gd name="connsiteY134" fmla="*/ 260260 h 586516"/>
                  <a:gd name="connsiteX135" fmla="*/ 396041 w 961404"/>
                  <a:gd name="connsiteY135" fmla="*/ 267122 h 586516"/>
                  <a:gd name="connsiteX136" fmla="*/ 370257 w 961404"/>
                  <a:gd name="connsiteY136" fmla="*/ 267330 h 586516"/>
                  <a:gd name="connsiteX137" fmla="*/ 360762 w 961404"/>
                  <a:gd name="connsiteY137" fmla="*/ 282994 h 586516"/>
                  <a:gd name="connsiteX138" fmla="*/ 351058 w 961404"/>
                  <a:gd name="connsiteY138" fmla="*/ 273637 h 586516"/>
                  <a:gd name="connsiteX139" fmla="*/ 327770 w 961404"/>
                  <a:gd name="connsiteY139" fmla="*/ 288053 h 586516"/>
                  <a:gd name="connsiteX140" fmla="*/ 314047 w 961404"/>
                  <a:gd name="connsiteY140" fmla="*/ 274677 h 586516"/>
                  <a:gd name="connsiteX141" fmla="*/ 294709 w 961404"/>
                  <a:gd name="connsiteY141" fmla="*/ 274746 h 586516"/>
                  <a:gd name="connsiteX142" fmla="*/ 287917 w 961404"/>
                  <a:gd name="connsiteY142" fmla="*/ 296371 h 586516"/>
                  <a:gd name="connsiteX143" fmla="*/ 281679 w 961404"/>
                  <a:gd name="connsiteY143" fmla="*/ 309401 h 586516"/>
                  <a:gd name="connsiteX144" fmla="*/ 279877 w 961404"/>
                  <a:gd name="connsiteY144" fmla="*/ 323748 h 586516"/>
                  <a:gd name="connsiteX145" fmla="*/ 280778 w 961404"/>
                  <a:gd name="connsiteY145" fmla="*/ 339135 h 586516"/>
                  <a:gd name="connsiteX146" fmla="*/ 263104 w 961404"/>
                  <a:gd name="connsiteY146" fmla="*/ 356740 h 586516"/>
                  <a:gd name="connsiteX147" fmla="*/ 241479 w 961404"/>
                  <a:gd name="connsiteY147" fmla="*/ 374483 h 586516"/>
                  <a:gd name="connsiteX148" fmla="*/ 225191 w 961404"/>
                  <a:gd name="connsiteY148" fmla="*/ 385365 h 586516"/>
                  <a:gd name="connsiteX149" fmla="*/ 219923 w 961404"/>
                  <a:gd name="connsiteY149" fmla="*/ 398880 h 586516"/>
                  <a:gd name="connsiteX150" fmla="*/ 200586 w 961404"/>
                  <a:gd name="connsiteY150" fmla="*/ 401376 h 586516"/>
                  <a:gd name="connsiteX151" fmla="*/ 189565 w 961404"/>
                  <a:gd name="connsiteY151" fmla="*/ 407822 h 586516"/>
                  <a:gd name="connsiteX152" fmla="*/ 200724 w 961404"/>
                  <a:gd name="connsiteY152" fmla="*/ 417040 h 586516"/>
                  <a:gd name="connsiteX153" fmla="*/ 202180 w 961404"/>
                  <a:gd name="connsiteY153" fmla="*/ 423832 h 586516"/>
                  <a:gd name="connsiteX154" fmla="*/ 176604 w 961404"/>
                  <a:gd name="connsiteY154" fmla="*/ 420228 h 586516"/>
                  <a:gd name="connsiteX155" fmla="*/ 167386 w 961404"/>
                  <a:gd name="connsiteY155" fmla="*/ 412327 h 586516"/>
                  <a:gd name="connsiteX156" fmla="*/ 159485 w 961404"/>
                  <a:gd name="connsiteY156" fmla="*/ 436239 h 586516"/>
                  <a:gd name="connsiteX157" fmla="*/ 148257 w 961404"/>
                  <a:gd name="connsiteY157" fmla="*/ 448922 h 586516"/>
                  <a:gd name="connsiteX158" fmla="*/ 133355 w 961404"/>
                  <a:gd name="connsiteY158" fmla="*/ 462438 h 586516"/>
                  <a:gd name="connsiteX159" fmla="*/ 117621 w 961404"/>
                  <a:gd name="connsiteY159" fmla="*/ 478934 h 586516"/>
                  <a:gd name="connsiteX160" fmla="*/ 96620 w 961404"/>
                  <a:gd name="connsiteY160" fmla="*/ 492311 h 586516"/>
                  <a:gd name="connsiteX161" fmla="*/ 74441 w 961404"/>
                  <a:gd name="connsiteY161" fmla="*/ 504093 h 586516"/>
                  <a:gd name="connsiteX162" fmla="*/ 59331 w 961404"/>
                  <a:gd name="connsiteY162" fmla="*/ 514143 h 586516"/>
                  <a:gd name="connsiteX163" fmla="*/ 48034 w 961404"/>
                  <a:gd name="connsiteY163" fmla="*/ 498687 h 586516"/>
                  <a:gd name="connsiteX164" fmla="*/ 26894 w 961404"/>
                  <a:gd name="connsiteY164" fmla="*/ 505757 h 586516"/>
                  <a:gd name="connsiteX165" fmla="*/ 11646 w 961404"/>
                  <a:gd name="connsiteY165" fmla="*/ 519203 h 586516"/>
                  <a:gd name="connsiteX166" fmla="*/ 1873 w 961404"/>
                  <a:gd name="connsiteY166" fmla="*/ 536600 h 586516"/>
                  <a:gd name="connsiteX167" fmla="*/ 4368 w 961404"/>
                  <a:gd name="connsiteY167" fmla="*/ 551155 h 586516"/>
                  <a:gd name="connsiteX168" fmla="*/ 17052 w 961404"/>
                  <a:gd name="connsiteY168" fmla="*/ 547759 h 586516"/>
                  <a:gd name="connsiteX169" fmla="*/ 30221 w 961404"/>
                  <a:gd name="connsiteY169" fmla="*/ 543739 h 586516"/>
                  <a:gd name="connsiteX170" fmla="*/ 36390 w 961404"/>
                  <a:gd name="connsiteY170" fmla="*/ 531055 h 586516"/>
                  <a:gd name="connsiteX171" fmla="*/ 52054 w 961404"/>
                  <a:gd name="connsiteY171" fmla="*/ 529461 h 586516"/>
                  <a:gd name="connsiteX172" fmla="*/ 64530 w 961404"/>
                  <a:gd name="connsiteY172" fmla="*/ 539511 h 586516"/>
                  <a:gd name="connsiteX173" fmla="*/ 83521 w 961404"/>
                  <a:gd name="connsiteY173" fmla="*/ 549145 h 586516"/>
                  <a:gd name="connsiteX174" fmla="*/ 90937 w 961404"/>
                  <a:gd name="connsiteY174" fmla="*/ 561967 h 586516"/>
                  <a:gd name="connsiteX175" fmla="*/ 94125 w 961404"/>
                  <a:gd name="connsiteY175" fmla="*/ 579087 h 586516"/>
                  <a:gd name="connsiteX176" fmla="*/ 104660 w 961404"/>
                  <a:gd name="connsiteY176" fmla="*/ 582691 h 586516"/>
                  <a:gd name="connsiteX177" fmla="*/ 115334 w 961404"/>
                  <a:gd name="connsiteY177" fmla="*/ 573750 h 586516"/>
                  <a:gd name="connsiteX178" fmla="*/ 127256 w 961404"/>
                  <a:gd name="connsiteY178" fmla="*/ 568136 h 586516"/>
                  <a:gd name="connsiteX179" fmla="*/ 111730 w 961404"/>
                  <a:gd name="connsiteY179" fmla="*/ 552402 h 586516"/>
                  <a:gd name="connsiteX180" fmla="*/ 109651 w 961404"/>
                  <a:gd name="connsiteY180" fmla="*/ 544848 h 586516"/>
                  <a:gd name="connsiteX181" fmla="*/ 123790 w 961404"/>
                  <a:gd name="connsiteY181" fmla="*/ 543739 h 586516"/>
                  <a:gd name="connsiteX182" fmla="*/ 132800 w 961404"/>
                  <a:gd name="connsiteY182" fmla="*/ 531471 h 586516"/>
                  <a:gd name="connsiteX183" fmla="*/ 139731 w 961404"/>
                  <a:gd name="connsiteY183" fmla="*/ 514074 h 586516"/>
                  <a:gd name="connsiteX184" fmla="*/ 148326 w 961404"/>
                  <a:gd name="connsiteY184" fmla="*/ 521213 h 586516"/>
                  <a:gd name="connsiteX185" fmla="*/ 163990 w 961404"/>
                  <a:gd name="connsiteY185" fmla="*/ 521698 h 586516"/>
                  <a:gd name="connsiteX186" fmla="*/ 179515 w 961404"/>
                  <a:gd name="connsiteY186" fmla="*/ 513797 h 586516"/>
                  <a:gd name="connsiteX187" fmla="*/ 200794 w 961404"/>
                  <a:gd name="connsiteY187" fmla="*/ 510193 h 586516"/>
                  <a:gd name="connsiteX188" fmla="*/ 206893 w 961404"/>
                  <a:gd name="connsiteY188" fmla="*/ 488499 h 586516"/>
                  <a:gd name="connsiteX189" fmla="*/ 226438 w 961404"/>
                  <a:gd name="connsiteY189" fmla="*/ 479835 h 586516"/>
                  <a:gd name="connsiteX190" fmla="*/ 233855 w 961404"/>
                  <a:gd name="connsiteY190" fmla="*/ 468399 h 586516"/>
                  <a:gd name="connsiteX191" fmla="*/ 240786 w 961404"/>
                  <a:gd name="connsiteY191" fmla="*/ 474567 h 586516"/>
                  <a:gd name="connsiteX192" fmla="*/ 246608 w 961404"/>
                  <a:gd name="connsiteY192" fmla="*/ 488221 h 586516"/>
                  <a:gd name="connsiteX193" fmla="*/ 267124 w 961404"/>
                  <a:gd name="connsiteY193" fmla="*/ 490093 h 586516"/>
                  <a:gd name="connsiteX194" fmla="*/ 280431 w 961404"/>
                  <a:gd name="connsiteY194" fmla="*/ 484687 h 586516"/>
                  <a:gd name="connsiteX195" fmla="*/ 308155 w 961404"/>
                  <a:gd name="connsiteY195" fmla="*/ 485796 h 586516"/>
                  <a:gd name="connsiteX196" fmla="*/ 307947 w 961404"/>
                  <a:gd name="connsiteY196" fmla="*/ 474983 h 586516"/>
                  <a:gd name="connsiteX197" fmla="*/ 317789 w 961404"/>
                  <a:gd name="connsiteY197" fmla="*/ 476023 h 586516"/>
                  <a:gd name="connsiteX198" fmla="*/ 329156 w 961404"/>
                  <a:gd name="connsiteY198" fmla="*/ 462369 h 586516"/>
                  <a:gd name="connsiteX199" fmla="*/ 331166 w 961404"/>
                  <a:gd name="connsiteY199" fmla="*/ 451556 h 586516"/>
                  <a:gd name="connsiteX200" fmla="*/ 334978 w 961404"/>
                  <a:gd name="connsiteY200" fmla="*/ 461814 h 586516"/>
                  <a:gd name="connsiteX201" fmla="*/ 347246 w 961404"/>
                  <a:gd name="connsiteY201" fmla="*/ 463547 h 586516"/>
                  <a:gd name="connsiteX202" fmla="*/ 339553 w 961404"/>
                  <a:gd name="connsiteY202" fmla="*/ 474290 h 586516"/>
                  <a:gd name="connsiteX203" fmla="*/ 336434 w 961404"/>
                  <a:gd name="connsiteY203" fmla="*/ 487736 h 586516"/>
                  <a:gd name="connsiteX204" fmla="*/ 349187 w 961404"/>
                  <a:gd name="connsiteY204" fmla="*/ 486419 h 586516"/>
                  <a:gd name="connsiteX205" fmla="*/ 357643 w 961404"/>
                  <a:gd name="connsiteY205" fmla="*/ 487251 h 586516"/>
                  <a:gd name="connsiteX206" fmla="*/ 347454 w 961404"/>
                  <a:gd name="connsiteY206" fmla="*/ 502499 h 586516"/>
                  <a:gd name="connsiteX207" fmla="*/ 350920 w 961404"/>
                  <a:gd name="connsiteY207" fmla="*/ 508183 h 586516"/>
                  <a:gd name="connsiteX208" fmla="*/ 363188 w 961404"/>
                  <a:gd name="connsiteY208" fmla="*/ 502638 h 586516"/>
                  <a:gd name="connsiteX209" fmla="*/ 369911 w 961404"/>
                  <a:gd name="connsiteY209" fmla="*/ 503608 h 586516"/>
                  <a:gd name="connsiteX210" fmla="*/ 363534 w 961404"/>
                  <a:gd name="connsiteY210" fmla="*/ 512064 h 586516"/>
                  <a:gd name="connsiteX211" fmla="*/ 372406 w 961404"/>
                  <a:gd name="connsiteY211" fmla="*/ 515044 h 586516"/>
                  <a:gd name="connsiteX212" fmla="*/ 385644 w 961404"/>
                  <a:gd name="connsiteY212" fmla="*/ 507905 h 586516"/>
                  <a:gd name="connsiteX213" fmla="*/ 387446 w 961404"/>
                  <a:gd name="connsiteY213" fmla="*/ 517193 h 586516"/>
                  <a:gd name="connsiteX214" fmla="*/ 392298 w 961404"/>
                  <a:gd name="connsiteY214" fmla="*/ 523084 h 586516"/>
                  <a:gd name="connsiteX215" fmla="*/ 403041 w 961404"/>
                  <a:gd name="connsiteY215" fmla="*/ 518371 h 586516"/>
                  <a:gd name="connsiteX216" fmla="*/ 400823 w 961404"/>
                  <a:gd name="connsiteY216" fmla="*/ 528490 h 586516"/>
                  <a:gd name="connsiteX217" fmla="*/ 400823 w 961404"/>
                  <a:gd name="connsiteY217" fmla="*/ 542699 h 586516"/>
                  <a:gd name="connsiteX218" fmla="*/ 411012 w 961404"/>
                  <a:gd name="connsiteY218" fmla="*/ 544155 h 586516"/>
                  <a:gd name="connsiteX219" fmla="*/ 414061 w 961404"/>
                  <a:gd name="connsiteY219" fmla="*/ 531055 h 586516"/>
                  <a:gd name="connsiteX220" fmla="*/ 424319 w 961404"/>
                  <a:gd name="connsiteY220" fmla="*/ 534243 h 586516"/>
                  <a:gd name="connsiteX221" fmla="*/ 422101 w 961404"/>
                  <a:gd name="connsiteY221" fmla="*/ 548868 h 586516"/>
                  <a:gd name="connsiteX222" fmla="*/ 433191 w 961404"/>
                  <a:gd name="connsiteY222" fmla="*/ 553581 h 586516"/>
                  <a:gd name="connsiteX223" fmla="*/ 441231 w 961404"/>
                  <a:gd name="connsiteY223" fmla="*/ 533550 h 586516"/>
                  <a:gd name="connsiteX224" fmla="*/ 449202 w 961404"/>
                  <a:gd name="connsiteY224" fmla="*/ 524748 h 586516"/>
                  <a:gd name="connsiteX225" fmla="*/ 457450 w 961404"/>
                  <a:gd name="connsiteY225" fmla="*/ 518995 h 586516"/>
                  <a:gd name="connsiteX226" fmla="*/ 455925 w 961404"/>
                  <a:gd name="connsiteY226" fmla="*/ 509361 h 586516"/>
                  <a:gd name="connsiteX227" fmla="*/ 443518 w 961404"/>
                  <a:gd name="connsiteY227" fmla="*/ 497994 h 586516"/>
                  <a:gd name="connsiteX228" fmla="*/ 446013 w 961404"/>
                  <a:gd name="connsiteY228" fmla="*/ 490439 h 586516"/>
                  <a:gd name="connsiteX229" fmla="*/ 457519 w 961404"/>
                  <a:gd name="connsiteY229" fmla="*/ 493004 h 586516"/>
                  <a:gd name="connsiteX230" fmla="*/ 462232 w 961404"/>
                  <a:gd name="connsiteY230" fmla="*/ 498479 h 586516"/>
                  <a:gd name="connsiteX231" fmla="*/ 464589 w 961404"/>
                  <a:gd name="connsiteY231" fmla="*/ 510539 h 586516"/>
                  <a:gd name="connsiteX232" fmla="*/ 466321 w 961404"/>
                  <a:gd name="connsiteY232" fmla="*/ 517332 h 586516"/>
                  <a:gd name="connsiteX233" fmla="*/ 471520 w 961404"/>
                  <a:gd name="connsiteY233" fmla="*/ 509015 h 586516"/>
                  <a:gd name="connsiteX234" fmla="*/ 474361 w 961404"/>
                  <a:gd name="connsiteY234" fmla="*/ 505757 h 586516"/>
                  <a:gd name="connsiteX235" fmla="*/ 467846 w 961404"/>
                  <a:gd name="connsiteY235" fmla="*/ 495014 h 586516"/>
                  <a:gd name="connsiteX236" fmla="*/ 466460 w 961404"/>
                  <a:gd name="connsiteY236" fmla="*/ 484409 h 586516"/>
                  <a:gd name="connsiteX237" fmla="*/ 476441 w 961404"/>
                  <a:gd name="connsiteY237" fmla="*/ 477340 h 586516"/>
                  <a:gd name="connsiteX238" fmla="*/ 481570 w 961404"/>
                  <a:gd name="connsiteY238" fmla="*/ 468399 h 586516"/>
                  <a:gd name="connsiteX239" fmla="*/ 474361 w 961404"/>
                  <a:gd name="connsiteY239" fmla="*/ 459458 h 586516"/>
                  <a:gd name="connsiteX240" fmla="*/ 465836 w 961404"/>
                  <a:gd name="connsiteY240" fmla="*/ 452873 h 586516"/>
                  <a:gd name="connsiteX241" fmla="*/ 475332 w 961404"/>
                  <a:gd name="connsiteY241" fmla="*/ 450378 h 586516"/>
                  <a:gd name="connsiteX242" fmla="*/ 488085 w 961404"/>
                  <a:gd name="connsiteY242" fmla="*/ 450031 h 586516"/>
                  <a:gd name="connsiteX243" fmla="*/ 499590 w 961404"/>
                  <a:gd name="connsiteY243" fmla="*/ 438387 h 586516"/>
                  <a:gd name="connsiteX244" fmla="*/ 496471 w 961404"/>
                  <a:gd name="connsiteY244" fmla="*/ 419466 h 586516"/>
                  <a:gd name="connsiteX245" fmla="*/ 500699 w 961404"/>
                  <a:gd name="connsiteY245" fmla="*/ 409693 h 586516"/>
                  <a:gd name="connsiteX246" fmla="*/ 508601 w 961404"/>
                  <a:gd name="connsiteY246" fmla="*/ 419466 h 586516"/>
                  <a:gd name="connsiteX247" fmla="*/ 512898 w 961404"/>
                  <a:gd name="connsiteY247" fmla="*/ 432981 h 586516"/>
                  <a:gd name="connsiteX248" fmla="*/ 521146 w 961404"/>
                  <a:gd name="connsiteY248" fmla="*/ 433535 h 586516"/>
                  <a:gd name="connsiteX249" fmla="*/ 539582 w 961404"/>
                  <a:gd name="connsiteY249" fmla="*/ 423070 h 586516"/>
                  <a:gd name="connsiteX250" fmla="*/ 559474 w 961404"/>
                  <a:gd name="connsiteY250" fmla="*/ 414683 h 586516"/>
                  <a:gd name="connsiteX251" fmla="*/ 578535 w 961404"/>
                  <a:gd name="connsiteY251" fmla="*/ 417386 h 586516"/>
                  <a:gd name="connsiteX252" fmla="*/ 602239 w 961404"/>
                  <a:gd name="connsiteY252" fmla="*/ 418218 h 586516"/>
                  <a:gd name="connsiteX253" fmla="*/ 620953 w 961404"/>
                  <a:gd name="connsiteY253" fmla="*/ 412604 h 586516"/>
                  <a:gd name="connsiteX254" fmla="*/ 641538 w 961404"/>
                  <a:gd name="connsiteY254" fmla="*/ 417247 h 586516"/>
                  <a:gd name="connsiteX255" fmla="*/ 671272 w 961404"/>
                  <a:gd name="connsiteY255" fmla="*/ 433397 h 586516"/>
                  <a:gd name="connsiteX256" fmla="*/ 681946 w 961404"/>
                  <a:gd name="connsiteY256" fmla="*/ 445665 h 586516"/>
                  <a:gd name="connsiteX257" fmla="*/ 694768 w 961404"/>
                  <a:gd name="connsiteY257" fmla="*/ 458279 h 586516"/>
                  <a:gd name="connsiteX258" fmla="*/ 700313 w 961404"/>
                  <a:gd name="connsiteY258" fmla="*/ 467706 h 586516"/>
                  <a:gd name="connsiteX259" fmla="*/ 706481 w 961404"/>
                  <a:gd name="connsiteY259" fmla="*/ 468121 h 586516"/>
                  <a:gd name="connsiteX260" fmla="*/ 705164 w 961404"/>
                  <a:gd name="connsiteY260" fmla="*/ 468329 h 586516"/>
                  <a:gd name="connsiteX261" fmla="*/ 705650 w 961404"/>
                  <a:gd name="connsiteY261" fmla="*/ 460289 h 586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Lst>
                <a:rect l="l" t="t" r="r" b="b"/>
                <a:pathLst>
                  <a:path w="961404" h="586516">
                    <a:moveTo>
                      <a:pt x="705650" y="460289"/>
                    </a:moveTo>
                    <a:cubicBezTo>
                      <a:pt x="705788" y="454121"/>
                      <a:pt x="705927" y="448299"/>
                      <a:pt x="710571" y="445110"/>
                    </a:cubicBezTo>
                    <a:cubicBezTo>
                      <a:pt x="714799" y="442269"/>
                      <a:pt x="725888" y="436377"/>
                      <a:pt x="733374" y="436377"/>
                    </a:cubicBezTo>
                    <a:cubicBezTo>
                      <a:pt x="737324" y="436377"/>
                      <a:pt x="750424" y="431179"/>
                      <a:pt x="753959" y="428822"/>
                    </a:cubicBezTo>
                    <a:cubicBezTo>
                      <a:pt x="755761" y="427644"/>
                      <a:pt x="758949" y="426119"/>
                      <a:pt x="762969" y="424248"/>
                    </a:cubicBezTo>
                    <a:cubicBezTo>
                      <a:pt x="768029" y="421891"/>
                      <a:pt x="774960" y="418634"/>
                      <a:pt x="777524" y="416554"/>
                    </a:cubicBezTo>
                    <a:cubicBezTo>
                      <a:pt x="781544" y="413228"/>
                      <a:pt x="791872" y="397009"/>
                      <a:pt x="793466" y="388137"/>
                    </a:cubicBezTo>
                    <a:cubicBezTo>
                      <a:pt x="795545" y="376285"/>
                      <a:pt x="805872" y="370463"/>
                      <a:pt x="807328" y="369701"/>
                    </a:cubicBezTo>
                    <a:cubicBezTo>
                      <a:pt x="807952" y="369216"/>
                      <a:pt x="808437" y="368800"/>
                      <a:pt x="808853" y="368523"/>
                    </a:cubicBezTo>
                    <a:cubicBezTo>
                      <a:pt x="808853" y="368453"/>
                      <a:pt x="808853" y="368384"/>
                      <a:pt x="808922" y="368315"/>
                    </a:cubicBezTo>
                    <a:cubicBezTo>
                      <a:pt x="809338" y="366027"/>
                      <a:pt x="810169" y="361384"/>
                      <a:pt x="814813" y="359512"/>
                    </a:cubicBezTo>
                    <a:cubicBezTo>
                      <a:pt x="815229" y="359235"/>
                      <a:pt x="816130" y="358265"/>
                      <a:pt x="816754" y="357641"/>
                    </a:cubicBezTo>
                    <a:cubicBezTo>
                      <a:pt x="818833" y="355423"/>
                      <a:pt x="821675" y="352373"/>
                      <a:pt x="826042" y="351680"/>
                    </a:cubicBezTo>
                    <a:cubicBezTo>
                      <a:pt x="828606" y="351264"/>
                      <a:pt x="830408" y="351334"/>
                      <a:pt x="831725" y="351334"/>
                    </a:cubicBezTo>
                    <a:cubicBezTo>
                      <a:pt x="831933" y="351334"/>
                      <a:pt x="832210" y="351334"/>
                      <a:pt x="832418" y="351334"/>
                    </a:cubicBezTo>
                    <a:cubicBezTo>
                      <a:pt x="832418" y="351334"/>
                      <a:pt x="832418" y="351334"/>
                      <a:pt x="832418" y="351334"/>
                    </a:cubicBezTo>
                    <a:cubicBezTo>
                      <a:pt x="832487" y="351264"/>
                      <a:pt x="832487" y="351264"/>
                      <a:pt x="832557" y="351195"/>
                    </a:cubicBezTo>
                    <a:cubicBezTo>
                      <a:pt x="833735" y="349739"/>
                      <a:pt x="836230" y="346690"/>
                      <a:pt x="840943" y="346690"/>
                    </a:cubicBezTo>
                    <a:cubicBezTo>
                      <a:pt x="841498" y="346690"/>
                      <a:pt x="842537" y="346620"/>
                      <a:pt x="843716" y="346620"/>
                    </a:cubicBezTo>
                    <a:cubicBezTo>
                      <a:pt x="853073" y="346274"/>
                      <a:pt x="863469" y="346135"/>
                      <a:pt x="869083" y="348492"/>
                    </a:cubicBezTo>
                    <a:cubicBezTo>
                      <a:pt x="870955" y="349254"/>
                      <a:pt x="874212" y="349393"/>
                      <a:pt x="877123" y="349462"/>
                    </a:cubicBezTo>
                    <a:cubicBezTo>
                      <a:pt x="882183" y="349601"/>
                      <a:pt x="887381" y="349739"/>
                      <a:pt x="890777" y="353274"/>
                    </a:cubicBezTo>
                    <a:cubicBezTo>
                      <a:pt x="891124" y="353413"/>
                      <a:pt x="892302" y="353413"/>
                      <a:pt x="892995" y="353344"/>
                    </a:cubicBezTo>
                    <a:cubicBezTo>
                      <a:pt x="895213" y="353274"/>
                      <a:pt x="899857" y="353136"/>
                      <a:pt x="902075" y="357572"/>
                    </a:cubicBezTo>
                    <a:cubicBezTo>
                      <a:pt x="902491" y="358403"/>
                      <a:pt x="903184" y="359720"/>
                      <a:pt x="903461" y="359998"/>
                    </a:cubicBezTo>
                    <a:cubicBezTo>
                      <a:pt x="903461" y="359998"/>
                      <a:pt x="903600" y="360067"/>
                      <a:pt x="903877" y="360136"/>
                    </a:cubicBezTo>
                    <a:cubicBezTo>
                      <a:pt x="905124" y="360413"/>
                      <a:pt x="905540" y="360552"/>
                      <a:pt x="907135" y="358888"/>
                    </a:cubicBezTo>
                    <a:cubicBezTo>
                      <a:pt x="907828" y="358126"/>
                      <a:pt x="908521" y="357294"/>
                      <a:pt x="909214" y="356532"/>
                    </a:cubicBezTo>
                    <a:cubicBezTo>
                      <a:pt x="911155" y="354175"/>
                      <a:pt x="913303" y="351542"/>
                      <a:pt x="916769" y="350918"/>
                    </a:cubicBezTo>
                    <a:cubicBezTo>
                      <a:pt x="916769" y="350710"/>
                      <a:pt x="916769" y="350502"/>
                      <a:pt x="916769" y="350225"/>
                    </a:cubicBezTo>
                    <a:cubicBezTo>
                      <a:pt x="916769" y="349670"/>
                      <a:pt x="916769" y="349185"/>
                      <a:pt x="916769" y="348769"/>
                    </a:cubicBezTo>
                    <a:cubicBezTo>
                      <a:pt x="916769" y="348284"/>
                      <a:pt x="916769" y="347729"/>
                      <a:pt x="916769" y="347452"/>
                    </a:cubicBezTo>
                    <a:cubicBezTo>
                      <a:pt x="916630" y="347244"/>
                      <a:pt x="916214" y="346759"/>
                      <a:pt x="915244" y="345789"/>
                    </a:cubicBezTo>
                    <a:lnTo>
                      <a:pt x="914897" y="345442"/>
                    </a:lnTo>
                    <a:cubicBezTo>
                      <a:pt x="909283" y="339828"/>
                      <a:pt x="904224" y="334283"/>
                      <a:pt x="904224" y="328184"/>
                    </a:cubicBezTo>
                    <a:cubicBezTo>
                      <a:pt x="904224" y="326105"/>
                      <a:pt x="904431" y="324788"/>
                      <a:pt x="904570" y="323679"/>
                    </a:cubicBezTo>
                    <a:cubicBezTo>
                      <a:pt x="904778" y="322154"/>
                      <a:pt x="904986" y="320976"/>
                      <a:pt x="904431" y="316956"/>
                    </a:cubicBezTo>
                    <a:cubicBezTo>
                      <a:pt x="904016" y="313906"/>
                      <a:pt x="903808" y="313074"/>
                      <a:pt x="903738" y="312728"/>
                    </a:cubicBezTo>
                    <a:cubicBezTo>
                      <a:pt x="903392" y="311480"/>
                      <a:pt x="903392" y="311064"/>
                      <a:pt x="903392" y="307876"/>
                    </a:cubicBezTo>
                    <a:cubicBezTo>
                      <a:pt x="903392" y="305034"/>
                      <a:pt x="904293" y="300321"/>
                      <a:pt x="905818" y="292905"/>
                    </a:cubicBezTo>
                    <a:cubicBezTo>
                      <a:pt x="906996" y="286944"/>
                      <a:pt x="908521" y="279528"/>
                      <a:pt x="908521" y="276409"/>
                    </a:cubicBezTo>
                    <a:cubicBezTo>
                      <a:pt x="908521" y="267330"/>
                      <a:pt x="921135" y="248755"/>
                      <a:pt x="926264" y="243140"/>
                    </a:cubicBezTo>
                    <a:cubicBezTo>
                      <a:pt x="928898" y="240229"/>
                      <a:pt x="931255" y="239051"/>
                      <a:pt x="932710" y="238358"/>
                    </a:cubicBezTo>
                    <a:cubicBezTo>
                      <a:pt x="932710" y="238150"/>
                      <a:pt x="932710" y="237803"/>
                      <a:pt x="932710" y="237388"/>
                    </a:cubicBezTo>
                    <a:cubicBezTo>
                      <a:pt x="932710" y="235655"/>
                      <a:pt x="932641" y="235031"/>
                      <a:pt x="932641" y="234823"/>
                    </a:cubicBezTo>
                    <a:cubicBezTo>
                      <a:pt x="932571" y="234754"/>
                      <a:pt x="932571" y="234615"/>
                      <a:pt x="932502" y="234546"/>
                    </a:cubicBezTo>
                    <a:cubicBezTo>
                      <a:pt x="931809" y="233298"/>
                      <a:pt x="930631" y="231150"/>
                      <a:pt x="929036" y="225050"/>
                    </a:cubicBezTo>
                    <a:cubicBezTo>
                      <a:pt x="926056" y="213753"/>
                      <a:pt x="925294" y="199406"/>
                      <a:pt x="930076" y="192821"/>
                    </a:cubicBezTo>
                    <a:cubicBezTo>
                      <a:pt x="930769" y="191851"/>
                      <a:pt x="931532" y="191158"/>
                      <a:pt x="932225" y="190534"/>
                    </a:cubicBezTo>
                    <a:cubicBezTo>
                      <a:pt x="927304" y="184157"/>
                      <a:pt x="927858" y="173969"/>
                      <a:pt x="928274" y="165790"/>
                    </a:cubicBezTo>
                    <a:cubicBezTo>
                      <a:pt x="928413" y="163226"/>
                      <a:pt x="928551" y="160315"/>
                      <a:pt x="928413" y="159206"/>
                    </a:cubicBezTo>
                    <a:cubicBezTo>
                      <a:pt x="928205" y="157750"/>
                      <a:pt x="927997" y="157473"/>
                      <a:pt x="927720" y="156988"/>
                    </a:cubicBezTo>
                    <a:cubicBezTo>
                      <a:pt x="926541" y="154978"/>
                      <a:pt x="925987" y="153245"/>
                      <a:pt x="925987" y="148670"/>
                    </a:cubicBezTo>
                    <a:cubicBezTo>
                      <a:pt x="925987" y="133284"/>
                      <a:pt x="927650" y="122333"/>
                      <a:pt x="931116" y="115263"/>
                    </a:cubicBezTo>
                    <a:cubicBezTo>
                      <a:pt x="933472" y="110480"/>
                      <a:pt x="936175" y="108678"/>
                      <a:pt x="938671" y="108055"/>
                    </a:cubicBezTo>
                    <a:cubicBezTo>
                      <a:pt x="938879" y="101054"/>
                      <a:pt x="942067" y="97935"/>
                      <a:pt x="944146" y="95925"/>
                    </a:cubicBezTo>
                    <a:cubicBezTo>
                      <a:pt x="945394" y="94747"/>
                      <a:pt x="945879" y="94193"/>
                      <a:pt x="946225" y="93014"/>
                    </a:cubicBezTo>
                    <a:cubicBezTo>
                      <a:pt x="947127" y="89549"/>
                      <a:pt x="948651" y="87677"/>
                      <a:pt x="949760" y="86360"/>
                    </a:cubicBezTo>
                    <a:cubicBezTo>
                      <a:pt x="950939" y="84974"/>
                      <a:pt x="951770" y="83935"/>
                      <a:pt x="951770" y="78459"/>
                    </a:cubicBezTo>
                    <a:cubicBezTo>
                      <a:pt x="951770" y="71736"/>
                      <a:pt x="952255" y="69795"/>
                      <a:pt x="952879" y="68063"/>
                    </a:cubicBezTo>
                    <a:cubicBezTo>
                      <a:pt x="952879" y="67993"/>
                      <a:pt x="952949" y="67924"/>
                      <a:pt x="952949" y="67855"/>
                    </a:cubicBezTo>
                    <a:cubicBezTo>
                      <a:pt x="952949" y="67855"/>
                      <a:pt x="953018" y="67370"/>
                      <a:pt x="952879" y="65429"/>
                    </a:cubicBezTo>
                    <a:cubicBezTo>
                      <a:pt x="952671" y="62033"/>
                      <a:pt x="951978" y="60993"/>
                      <a:pt x="950523" y="58983"/>
                    </a:cubicBezTo>
                    <a:cubicBezTo>
                      <a:pt x="949760" y="57874"/>
                      <a:pt x="948790" y="56557"/>
                      <a:pt x="947889" y="54755"/>
                    </a:cubicBezTo>
                    <a:cubicBezTo>
                      <a:pt x="946364" y="51705"/>
                      <a:pt x="944770" y="48517"/>
                      <a:pt x="946503" y="45260"/>
                    </a:cubicBezTo>
                    <a:cubicBezTo>
                      <a:pt x="948097" y="42210"/>
                      <a:pt x="951424" y="41725"/>
                      <a:pt x="953018" y="41517"/>
                    </a:cubicBezTo>
                    <a:cubicBezTo>
                      <a:pt x="956622" y="41032"/>
                      <a:pt x="959602" y="39645"/>
                      <a:pt x="960157" y="38814"/>
                    </a:cubicBezTo>
                    <a:cubicBezTo>
                      <a:pt x="960434" y="37566"/>
                      <a:pt x="960919" y="36319"/>
                      <a:pt x="961405" y="35210"/>
                    </a:cubicBezTo>
                    <a:cubicBezTo>
                      <a:pt x="956137" y="35487"/>
                      <a:pt x="949760" y="35695"/>
                      <a:pt x="945879" y="32091"/>
                    </a:cubicBezTo>
                    <a:cubicBezTo>
                      <a:pt x="943938" y="30358"/>
                      <a:pt x="942899" y="27932"/>
                      <a:pt x="942829" y="25229"/>
                    </a:cubicBezTo>
                    <a:cubicBezTo>
                      <a:pt x="942552" y="17674"/>
                      <a:pt x="938255" y="3673"/>
                      <a:pt x="935621" y="1663"/>
                    </a:cubicBezTo>
                    <a:lnTo>
                      <a:pt x="934928" y="1317"/>
                    </a:lnTo>
                    <a:cubicBezTo>
                      <a:pt x="933403" y="624"/>
                      <a:pt x="932017" y="0"/>
                      <a:pt x="931462" y="0"/>
                    </a:cubicBezTo>
                    <a:cubicBezTo>
                      <a:pt x="931462" y="0"/>
                      <a:pt x="931462" y="0"/>
                      <a:pt x="931462" y="0"/>
                    </a:cubicBezTo>
                    <a:cubicBezTo>
                      <a:pt x="931185" y="0"/>
                      <a:pt x="930215" y="277"/>
                      <a:pt x="927442" y="2287"/>
                    </a:cubicBezTo>
                    <a:cubicBezTo>
                      <a:pt x="925363" y="3881"/>
                      <a:pt x="923561" y="4921"/>
                      <a:pt x="922105" y="5753"/>
                    </a:cubicBezTo>
                    <a:cubicBezTo>
                      <a:pt x="921066" y="6377"/>
                      <a:pt x="919888" y="7070"/>
                      <a:pt x="919610" y="7416"/>
                    </a:cubicBezTo>
                    <a:cubicBezTo>
                      <a:pt x="919541" y="7486"/>
                      <a:pt x="919402" y="7901"/>
                      <a:pt x="919402" y="8941"/>
                    </a:cubicBezTo>
                    <a:cubicBezTo>
                      <a:pt x="919402" y="13100"/>
                      <a:pt x="919818" y="17258"/>
                      <a:pt x="920165" y="20585"/>
                    </a:cubicBezTo>
                    <a:cubicBezTo>
                      <a:pt x="920303" y="22248"/>
                      <a:pt x="920511" y="23704"/>
                      <a:pt x="920581" y="24952"/>
                    </a:cubicBezTo>
                    <a:cubicBezTo>
                      <a:pt x="920858" y="29249"/>
                      <a:pt x="920650" y="33962"/>
                      <a:pt x="917115" y="36249"/>
                    </a:cubicBezTo>
                    <a:cubicBezTo>
                      <a:pt x="915105" y="37566"/>
                      <a:pt x="912610" y="37566"/>
                      <a:pt x="910392" y="36319"/>
                    </a:cubicBezTo>
                    <a:cubicBezTo>
                      <a:pt x="907065" y="34517"/>
                      <a:pt x="906580" y="30843"/>
                      <a:pt x="906233" y="28140"/>
                    </a:cubicBezTo>
                    <a:cubicBezTo>
                      <a:pt x="906095" y="27308"/>
                      <a:pt x="905956" y="25853"/>
                      <a:pt x="905679" y="25160"/>
                    </a:cubicBezTo>
                    <a:cubicBezTo>
                      <a:pt x="903184" y="24397"/>
                      <a:pt x="901382" y="23011"/>
                      <a:pt x="899926" y="21902"/>
                    </a:cubicBezTo>
                    <a:cubicBezTo>
                      <a:pt x="897431" y="20031"/>
                      <a:pt x="895629" y="18644"/>
                      <a:pt x="889391" y="20031"/>
                    </a:cubicBezTo>
                    <a:cubicBezTo>
                      <a:pt x="883985" y="21209"/>
                      <a:pt x="879133" y="22526"/>
                      <a:pt x="875252" y="23565"/>
                    </a:cubicBezTo>
                    <a:cubicBezTo>
                      <a:pt x="869430" y="25090"/>
                      <a:pt x="865618" y="26130"/>
                      <a:pt x="862707" y="26130"/>
                    </a:cubicBezTo>
                    <a:cubicBezTo>
                      <a:pt x="858479" y="26130"/>
                      <a:pt x="850993" y="25367"/>
                      <a:pt x="848845" y="20516"/>
                    </a:cubicBezTo>
                    <a:cubicBezTo>
                      <a:pt x="847736" y="18021"/>
                      <a:pt x="848359" y="15248"/>
                      <a:pt x="850369" y="13030"/>
                    </a:cubicBezTo>
                    <a:cubicBezTo>
                      <a:pt x="851686" y="11644"/>
                      <a:pt x="852865" y="10882"/>
                      <a:pt x="853766" y="10327"/>
                    </a:cubicBezTo>
                    <a:cubicBezTo>
                      <a:pt x="853766" y="10050"/>
                      <a:pt x="853766" y="9634"/>
                      <a:pt x="853766" y="9149"/>
                    </a:cubicBezTo>
                    <a:cubicBezTo>
                      <a:pt x="853766" y="8248"/>
                      <a:pt x="853766" y="5753"/>
                      <a:pt x="853488" y="4644"/>
                    </a:cubicBezTo>
                    <a:cubicBezTo>
                      <a:pt x="853142" y="4644"/>
                      <a:pt x="852449" y="4644"/>
                      <a:pt x="851340" y="4782"/>
                    </a:cubicBezTo>
                    <a:cubicBezTo>
                      <a:pt x="850162" y="4990"/>
                      <a:pt x="848429" y="5267"/>
                      <a:pt x="847112" y="5545"/>
                    </a:cubicBezTo>
                    <a:cubicBezTo>
                      <a:pt x="848567" y="11991"/>
                      <a:pt x="847320" y="17605"/>
                      <a:pt x="843646" y="20654"/>
                    </a:cubicBezTo>
                    <a:cubicBezTo>
                      <a:pt x="839626" y="23981"/>
                      <a:pt x="834289" y="23496"/>
                      <a:pt x="830824" y="23150"/>
                    </a:cubicBezTo>
                    <a:cubicBezTo>
                      <a:pt x="830339" y="23080"/>
                      <a:pt x="829854" y="23080"/>
                      <a:pt x="829368" y="23011"/>
                    </a:cubicBezTo>
                    <a:cubicBezTo>
                      <a:pt x="823269" y="22595"/>
                      <a:pt x="819041" y="23150"/>
                      <a:pt x="816754" y="24674"/>
                    </a:cubicBezTo>
                    <a:cubicBezTo>
                      <a:pt x="814744" y="25991"/>
                      <a:pt x="811348" y="28279"/>
                      <a:pt x="807674" y="26823"/>
                    </a:cubicBezTo>
                    <a:cubicBezTo>
                      <a:pt x="803862" y="25298"/>
                      <a:pt x="802892" y="21417"/>
                      <a:pt x="801644" y="16011"/>
                    </a:cubicBezTo>
                    <a:cubicBezTo>
                      <a:pt x="800951" y="12961"/>
                      <a:pt x="798595" y="5891"/>
                      <a:pt x="792080" y="5475"/>
                    </a:cubicBezTo>
                    <a:cubicBezTo>
                      <a:pt x="788614" y="5267"/>
                      <a:pt x="785634" y="4782"/>
                      <a:pt x="783000" y="4297"/>
                    </a:cubicBezTo>
                    <a:cubicBezTo>
                      <a:pt x="779742" y="3743"/>
                      <a:pt x="777178" y="3327"/>
                      <a:pt x="774891" y="3604"/>
                    </a:cubicBezTo>
                    <a:cubicBezTo>
                      <a:pt x="774475" y="3673"/>
                      <a:pt x="773920" y="3743"/>
                      <a:pt x="773435" y="3812"/>
                    </a:cubicBezTo>
                    <a:cubicBezTo>
                      <a:pt x="773296" y="4644"/>
                      <a:pt x="773227" y="6238"/>
                      <a:pt x="773227" y="9010"/>
                    </a:cubicBezTo>
                    <a:cubicBezTo>
                      <a:pt x="773227" y="12476"/>
                      <a:pt x="773366" y="15525"/>
                      <a:pt x="773504" y="18229"/>
                    </a:cubicBezTo>
                    <a:cubicBezTo>
                      <a:pt x="773782" y="23219"/>
                      <a:pt x="773989" y="27516"/>
                      <a:pt x="773089" y="31536"/>
                    </a:cubicBezTo>
                    <a:cubicBezTo>
                      <a:pt x="772742" y="32992"/>
                      <a:pt x="772465" y="34724"/>
                      <a:pt x="772187" y="36526"/>
                    </a:cubicBezTo>
                    <a:cubicBezTo>
                      <a:pt x="771148" y="42695"/>
                      <a:pt x="770385" y="46646"/>
                      <a:pt x="768375" y="49141"/>
                    </a:cubicBezTo>
                    <a:cubicBezTo>
                      <a:pt x="768029" y="49557"/>
                      <a:pt x="767613" y="50181"/>
                      <a:pt x="767266" y="50804"/>
                    </a:cubicBezTo>
                    <a:cubicBezTo>
                      <a:pt x="765950" y="52884"/>
                      <a:pt x="764217" y="55725"/>
                      <a:pt x="760474" y="57181"/>
                    </a:cubicBezTo>
                    <a:cubicBezTo>
                      <a:pt x="759434" y="57666"/>
                      <a:pt x="755622" y="60369"/>
                      <a:pt x="752850" y="62310"/>
                    </a:cubicBezTo>
                    <a:cubicBezTo>
                      <a:pt x="749176" y="64944"/>
                      <a:pt x="746058" y="67092"/>
                      <a:pt x="743424" y="68756"/>
                    </a:cubicBezTo>
                    <a:cubicBezTo>
                      <a:pt x="743008" y="69865"/>
                      <a:pt x="742453" y="71112"/>
                      <a:pt x="741830" y="72429"/>
                    </a:cubicBezTo>
                    <a:cubicBezTo>
                      <a:pt x="739958" y="76726"/>
                      <a:pt x="737463" y="82618"/>
                      <a:pt x="737463" y="86014"/>
                    </a:cubicBezTo>
                    <a:cubicBezTo>
                      <a:pt x="737463" y="91282"/>
                      <a:pt x="736493" y="95302"/>
                      <a:pt x="735592" y="99252"/>
                    </a:cubicBezTo>
                    <a:cubicBezTo>
                      <a:pt x="735037" y="101678"/>
                      <a:pt x="734483" y="103965"/>
                      <a:pt x="734205" y="106460"/>
                    </a:cubicBezTo>
                    <a:cubicBezTo>
                      <a:pt x="733582" y="111728"/>
                      <a:pt x="728106" y="123095"/>
                      <a:pt x="723254" y="132244"/>
                    </a:cubicBezTo>
                    <a:cubicBezTo>
                      <a:pt x="723254" y="132244"/>
                      <a:pt x="723254" y="132244"/>
                      <a:pt x="723254" y="132244"/>
                    </a:cubicBezTo>
                    <a:cubicBezTo>
                      <a:pt x="725472" y="133145"/>
                      <a:pt x="726443" y="133769"/>
                      <a:pt x="725611" y="136264"/>
                    </a:cubicBezTo>
                    <a:cubicBezTo>
                      <a:pt x="724225" y="140561"/>
                      <a:pt x="705164" y="165305"/>
                      <a:pt x="696362" y="166483"/>
                    </a:cubicBezTo>
                    <a:cubicBezTo>
                      <a:pt x="687560" y="167661"/>
                      <a:pt x="672311" y="176603"/>
                      <a:pt x="668638" y="179583"/>
                    </a:cubicBezTo>
                    <a:cubicBezTo>
                      <a:pt x="664965" y="182563"/>
                      <a:pt x="652697" y="192613"/>
                      <a:pt x="645419" y="200584"/>
                    </a:cubicBezTo>
                    <a:cubicBezTo>
                      <a:pt x="638141" y="208554"/>
                      <a:pt x="630795" y="207515"/>
                      <a:pt x="628161" y="222763"/>
                    </a:cubicBezTo>
                    <a:cubicBezTo>
                      <a:pt x="625527" y="238011"/>
                      <a:pt x="630656" y="239744"/>
                      <a:pt x="624349" y="248269"/>
                    </a:cubicBezTo>
                    <a:cubicBezTo>
                      <a:pt x="618041" y="256725"/>
                      <a:pt x="621715" y="268023"/>
                      <a:pt x="611457" y="262408"/>
                    </a:cubicBezTo>
                    <a:cubicBezTo>
                      <a:pt x="601199" y="256794"/>
                      <a:pt x="592813" y="252844"/>
                      <a:pt x="576663" y="253329"/>
                    </a:cubicBezTo>
                    <a:cubicBezTo>
                      <a:pt x="560445" y="253814"/>
                      <a:pt x="534453" y="255339"/>
                      <a:pt x="525374" y="246814"/>
                    </a:cubicBezTo>
                    <a:cubicBezTo>
                      <a:pt x="516294" y="238219"/>
                      <a:pt x="510611" y="230872"/>
                      <a:pt x="492382" y="228308"/>
                    </a:cubicBezTo>
                    <a:cubicBezTo>
                      <a:pt x="474153" y="225743"/>
                      <a:pt x="467500" y="219921"/>
                      <a:pt x="452043" y="220545"/>
                    </a:cubicBezTo>
                    <a:cubicBezTo>
                      <a:pt x="436587" y="221169"/>
                      <a:pt x="430834" y="223456"/>
                      <a:pt x="409279" y="221793"/>
                    </a:cubicBezTo>
                    <a:cubicBezTo>
                      <a:pt x="387654" y="220129"/>
                      <a:pt x="376079" y="225882"/>
                      <a:pt x="373376" y="229833"/>
                    </a:cubicBezTo>
                    <a:cubicBezTo>
                      <a:pt x="370673" y="233714"/>
                      <a:pt x="358960" y="249448"/>
                      <a:pt x="363118" y="255200"/>
                    </a:cubicBezTo>
                    <a:cubicBezTo>
                      <a:pt x="367277" y="261022"/>
                      <a:pt x="373653" y="259082"/>
                      <a:pt x="381693" y="260260"/>
                    </a:cubicBezTo>
                    <a:cubicBezTo>
                      <a:pt x="389734" y="261369"/>
                      <a:pt x="404497" y="268300"/>
                      <a:pt x="396041" y="267122"/>
                    </a:cubicBezTo>
                    <a:cubicBezTo>
                      <a:pt x="387654" y="265943"/>
                      <a:pt x="371990" y="260606"/>
                      <a:pt x="370257" y="267330"/>
                    </a:cubicBezTo>
                    <a:cubicBezTo>
                      <a:pt x="368525" y="274053"/>
                      <a:pt x="369495" y="289093"/>
                      <a:pt x="360762" y="282994"/>
                    </a:cubicBezTo>
                    <a:cubicBezTo>
                      <a:pt x="352029" y="276894"/>
                      <a:pt x="357088" y="266844"/>
                      <a:pt x="351058" y="273637"/>
                    </a:cubicBezTo>
                    <a:cubicBezTo>
                      <a:pt x="345028" y="280429"/>
                      <a:pt x="334840" y="291103"/>
                      <a:pt x="327770" y="288053"/>
                    </a:cubicBezTo>
                    <a:cubicBezTo>
                      <a:pt x="320700" y="285004"/>
                      <a:pt x="323265" y="279805"/>
                      <a:pt x="314047" y="274677"/>
                    </a:cubicBezTo>
                    <a:cubicBezTo>
                      <a:pt x="304759" y="269548"/>
                      <a:pt x="296234" y="269409"/>
                      <a:pt x="294709" y="274746"/>
                    </a:cubicBezTo>
                    <a:cubicBezTo>
                      <a:pt x="293184" y="280083"/>
                      <a:pt x="288748" y="290549"/>
                      <a:pt x="287917" y="296371"/>
                    </a:cubicBezTo>
                    <a:cubicBezTo>
                      <a:pt x="287085" y="302123"/>
                      <a:pt x="282926" y="301222"/>
                      <a:pt x="281679" y="309401"/>
                    </a:cubicBezTo>
                    <a:cubicBezTo>
                      <a:pt x="280431" y="317580"/>
                      <a:pt x="279738" y="317787"/>
                      <a:pt x="279877" y="323748"/>
                    </a:cubicBezTo>
                    <a:cubicBezTo>
                      <a:pt x="280085" y="329639"/>
                      <a:pt x="281679" y="333382"/>
                      <a:pt x="280778" y="339135"/>
                    </a:cubicBezTo>
                    <a:cubicBezTo>
                      <a:pt x="279946" y="344888"/>
                      <a:pt x="267747" y="351888"/>
                      <a:pt x="263104" y="356740"/>
                    </a:cubicBezTo>
                    <a:cubicBezTo>
                      <a:pt x="258460" y="361661"/>
                      <a:pt x="246053" y="374830"/>
                      <a:pt x="241479" y="374483"/>
                    </a:cubicBezTo>
                    <a:cubicBezTo>
                      <a:pt x="236904" y="374206"/>
                      <a:pt x="225953" y="379959"/>
                      <a:pt x="225191" y="385365"/>
                    </a:cubicBezTo>
                    <a:cubicBezTo>
                      <a:pt x="224359" y="390771"/>
                      <a:pt x="224498" y="399504"/>
                      <a:pt x="219923" y="398880"/>
                    </a:cubicBezTo>
                    <a:cubicBezTo>
                      <a:pt x="215349" y="398257"/>
                      <a:pt x="206893" y="402277"/>
                      <a:pt x="200586" y="401376"/>
                    </a:cubicBezTo>
                    <a:cubicBezTo>
                      <a:pt x="194279" y="400475"/>
                      <a:pt x="188179" y="405188"/>
                      <a:pt x="189565" y="407822"/>
                    </a:cubicBezTo>
                    <a:cubicBezTo>
                      <a:pt x="190952" y="410455"/>
                      <a:pt x="195457" y="416277"/>
                      <a:pt x="200724" y="417040"/>
                    </a:cubicBezTo>
                    <a:cubicBezTo>
                      <a:pt x="205992" y="417802"/>
                      <a:pt x="209250" y="424803"/>
                      <a:pt x="202180" y="423832"/>
                    </a:cubicBezTo>
                    <a:cubicBezTo>
                      <a:pt x="195180" y="422862"/>
                      <a:pt x="175565" y="427020"/>
                      <a:pt x="176604" y="420228"/>
                    </a:cubicBezTo>
                    <a:cubicBezTo>
                      <a:pt x="177644" y="413435"/>
                      <a:pt x="168703" y="408376"/>
                      <a:pt x="167386" y="412327"/>
                    </a:cubicBezTo>
                    <a:cubicBezTo>
                      <a:pt x="166069" y="416277"/>
                      <a:pt x="160802" y="432565"/>
                      <a:pt x="159485" y="436239"/>
                    </a:cubicBezTo>
                    <a:cubicBezTo>
                      <a:pt x="158237" y="439912"/>
                      <a:pt x="153663" y="448922"/>
                      <a:pt x="148257" y="448922"/>
                    </a:cubicBezTo>
                    <a:cubicBezTo>
                      <a:pt x="142920" y="448853"/>
                      <a:pt x="136266" y="457309"/>
                      <a:pt x="133355" y="462438"/>
                    </a:cubicBezTo>
                    <a:cubicBezTo>
                      <a:pt x="130444" y="467567"/>
                      <a:pt x="123443" y="475953"/>
                      <a:pt x="117621" y="478934"/>
                    </a:cubicBezTo>
                    <a:cubicBezTo>
                      <a:pt x="111799" y="481914"/>
                      <a:pt x="104938" y="491756"/>
                      <a:pt x="96620" y="492311"/>
                    </a:cubicBezTo>
                    <a:cubicBezTo>
                      <a:pt x="88303" y="492865"/>
                      <a:pt x="82135" y="505202"/>
                      <a:pt x="74441" y="504093"/>
                    </a:cubicBezTo>
                    <a:cubicBezTo>
                      <a:pt x="66748" y="502984"/>
                      <a:pt x="66540" y="518579"/>
                      <a:pt x="59331" y="514143"/>
                    </a:cubicBezTo>
                    <a:cubicBezTo>
                      <a:pt x="52123" y="509638"/>
                      <a:pt x="55450" y="499380"/>
                      <a:pt x="48034" y="498687"/>
                    </a:cubicBezTo>
                    <a:cubicBezTo>
                      <a:pt x="40618" y="497994"/>
                      <a:pt x="32093" y="504787"/>
                      <a:pt x="26894" y="505757"/>
                    </a:cubicBezTo>
                    <a:cubicBezTo>
                      <a:pt x="21765" y="506796"/>
                      <a:pt x="16567" y="514698"/>
                      <a:pt x="11646" y="519203"/>
                    </a:cubicBezTo>
                    <a:cubicBezTo>
                      <a:pt x="6656" y="523708"/>
                      <a:pt x="3329" y="527035"/>
                      <a:pt x="1873" y="536600"/>
                    </a:cubicBezTo>
                    <a:cubicBezTo>
                      <a:pt x="418" y="546096"/>
                      <a:pt x="-2493" y="553720"/>
                      <a:pt x="4368" y="551155"/>
                    </a:cubicBezTo>
                    <a:cubicBezTo>
                      <a:pt x="11161" y="548660"/>
                      <a:pt x="12131" y="547066"/>
                      <a:pt x="17052" y="547759"/>
                    </a:cubicBezTo>
                    <a:cubicBezTo>
                      <a:pt x="21973" y="548452"/>
                      <a:pt x="28350" y="555937"/>
                      <a:pt x="30221" y="543739"/>
                    </a:cubicBezTo>
                    <a:cubicBezTo>
                      <a:pt x="32023" y="531471"/>
                      <a:pt x="29389" y="530085"/>
                      <a:pt x="36390" y="531055"/>
                    </a:cubicBezTo>
                    <a:cubicBezTo>
                      <a:pt x="43390" y="532025"/>
                      <a:pt x="46440" y="525857"/>
                      <a:pt x="52054" y="529461"/>
                    </a:cubicBezTo>
                    <a:cubicBezTo>
                      <a:pt x="57599" y="532996"/>
                      <a:pt x="58916" y="538749"/>
                      <a:pt x="64530" y="539511"/>
                    </a:cubicBezTo>
                    <a:cubicBezTo>
                      <a:pt x="70144" y="540273"/>
                      <a:pt x="78600" y="541174"/>
                      <a:pt x="83521" y="549145"/>
                    </a:cubicBezTo>
                    <a:cubicBezTo>
                      <a:pt x="88442" y="557116"/>
                      <a:pt x="91838" y="555868"/>
                      <a:pt x="90937" y="561967"/>
                    </a:cubicBezTo>
                    <a:cubicBezTo>
                      <a:pt x="90036" y="568067"/>
                      <a:pt x="90521" y="574374"/>
                      <a:pt x="94125" y="579087"/>
                    </a:cubicBezTo>
                    <a:cubicBezTo>
                      <a:pt x="97729" y="583731"/>
                      <a:pt x="102720" y="591078"/>
                      <a:pt x="104660" y="582691"/>
                    </a:cubicBezTo>
                    <a:cubicBezTo>
                      <a:pt x="106601" y="574305"/>
                      <a:pt x="107364" y="571602"/>
                      <a:pt x="115334" y="573750"/>
                    </a:cubicBezTo>
                    <a:cubicBezTo>
                      <a:pt x="123236" y="575899"/>
                      <a:pt x="129058" y="575344"/>
                      <a:pt x="127256" y="568136"/>
                    </a:cubicBezTo>
                    <a:cubicBezTo>
                      <a:pt x="125453" y="560928"/>
                      <a:pt x="119077" y="553442"/>
                      <a:pt x="111730" y="552402"/>
                    </a:cubicBezTo>
                    <a:cubicBezTo>
                      <a:pt x="104383" y="551363"/>
                      <a:pt x="106740" y="545125"/>
                      <a:pt x="109651" y="544848"/>
                    </a:cubicBezTo>
                    <a:cubicBezTo>
                      <a:pt x="112562" y="544571"/>
                      <a:pt x="118176" y="542907"/>
                      <a:pt x="123790" y="543739"/>
                    </a:cubicBezTo>
                    <a:cubicBezTo>
                      <a:pt x="129404" y="544501"/>
                      <a:pt x="131276" y="541659"/>
                      <a:pt x="132800" y="531471"/>
                    </a:cubicBezTo>
                    <a:cubicBezTo>
                      <a:pt x="134325" y="521282"/>
                      <a:pt x="135296" y="512411"/>
                      <a:pt x="139731" y="514074"/>
                    </a:cubicBezTo>
                    <a:cubicBezTo>
                      <a:pt x="144167" y="515737"/>
                      <a:pt x="143959" y="514698"/>
                      <a:pt x="148326" y="521213"/>
                    </a:cubicBezTo>
                    <a:cubicBezTo>
                      <a:pt x="152692" y="527728"/>
                      <a:pt x="157752" y="525302"/>
                      <a:pt x="163990" y="521698"/>
                    </a:cubicBezTo>
                    <a:cubicBezTo>
                      <a:pt x="170228" y="518094"/>
                      <a:pt x="170574" y="513589"/>
                      <a:pt x="179515" y="513797"/>
                    </a:cubicBezTo>
                    <a:cubicBezTo>
                      <a:pt x="188457" y="514005"/>
                      <a:pt x="197813" y="518440"/>
                      <a:pt x="200794" y="510193"/>
                    </a:cubicBezTo>
                    <a:cubicBezTo>
                      <a:pt x="203843" y="501945"/>
                      <a:pt x="201764" y="491964"/>
                      <a:pt x="206893" y="488499"/>
                    </a:cubicBezTo>
                    <a:cubicBezTo>
                      <a:pt x="212091" y="485033"/>
                      <a:pt x="221864" y="479142"/>
                      <a:pt x="226438" y="479835"/>
                    </a:cubicBezTo>
                    <a:cubicBezTo>
                      <a:pt x="231013" y="480459"/>
                      <a:pt x="229142" y="466666"/>
                      <a:pt x="233855" y="468399"/>
                    </a:cubicBezTo>
                    <a:cubicBezTo>
                      <a:pt x="238637" y="470131"/>
                      <a:pt x="242172" y="465418"/>
                      <a:pt x="240786" y="474567"/>
                    </a:cubicBezTo>
                    <a:cubicBezTo>
                      <a:pt x="239400" y="483716"/>
                      <a:pt x="239954" y="487320"/>
                      <a:pt x="246608" y="488221"/>
                    </a:cubicBezTo>
                    <a:cubicBezTo>
                      <a:pt x="253262" y="489192"/>
                      <a:pt x="261510" y="489261"/>
                      <a:pt x="267124" y="490093"/>
                    </a:cubicBezTo>
                    <a:cubicBezTo>
                      <a:pt x="272738" y="490855"/>
                      <a:pt x="270312" y="483231"/>
                      <a:pt x="280431" y="484687"/>
                    </a:cubicBezTo>
                    <a:cubicBezTo>
                      <a:pt x="290620" y="486142"/>
                      <a:pt x="305591" y="488568"/>
                      <a:pt x="308155" y="485796"/>
                    </a:cubicBezTo>
                    <a:cubicBezTo>
                      <a:pt x="310720" y="483023"/>
                      <a:pt x="302333" y="474567"/>
                      <a:pt x="307947" y="474983"/>
                    </a:cubicBezTo>
                    <a:cubicBezTo>
                      <a:pt x="313631" y="475399"/>
                      <a:pt x="312245" y="477340"/>
                      <a:pt x="317789" y="476023"/>
                    </a:cubicBezTo>
                    <a:cubicBezTo>
                      <a:pt x="323334" y="474706"/>
                      <a:pt x="332275" y="465210"/>
                      <a:pt x="329156" y="462369"/>
                    </a:cubicBezTo>
                    <a:cubicBezTo>
                      <a:pt x="326037" y="459527"/>
                      <a:pt x="323542" y="449408"/>
                      <a:pt x="331166" y="451556"/>
                    </a:cubicBezTo>
                    <a:cubicBezTo>
                      <a:pt x="338721" y="453635"/>
                      <a:pt x="327978" y="460844"/>
                      <a:pt x="334978" y="461814"/>
                    </a:cubicBezTo>
                    <a:cubicBezTo>
                      <a:pt x="341979" y="462784"/>
                      <a:pt x="348840" y="455091"/>
                      <a:pt x="347246" y="463547"/>
                    </a:cubicBezTo>
                    <a:cubicBezTo>
                      <a:pt x="345652" y="472003"/>
                      <a:pt x="341632" y="467636"/>
                      <a:pt x="339553" y="474290"/>
                    </a:cubicBezTo>
                    <a:cubicBezTo>
                      <a:pt x="337474" y="480944"/>
                      <a:pt x="332483" y="485796"/>
                      <a:pt x="336434" y="487736"/>
                    </a:cubicBezTo>
                    <a:cubicBezTo>
                      <a:pt x="340454" y="489677"/>
                      <a:pt x="342256" y="487182"/>
                      <a:pt x="349187" y="486419"/>
                    </a:cubicBezTo>
                    <a:cubicBezTo>
                      <a:pt x="356118" y="485657"/>
                      <a:pt x="359930" y="481706"/>
                      <a:pt x="357643" y="487251"/>
                    </a:cubicBezTo>
                    <a:cubicBezTo>
                      <a:pt x="355356" y="492865"/>
                      <a:pt x="347870" y="494875"/>
                      <a:pt x="347454" y="502499"/>
                    </a:cubicBezTo>
                    <a:cubicBezTo>
                      <a:pt x="347038" y="510054"/>
                      <a:pt x="346553" y="510678"/>
                      <a:pt x="350920" y="508183"/>
                    </a:cubicBezTo>
                    <a:cubicBezTo>
                      <a:pt x="355217" y="505687"/>
                      <a:pt x="360069" y="502153"/>
                      <a:pt x="363188" y="502638"/>
                    </a:cubicBezTo>
                    <a:cubicBezTo>
                      <a:pt x="366376" y="503054"/>
                      <a:pt x="370119" y="500489"/>
                      <a:pt x="369911" y="503608"/>
                    </a:cubicBezTo>
                    <a:cubicBezTo>
                      <a:pt x="369703" y="506727"/>
                      <a:pt x="361732" y="507351"/>
                      <a:pt x="363534" y="512064"/>
                    </a:cubicBezTo>
                    <a:cubicBezTo>
                      <a:pt x="365336" y="516846"/>
                      <a:pt x="370396" y="516500"/>
                      <a:pt x="372406" y="515044"/>
                    </a:cubicBezTo>
                    <a:cubicBezTo>
                      <a:pt x="374416" y="513589"/>
                      <a:pt x="382387" y="505687"/>
                      <a:pt x="385644" y="507905"/>
                    </a:cubicBezTo>
                    <a:cubicBezTo>
                      <a:pt x="388902" y="510123"/>
                      <a:pt x="387654" y="513381"/>
                      <a:pt x="387446" y="517193"/>
                    </a:cubicBezTo>
                    <a:cubicBezTo>
                      <a:pt x="387238" y="521005"/>
                      <a:pt x="389110" y="522668"/>
                      <a:pt x="392298" y="523084"/>
                    </a:cubicBezTo>
                    <a:cubicBezTo>
                      <a:pt x="395486" y="523500"/>
                      <a:pt x="400199" y="515876"/>
                      <a:pt x="403041" y="518371"/>
                    </a:cubicBezTo>
                    <a:cubicBezTo>
                      <a:pt x="405883" y="520866"/>
                      <a:pt x="402209" y="518926"/>
                      <a:pt x="400823" y="528490"/>
                    </a:cubicBezTo>
                    <a:cubicBezTo>
                      <a:pt x="399368" y="537986"/>
                      <a:pt x="398397" y="542352"/>
                      <a:pt x="400823" y="542699"/>
                    </a:cubicBezTo>
                    <a:cubicBezTo>
                      <a:pt x="403249" y="543046"/>
                      <a:pt x="410041" y="550601"/>
                      <a:pt x="411012" y="544155"/>
                    </a:cubicBezTo>
                    <a:cubicBezTo>
                      <a:pt x="411982" y="537709"/>
                      <a:pt x="409972" y="529808"/>
                      <a:pt x="414061" y="531055"/>
                    </a:cubicBezTo>
                    <a:cubicBezTo>
                      <a:pt x="418151" y="532303"/>
                      <a:pt x="425012" y="527382"/>
                      <a:pt x="424319" y="534243"/>
                    </a:cubicBezTo>
                    <a:cubicBezTo>
                      <a:pt x="423626" y="541105"/>
                      <a:pt x="422309" y="542977"/>
                      <a:pt x="422101" y="548868"/>
                    </a:cubicBezTo>
                    <a:cubicBezTo>
                      <a:pt x="421963" y="554759"/>
                      <a:pt x="428755" y="564393"/>
                      <a:pt x="433191" y="553581"/>
                    </a:cubicBezTo>
                    <a:cubicBezTo>
                      <a:pt x="437696" y="542768"/>
                      <a:pt x="435755" y="536600"/>
                      <a:pt x="441231" y="533550"/>
                    </a:cubicBezTo>
                    <a:cubicBezTo>
                      <a:pt x="446707" y="530501"/>
                      <a:pt x="443102" y="526966"/>
                      <a:pt x="449202" y="524748"/>
                    </a:cubicBezTo>
                    <a:cubicBezTo>
                      <a:pt x="455301" y="522530"/>
                      <a:pt x="455370" y="522114"/>
                      <a:pt x="457450" y="518995"/>
                    </a:cubicBezTo>
                    <a:cubicBezTo>
                      <a:pt x="459529" y="515807"/>
                      <a:pt x="458143" y="517193"/>
                      <a:pt x="455925" y="509361"/>
                    </a:cubicBezTo>
                    <a:cubicBezTo>
                      <a:pt x="453707" y="501529"/>
                      <a:pt x="445182" y="501668"/>
                      <a:pt x="443518" y="497994"/>
                    </a:cubicBezTo>
                    <a:cubicBezTo>
                      <a:pt x="441855" y="494321"/>
                      <a:pt x="442548" y="489746"/>
                      <a:pt x="446013" y="490439"/>
                    </a:cubicBezTo>
                    <a:cubicBezTo>
                      <a:pt x="449479" y="491132"/>
                      <a:pt x="455855" y="489538"/>
                      <a:pt x="457519" y="493004"/>
                    </a:cubicBezTo>
                    <a:cubicBezTo>
                      <a:pt x="459182" y="496539"/>
                      <a:pt x="458905" y="493212"/>
                      <a:pt x="462232" y="498479"/>
                    </a:cubicBezTo>
                    <a:cubicBezTo>
                      <a:pt x="465628" y="503747"/>
                      <a:pt x="465559" y="504301"/>
                      <a:pt x="464589" y="510539"/>
                    </a:cubicBezTo>
                    <a:cubicBezTo>
                      <a:pt x="463618" y="516777"/>
                      <a:pt x="462856" y="519549"/>
                      <a:pt x="466321" y="517332"/>
                    </a:cubicBezTo>
                    <a:cubicBezTo>
                      <a:pt x="469856" y="515114"/>
                      <a:pt x="469371" y="508876"/>
                      <a:pt x="471520" y="509015"/>
                    </a:cubicBezTo>
                    <a:cubicBezTo>
                      <a:pt x="473668" y="509153"/>
                      <a:pt x="479698" y="511509"/>
                      <a:pt x="474361" y="505757"/>
                    </a:cubicBezTo>
                    <a:cubicBezTo>
                      <a:pt x="469094" y="500004"/>
                      <a:pt x="470411" y="500420"/>
                      <a:pt x="467846" y="495014"/>
                    </a:cubicBezTo>
                    <a:cubicBezTo>
                      <a:pt x="465282" y="489608"/>
                      <a:pt x="460361" y="489330"/>
                      <a:pt x="466460" y="484409"/>
                    </a:cubicBezTo>
                    <a:cubicBezTo>
                      <a:pt x="472559" y="479488"/>
                      <a:pt x="473044" y="477478"/>
                      <a:pt x="476441" y="477340"/>
                    </a:cubicBezTo>
                    <a:cubicBezTo>
                      <a:pt x="479837" y="477270"/>
                      <a:pt x="481639" y="474637"/>
                      <a:pt x="481570" y="468399"/>
                    </a:cubicBezTo>
                    <a:cubicBezTo>
                      <a:pt x="481500" y="462230"/>
                      <a:pt x="480530" y="460913"/>
                      <a:pt x="474361" y="459458"/>
                    </a:cubicBezTo>
                    <a:cubicBezTo>
                      <a:pt x="468193" y="458002"/>
                      <a:pt x="463618" y="454467"/>
                      <a:pt x="465836" y="452873"/>
                    </a:cubicBezTo>
                    <a:cubicBezTo>
                      <a:pt x="468054" y="451279"/>
                      <a:pt x="469717" y="449546"/>
                      <a:pt x="475332" y="450378"/>
                    </a:cubicBezTo>
                    <a:cubicBezTo>
                      <a:pt x="480946" y="451140"/>
                      <a:pt x="486352" y="451002"/>
                      <a:pt x="488085" y="450031"/>
                    </a:cubicBezTo>
                    <a:cubicBezTo>
                      <a:pt x="489817" y="449130"/>
                      <a:pt x="498135" y="447952"/>
                      <a:pt x="499590" y="438387"/>
                    </a:cubicBezTo>
                    <a:cubicBezTo>
                      <a:pt x="501046" y="428753"/>
                      <a:pt x="497372" y="426743"/>
                      <a:pt x="496471" y="419466"/>
                    </a:cubicBezTo>
                    <a:cubicBezTo>
                      <a:pt x="495570" y="412188"/>
                      <a:pt x="497095" y="405881"/>
                      <a:pt x="500699" y="409693"/>
                    </a:cubicBezTo>
                    <a:cubicBezTo>
                      <a:pt x="504303" y="413505"/>
                      <a:pt x="509155" y="414337"/>
                      <a:pt x="508601" y="419466"/>
                    </a:cubicBezTo>
                    <a:cubicBezTo>
                      <a:pt x="508046" y="424594"/>
                      <a:pt x="511789" y="430139"/>
                      <a:pt x="512898" y="432981"/>
                    </a:cubicBezTo>
                    <a:cubicBezTo>
                      <a:pt x="514076" y="435823"/>
                      <a:pt x="514700" y="438041"/>
                      <a:pt x="521146" y="433535"/>
                    </a:cubicBezTo>
                    <a:cubicBezTo>
                      <a:pt x="527592" y="429030"/>
                      <a:pt x="535008" y="425842"/>
                      <a:pt x="539582" y="423070"/>
                    </a:cubicBezTo>
                    <a:cubicBezTo>
                      <a:pt x="544157" y="420228"/>
                      <a:pt x="550949" y="413505"/>
                      <a:pt x="559474" y="414683"/>
                    </a:cubicBezTo>
                    <a:cubicBezTo>
                      <a:pt x="567999" y="415861"/>
                      <a:pt x="577356" y="417178"/>
                      <a:pt x="578535" y="417386"/>
                    </a:cubicBezTo>
                    <a:cubicBezTo>
                      <a:pt x="579713" y="417525"/>
                      <a:pt x="594337" y="421891"/>
                      <a:pt x="602239" y="418218"/>
                    </a:cubicBezTo>
                    <a:cubicBezTo>
                      <a:pt x="610140" y="414544"/>
                      <a:pt x="607714" y="410732"/>
                      <a:pt x="620953" y="412604"/>
                    </a:cubicBezTo>
                    <a:cubicBezTo>
                      <a:pt x="634191" y="414475"/>
                      <a:pt x="637864" y="415168"/>
                      <a:pt x="641538" y="417247"/>
                    </a:cubicBezTo>
                    <a:cubicBezTo>
                      <a:pt x="645211" y="419327"/>
                      <a:pt x="667390" y="426466"/>
                      <a:pt x="671272" y="433397"/>
                    </a:cubicBezTo>
                    <a:cubicBezTo>
                      <a:pt x="675222" y="440328"/>
                      <a:pt x="677302" y="439427"/>
                      <a:pt x="681946" y="445665"/>
                    </a:cubicBezTo>
                    <a:cubicBezTo>
                      <a:pt x="686589" y="451903"/>
                      <a:pt x="690817" y="452665"/>
                      <a:pt x="694768" y="458279"/>
                    </a:cubicBezTo>
                    <a:cubicBezTo>
                      <a:pt x="698719" y="463824"/>
                      <a:pt x="697540" y="466181"/>
                      <a:pt x="700313" y="467706"/>
                    </a:cubicBezTo>
                    <a:cubicBezTo>
                      <a:pt x="702253" y="468815"/>
                      <a:pt x="704402" y="468468"/>
                      <a:pt x="706481" y="468121"/>
                    </a:cubicBezTo>
                    <a:cubicBezTo>
                      <a:pt x="706065" y="468191"/>
                      <a:pt x="705580" y="468260"/>
                      <a:pt x="705164" y="468329"/>
                    </a:cubicBezTo>
                    <a:cubicBezTo>
                      <a:pt x="705511" y="465418"/>
                      <a:pt x="705580" y="462784"/>
                      <a:pt x="705650" y="460289"/>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7" name="Freeform 194">
                <a:extLst>
                  <a:ext uri="{FF2B5EF4-FFF2-40B4-BE49-F238E27FC236}">
                    <a16:creationId xmlns:a16="http://schemas.microsoft.com/office/drawing/2014/main" id="{AFF90C41-6E36-B90D-70BE-7FB179098D03}"/>
                  </a:ext>
                </a:extLst>
              </p:cNvPr>
              <p:cNvSpPr/>
              <p:nvPr/>
            </p:nvSpPr>
            <p:spPr>
              <a:xfrm>
                <a:off x="8103988" y="2189256"/>
                <a:ext cx="69" cy="485"/>
              </a:xfrm>
              <a:custGeom>
                <a:avLst/>
                <a:gdLst>
                  <a:gd name="connsiteX0" fmla="*/ 69 w 69"/>
                  <a:gd name="connsiteY0" fmla="*/ 485 h 485"/>
                  <a:gd name="connsiteX1" fmla="*/ 0 w 69"/>
                  <a:gd name="connsiteY1" fmla="*/ 0 h 485"/>
                  <a:gd name="connsiteX2" fmla="*/ 69 w 69"/>
                  <a:gd name="connsiteY2" fmla="*/ 485 h 485"/>
                </a:gdLst>
                <a:ahLst/>
                <a:cxnLst>
                  <a:cxn ang="0">
                    <a:pos x="connsiteX0" y="connsiteY0"/>
                  </a:cxn>
                  <a:cxn ang="0">
                    <a:pos x="connsiteX1" y="connsiteY1"/>
                  </a:cxn>
                  <a:cxn ang="0">
                    <a:pos x="connsiteX2" y="connsiteY2"/>
                  </a:cxn>
                </a:cxnLst>
                <a:rect l="l" t="t" r="r" b="b"/>
                <a:pathLst>
                  <a:path w="69" h="485">
                    <a:moveTo>
                      <a:pt x="69" y="485"/>
                    </a:moveTo>
                    <a:cubicBezTo>
                      <a:pt x="0" y="347"/>
                      <a:pt x="0" y="208"/>
                      <a:pt x="0" y="0"/>
                    </a:cubicBezTo>
                    <a:cubicBezTo>
                      <a:pt x="0" y="139"/>
                      <a:pt x="69" y="277"/>
                      <a:pt x="69" y="48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8" name="Freeform 195">
                <a:extLst>
                  <a:ext uri="{FF2B5EF4-FFF2-40B4-BE49-F238E27FC236}">
                    <a16:creationId xmlns:a16="http://schemas.microsoft.com/office/drawing/2014/main" id="{06FB3FCF-FE16-6A7F-B8A8-873FFF6AEC2D}"/>
                  </a:ext>
                </a:extLst>
              </p:cNvPr>
              <p:cNvSpPr/>
              <p:nvPr/>
            </p:nvSpPr>
            <p:spPr>
              <a:xfrm>
                <a:off x="8553327" y="1775335"/>
                <a:ext cx="3943" cy="6900"/>
              </a:xfrm>
              <a:custGeom>
                <a:avLst/>
                <a:gdLst>
                  <a:gd name="connsiteX0" fmla="*/ 0 w 3943"/>
                  <a:gd name="connsiteY0" fmla="*/ 0 h 6900"/>
                  <a:gd name="connsiteX1" fmla="*/ 2634 w 3943"/>
                  <a:gd name="connsiteY1" fmla="*/ 4990 h 6900"/>
                  <a:gd name="connsiteX2" fmla="*/ 0 w 3943"/>
                  <a:gd name="connsiteY2" fmla="*/ 0 h 6900"/>
                </a:gdLst>
                <a:ahLst/>
                <a:cxnLst>
                  <a:cxn ang="0">
                    <a:pos x="connsiteX0" y="connsiteY0"/>
                  </a:cxn>
                  <a:cxn ang="0">
                    <a:pos x="connsiteX1" y="connsiteY1"/>
                  </a:cxn>
                  <a:cxn ang="0">
                    <a:pos x="connsiteX2" y="connsiteY2"/>
                  </a:cxn>
                </a:cxnLst>
                <a:rect l="l" t="t" r="r" b="b"/>
                <a:pathLst>
                  <a:path w="3943" h="6900">
                    <a:moveTo>
                      <a:pt x="0" y="0"/>
                    </a:moveTo>
                    <a:cubicBezTo>
                      <a:pt x="693" y="1386"/>
                      <a:pt x="1594" y="2980"/>
                      <a:pt x="2634" y="4990"/>
                    </a:cubicBezTo>
                    <a:cubicBezTo>
                      <a:pt x="5614" y="10466"/>
                      <a:pt x="2980" y="2703"/>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grpSp>
      <p:sp>
        <p:nvSpPr>
          <p:cNvPr id="7" name="Rectangle 6">
            <a:extLst>
              <a:ext uri="{FF2B5EF4-FFF2-40B4-BE49-F238E27FC236}">
                <a16:creationId xmlns:a16="http://schemas.microsoft.com/office/drawing/2014/main" id="{ABA4010B-9573-071B-542E-7BDB6962AA94}"/>
              </a:ext>
            </a:extLst>
          </p:cNvPr>
          <p:cNvSpPr/>
          <p:nvPr/>
        </p:nvSpPr>
        <p:spPr>
          <a:xfrm>
            <a:off x="8928895" y="3487112"/>
            <a:ext cx="507181" cy="2356207"/>
          </a:xfrm>
          <a:prstGeom prst="rect">
            <a:avLst/>
          </a:prstGeom>
          <a:solidFill>
            <a:srgbClr val="ECF1F4"/>
          </a:solidFill>
          <a:ln w="190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7C91"/>
              </a:solidFill>
              <a:effectLst/>
              <a:uLnTx/>
              <a:uFillTx/>
              <a:latin typeface="Calibri" panose="020F0502020204030204"/>
              <a:ea typeface="+mn-ea"/>
              <a:cs typeface="+mn-cs"/>
            </a:endParaRPr>
          </a:p>
        </p:txBody>
      </p:sp>
      <p:grpSp>
        <p:nvGrpSpPr>
          <p:cNvPr id="3" name="Group 2">
            <a:extLst>
              <a:ext uri="{FF2B5EF4-FFF2-40B4-BE49-F238E27FC236}">
                <a16:creationId xmlns:a16="http://schemas.microsoft.com/office/drawing/2014/main" id="{ECC6D840-BBEF-012B-558D-1CA20B6D4C8C}"/>
              </a:ext>
            </a:extLst>
          </p:cNvPr>
          <p:cNvGrpSpPr/>
          <p:nvPr/>
        </p:nvGrpSpPr>
        <p:grpSpPr>
          <a:xfrm>
            <a:off x="5206483" y="1701207"/>
            <a:ext cx="4090062" cy="1997792"/>
            <a:chOff x="5202678" y="1701207"/>
            <a:chExt cx="4090062" cy="1997792"/>
          </a:xfrm>
        </p:grpSpPr>
        <p:sp>
          <p:nvSpPr>
            <p:cNvPr id="166" name="Rectangle 165">
              <a:extLst>
                <a:ext uri="{FF2B5EF4-FFF2-40B4-BE49-F238E27FC236}">
                  <a16:creationId xmlns:a16="http://schemas.microsoft.com/office/drawing/2014/main" id="{F1AC31F5-3BB1-9429-8E3D-EBF1A12A93B8}"/>
                </a:ext>
              </a:extLst>
            </p:cNvPr>
            <p:cNvSpPr/>
            <p:nvPr/>
          </p:nvSpPr>
          <p:spPr>
            <a:xfrm>
              <a:off x="5202678" y="1701207"/>
              <a:ext cx="2007647"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School Year</a:t>
              </a:r>
            </a:p>
          </p:txBody>
        </p:sp>
        <p:sp>
          <p:nvSpPr>
            <p:cNvPr id="2" name="Rectangle 1">
              <a:extLst>
                <a:ext uri="{FF2B5EF4-FFF2-40B4-BE49-F238E27FC236}">
                  <a16:creationId xmlns:a16="http://schemas.microsoft.com/office/drawing/2014/main" id="{4AD2BF39-58AC-35A3-E2A9-391294B8AC23}"/>
                </a:ext>
              </a:extLst>
            </p:cNvPr>
            <p:cNvSpPr/>
            <p:nvPr/>
          </p:nvSpPr>
          <p:spPr>
            <a:xfrm>
              <a:off x="7285093" y="1701207"/>
              <a:ext cx="2007647"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Ethnicity</a:t>
              </a:r>
            </a:p>
          </p:txBody>
        </p:sp>
      </p:grpSp>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Characteristics of the 1003 teenagers who took part</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46EC9F7E-4F18-D431-39BC-D6EAF5AC15B5}"/>
              </a:ext>
            </a:extLst>
          </p:cNvPr>
          <p:cNvSpPr/>
          <p:nvPr/>
        </p:nvSpPr>
        <p:spPr>
          <a:xfrm>
            <a:off x="9430857" y="1715225"/>
            <a:ext cx="2193883" cy="4105033"/>
          </a:xfrm>
          <a:prstGeom prst="rect">
            <a:avLst/>
          </a:prstGeom>
          <a:noFill/>
          <a:ln>
            <a:solidFill>
              <a:srgbClr val="007C9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b="1" dirty="0">
              <a:solidFill>
                <a:srgbClr val="007C91"/>
              </a:solidFill>
            </a:endParaRPr>
          </a:p>
        </p:txBody>
      </p:sp>
      <p:grpSp>
        <p:nvGrpSpPr>
          <p:cNvPr id="14" name="Group 13">
            <a:extLst>
              <a:ext uri="{FF2B5EF4-FFF2-40B4-BE49-F238E27FC236}">
                <a16:creationId xmlns:a16="http://schemas.microsoft.com/office/drawing/2014/main" id="{40D56705-FADB-4853-8E07-3E366068FCBF}"/>
              </a:ext>
            </a:extLst>
          </p:cNvPr>
          <p:cNvGrpSpPr/>
          <p:nvPr/>
        </p:nvGrpSpPr>
        <p:grpSpPr>
          <a:xfrm>
            <a:off x="956333" y="1715225"/>
            <a:ext cx="4097826" cy="4111532"/>
            <a:chOff x="933933" y="1725813"/>
            <a:chExt cx="3397735" cy="4111532"/>
          </a:xfrm>
        </p:grpSpPr>
        <p:sp>
          <p:nvSpPr>
            <p:cNvPr id="15" name="Rectangle 14">
              <a:extLst>
                <a:ext uri="{FF2B5EF4-FFF2-40B4-BE49-F238E27FC236}">
                  <a16:creationId xmlns:a16="http://schemas.microsoft.com/office/drawing/2014/main" id="{28EB3AA9-D122-7AFF-F8D6-9EF372847836}"/>
                </a:ext>
              </a:extLst>
            </p:cNvPr>
            <p:cNvSpPr/>
            <p:nvPr/>
          </p:nvSpPr>
          <p:spPr>
            <a:xfrm>
              <a:off x="933934" y="1725813"/>
              <a:ext cx="3397734"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Gender</a:t>
              </a:r>
            </a:p>
          </p:txBody>
        </p:sp>
        <p:sp>
          <p:nvSpPr>
            <p:cNvPr id="16" name="Rectangle 15">
              <a:extLst>
                <a:ext uri="{FF2B5EF4-FFF2-40B4-BE49-F238E27FC236}">
                  <a16:creationId xmlns:a16="http://schemas.microsoft.com/office/drawing/2014/main" id="{707D1849-D839-EC04-D56C-7C9FEA66FF64}"/>
                </a:ext>
              </a:extLst>
            </p:cNvPr>
            <p:cNvSpPr/>
            <p:nvPr/>
          </p:nvSpPr>
          <p:spPr>
            <a:xfrm>
              <a:off x="933933" y="3839553"/>
              <a:ext cx="3397607"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Religion</a:t>
              </a:r>
            </a:p>
          </p:txBody>
        </p:sp>
      </p:gr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IAGE. And how old are you? / TGEN. Are you…? / TAREA. In which of the following areas do you live? / TSY. </a:t>
            </a:r>
            <a:r>
              <a:rPr lang="en-GB" dirty="0">
                <a:solidFill>
                  <a:srgbClr val="007C91"/>
                </a:solidFill>
                <a:latin typeface="Arial" panose="020B0604020202020204" pitchFamily="34" charset="0"/>
                <a:cs typeface="Arial" panose="020B0604020202020204" pitchFamily="34" charset="0"/>
              </a:rPr>
              <a:t>What school year you in? /</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T26.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Which of the following groups do you consider yourself belonging to? /</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T31. What is your religion?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2</a:t>
            </a:fld>
            <a:endParaRPr lang="en-GB" sz="1400" dirty="0">
              <a:solidFill>
                <a:srgbClr val="007C91"/>
              </a:solidFill>
              <a:latin typeface="Arial" panose="020B0604020202020204" pitchFamily="34" charset="0"/>
              <a:cs typeface="Arial" panose="020B0604020202020204" pitchFamily="34" charset="0"/>
            </a:endParaRPr>
          </a:p>
        </p:txBody>
      </p:sp>
      <p:sp>
        <p:nvSpPr>
          <p:cNvPr id="11" name="TextBox 15">
            <a:extLst>
              <a:ext uri="{FF2B5EF4-FFF2-40B4-BE49-F238E27FC236}">
                <a16:creationId xmlns:a16="http://schemas.microsoft.com/office/drawing/2014/main" id="{3B31F9F4-75E5-5F63-3710-4B20D071E9B0}"/>
              </a:ext>
            </a:extLst>
          </p:cNvPr>
          <p:cNvSpPr txBox="1"/>
          <p:nvPr/>
        </p:nvSpPr>
        <p:spPr>
          <a:xfrm>
            <a:off x="930952" y="1244671"/>
            <a:ext cx="1592103" cy="4770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7C91"/>
                </a:solidFill>
                <a:latin typeface="Arial" panose="020B0604020202020204"/>
              </a:rPr>
              <a:t>Demographics</a:t>
            </a:r>
            <a:endParaRPr kumimoji="0" lang="en-GB" sz="1400" b="1" i="0" u="none" strike="noStrike" kern="1200" cap="none" spc="0" normalizeH="0" baseline="0" noProof="0" dirty="0">
              <a:ln>
                <a:noFill/>
              </a:ln>
              <a:solidFill>
                <a:srgbClr val="007C91"/>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7C91"/>
                </a:solidFill>
                <a:effectLst/>
                <a:uLnTx/>
                <a:uFillTx/>
                <a:latin typeface="Arial" panose="020B0604020202020204"/>
                <a:ea typeface="+mn-ea"/>
                <a:cs typeface="+mn-cs"/>
              </a:rPr>
              <a:t>All eligible teenagers</a:t>
            </a:r>
            <a:endParaRPr kumimoji="0" lang="en-US" sz="1400" b="1" i="0" u="none" strike="noStrike" kern="1200" cap="none" spc="0" normalizeH="0" baseline="0" noProof="0" dirty="0">
              <a:ln>
                <a:noFill/>
              </a:ln>
              <a:solidFill>
                <a:srgbClr val="007C91"/>
              </a:solidFill>
              <a:effectLst/>
              <a:uLnTx/>
              <a:uFillTx/>
              <a:latin typeface="Arial" panose="020B0604020202020204"/>
              <a:ea typeface="+mn-ea"/>
              <a:cs typeface="+mn-cs"/>
            </a:endParaRPr>
          </a:p>
        </p:txBody>
      </p:sp>
      <p:sp>
        <p:nvSpPr>
          <p:cNvPr id="169" name="Rectangle 168">
            <a:extLst>
              <a:ext uri="{FF2B5EF4-FFF2-40B4-BE49-F238E27FC236}">
                <a16:creationId xmlns:a16="http://schemas.microsoft.com/office/drawing/2014/main" id="{8DE2899F-3F29-5209-717F-C76934F42C6F}"/>
              </a:ext>
            </a:extLst>
          </p:cNvPr>
          <p:cNvSpPr/>
          <p:nvPr/>
        </p:nvSpPr>
        <p:spPr>
          <a:xfrm>
            <a:off x="5202678" y="3800681"/>
            <a:ext cx="4097672"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Age</a:t>
            </a:r>
          </a:p>
        </p:txBody>
      </p:sp>
      <p:graphicFrame>
        <p:nvGraphicFramePr>
          <p:cNvPr id="20" name="Table 19">
            <a:extLst>
              <a:ext uri="{FF2B5EF4-FFF2-40B4-BE49-F238E27FC236}">
                <a16:creationId xmlns:a16="http://schemas.microsoft.com/office/drawing/2014/main" id="{C2F270F5-A517-A231-99E6-4114C38CB494}"/>
              </a:ext>
            </a:extLst>
          </p:cNvPr>
          <p:cNvGraphicFramePr>
            <a:graphicFrameLocks noGrp="1"/>
          </p:cNvGraphicFramePr>
          <p:nvPr/>
        </p:nvGraphicFramePr>
        <p:xfrm>
          <a:off x="10365259" y="1721725"/>
          <a:ext cx="1351222" cy="4105035"/>
        </p:xfrm>
        <a:graphic>
          <a:graphicData uri="http://schemas.openxmlformats.org/drawingml/2006/table">
            <a:tbl>
              <a:tblPr>
                <a:tableStyleId>{5C22544A-7EE6-4342-B048-85BDC9FD1C3A}</a:tableStyleId>
              </a:tblPr>
              <a:tblGrid>
                <a:gridCol w="775064">
                  <a:extLst>
                    <a:ext uri="{9D8B030D-6E8A-4147-A177-3AD203B41FA5}">
                      <a16:colId xmlns:a16="http://schemas.microsoft.com/office/drawing/2014/main" val="2372927255"/>
                    </a:ext>
                  </a:extLst>
                </a:gridCol>
                <a:gridCol w="576158">
                  <a:extLst>
                    <a:ext uri="{9D8B030D-6E8A-4147-A177-3AD203B41FA5}">
                      <a16:colId xmlns:a16="http://schemas.microsoft.com/office/drawing/2014/main" val="792177087"/>
                    </a:ext>
                  </a:extLst>
                </a:gridCol>
              </a:tblGrid>
              <a:tr h="456115">
                <a:tc>
                  <a:txBody>
                    <a:bodyPr/>
                    <a:lstStyle/>
                    <a:p>
                      <a:pPr algn="ctr" rtl="0" fontAlgn="b"/>
                      <a:r>
                        <a:rPr lang="en-GB" sz="800" b="1" u="none" strike="noStrike" dirty="0">
                          <a:solidFill>
                            <a:schemeClr val="bg1"/>
                          </a:solidFill>
                          <a:effectLst/>
                          <a:latin typeface="+mj-lt"/>
                        </a:rPr>
                        <a:t>East Anglia</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9%</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47685538"/>
                  </a:ext>
                </a:extLst>
              </a:tr>
              <a:tr h="456115">
                <a:tc>
                  <a:txBody>
                    <a:bodyPr/>
                    <a:lstStyle/>
                    <a:p>
                      <a:pPr algn="ctr" rtl="0" fontAlgn="b"/>
                      <a:r>
                        <a:rPr lang="en-GB" sz="800" b="1" u="none" strike="noStrike" dirty="0">
                          <a:solidFill>
                            <a:schemeClr val="bg1"/>
                          </a:solidFill>
                          <a:effectLst/>
                          <a:latin typeface="+mj-lt"/>
                        </a:rPr>
                        <a:t>East Midlands</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9%</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1921170"/>
                  </a:ext>
                </a:extLst>
              </a:tr>
              <a:tr h="456115">
                <a:tc>
                  <a:txBody>
                    <a:bodyPr/>
                    <a:lstStyle/>
                    <a:p>
                      <a:pPr algn="ctr" rtl="0" fontAlgn="b"/>
                      <a:r>
                        <a:rPr lang="en-GB" sz="800" b="1" u="none" strike="noStrike" dirty="0">
                          <a:solidFill>
                            <a:schemeClr val="bg1"/>
                          </a:solidFill>
                          <a:effectLst/>
                          <a:latin typeface="+mj-lt"/>
                        </a:rPr>
                        <a:t>Greater London</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14%</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5960060"/>
                  </a:ext>
                </a:extLst>
              </a:tr>
              <a:tr h="456115">
                <a:tc>
                  <a:txBody>
                    <a:bodyPr/>
                    <a:lstStyle/>
                    <a:p>
                      <a:pPr algn="ctr" rtl="0" fontAlgn="b"/>
                      <a:r>
                        <a:rPr lang="en-GB" sz="800" b="1" u="none" strike="noStrike" dirty="0">
                          <a:solidFill>
                            <a:schemeClr val="bg1"/>
                          </a:solidFill>
                          <a:effectLst/>
                          <a:latin typeface="+mj-lt"/>
                        </a:rPr>
                        <a:t>North / North East</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5%</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49325787"/>
                  </a:ext>
                </a:extLst>
              </a:tr>
              <a:tr h="456115">
                <a:tc>
                  <a:txBody>
                    <a:bodyPr/>
                    <a:lstStyle/>
                    <a:p>
                      <a:pPr algn="ctr" rtl="0" fontAlgn="b"/>
                      <a:r>
                        <a:rPr lang="en-GB" sz="800" b="1" u="none" strike="noStrike">
                          <a:solidFill>
                            <a:schemeClr val="bg1"/>
                          </a:solidFill>
                          <a:effectLst/>
                          <a:latin typeface="+mj-lt"/>
                        </a:rPr>
                        <a:t>North West</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18%</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04738735"/>
                  </a:ext>
                </a:extLst>
              </a:tr>
              <a:tr h="456115">
                <a:tc>
                  <a:txBody>
                    <a:bodyPr/>
                    <a:lstStyle/>
                    <a:p>
                      <a:pPr algn="ctr" rtl="0" fontAlgn="b"/>
                      <a:r>
                        <a:rPr lang="en-GB" sz="800" b="1" u="none" strike="noStrike">
                          <a:solidFill>
                            <a:schemeClr val="bg1"/>
                          </a:solidFill>
                          <a:effectLst/>
                          <a:latin typeface="+mj-lt"/>
                        </a:rPr>
                        <a:t>South East</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16%</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77170917"/>
                  </a:ext>
                </a:extLst>
              </a:tr>
              <a:tr h="456115">
                <a:tc>
                  <a:txBody>
                    <a:bodyPr/>
                    <a:lstStyle/>
                    <a:p>
                      <a:pPr algn="ctr" rtl="0" fontAlgn="b"/>
                      <a:r>
                        <a:rPr lang="en-GB" sz="800" b="1" u="none" strike="noStrike">
                          <a:solidFill>
                            <a:schemeClr val="bg1"/>
                          </a:solidFill>
                          <a:effectLst/>
                          <a:latin typeface="+mj-lt"/>
                        </a:rPr>
                        <a:t>South West</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7%</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12250455"/>
                  </a:ext>
                </a:extLst>
              </a:tr>
              <a:tr h="456115">
                <a:tc>
                  <a:txBody>
                    <a:bodyPr/>
                    <a:lstStyle/>
                    <a:p>
                      <a:pPr algn="ctr" rtl="0" fontAlgn="b"/>
                      <a:r>
                        <a:rPr lang="en-GB" sz="800" b="1" u="none" strike="noStrike">
                          <a:solidFill>
                            <a:schemeClr val="bg1"/>
                          </a:solidFill>
                          <a:effectLst/>
                          <a:latin typeface="+mj-lt"/>
                        </a:rPr>
                        <a:t>West Midlands</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10%</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04052880"/>
                  </a:ext>
                </a:extLst>
              </a:tr>
              <a:tr h="456115">
                <a:tc>
                  <a:txBody>
                    <a:bodyPr/>
                    <a:lstStyle/>
                    <a:p>
                      <a:pPr algn="ctr" rtl="0" fontAlgn="b"/>
                      <a:r>
                        <a:rPr lang="en-GB" sz="800" b="1" u="none" strike="noStrike" dirty="0">
                          <a:solidFill>
                            <a:schemeClr val="bg1"/>
                          </a:solidFill>
                          <a:effectLst/>
                          <a:latin typeface="+mj-lt"/>
                        </a:rPr>
                        <a:t>Yorkshire &amp; Humberside</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rtl="0" fontAlgn="b"/>
                      <a:r>
                        <a:rPr lang="en-GB" sz="1100" b="1" u="none" strike="noStrike" dirty="0">
                          <a:solidFill>
                            <a:srgbClr val="007C91"/>
                          </a:solidFill>
                          <a:effectLst/>
                          <a:latin typeface="+mj-lt"/>
                        </a:rPr>
                        <a:t>11%</a:t>
                      </a:r>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9004673"/>
                  </a:ext>
                </a:extLst>
              </a:tr>
            </a:tbl>
          </a:graphicData>
        </a:graphic>
      </p:graphicFrame>
      <p:grpSp>
        <p:nvGrpSpPr>
          <p:cNvPr id="30" name="Group 29">
            <a:extLst>
              <a:ext uri="{FF2B5EF4-FFF2-40B4-BE49-F238E27FC236}">
                <a16:creationId xmlns:a16="http://schemas.microsoft.com/office/drawing/2014/main" id="{D42CE550-9FD7-32DC-AA4E-7387940E97CC}"/>
              </a:ext>
            </a:extLst>
          </p:cNvPr>
          <p:cNvGrpSpPr/>
          <p:nvPr/>
        </p:nvGrpSpPr>
        <p:grpSpPr>
          <a:xfrm>
            <a:off x="1549361" y="1689951"/>
            <a:ext cx="2899874" cy="2138659"/>
            <a:chOff x="1553807" y="1689951"/>
            <a:chExt cx="2899874" cy="2138659"/>
          </a:xfrm>
        </p:grpSpPr>
        <p:grpSp>
          <p:nvGrpSpPr>
            <p:cNvPr id="29" name="Group 28">
              <a:extLst>
                <a:ext uri="{FF2B5EF4-FFF2-40B4-BE49-F238E27FC236}">
                  <a16:creationId xmlns:a16="http://schemas.microsoft.com/office/drawing/2014/main" id="{866B8385-8148-1848-8029-7CE96B6681C6}"/>
                </a:ext>
              </a:extLst>
            </p:cNvPr>
            <p:cNvGrpSpPr/>
            <p:nvPr/>
          </p:nvGrpSpPr>
          <p:grpSpPr>
            <a:xfrm>
              <a:off x="1553807" y="2396963"/>
              <a:ext cx="2899874" cy="724635"/>
              <a:chOff x="1501554" y="2396963"/>
              <a:chExt cx="2899874" cy="724635"/>
            </a:xfrm>
          </p:grpSpPr>
          <p:pic>
            <p:nvPicPr>
              <p:cNvPr id="163" name="Graphic 45">
                <a:extLst>
                  <a:ext uri="{FF2B5EF4-FFF2-40B4-BE49-F238E27FC236}">
                    <a16:creationId xmlns:a16="http://schemas.microsoft.com/office/drawing/2014/main" id="{5F6EC117-4B60-BC78-F34F-06D7AA21AF7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75487" y="2396963"/>
                <a:ext cx="325941" cy="724635"/>
              </a:xfrm>
              <a:prstGeom prst="rect">
                <a:avLst/>
              </a:prstGeom>
            </p:spPr>
          </p:pic>
          <p:pic>
            <p:nvPicPr>
              <p:cNvPr id="164" name="Graphic 46">
                <a:extLst>
                  <a:ext uri="{FF2B5EF4-FFF2-40B4-BE49-F238E27FC236}">
                    <a16:creationId xmlns:a16="http://schemas.microsoft.com/office/drawing/2014/main" id="{FE1BBBAA-7EE7-924F-6803-0FE057FAD50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1554" y="2397127"/>
                <a:ext cx="264707" cy="724307"/>
              </a:xfrm>
              <a:prstGeom prst="rect">
                <a:avLst/>
              </a:prstGeom>
            </p:spPr>
          </p:pic>
        </p:grpSp>
        <p:graphicFrame>
          <p:nvGraphicFramePr>
            <p:cNvPr id="24" name="Chart 23">
              <a:extLst>
                <a:ext uri="{FF2B5EF4-FFF2-40B4-BE49-F238E27FC236}">
                  <a16:creationId xmlns:a16="http://schemas.microsoft.com/office/drawing/2014/main" id="{33A5981F-17EB-9639-B017-028AE489A6D1}"/>
                </a:ext>
              </a:extLst>
            </p:cNvPr>
            <p:cNvGraphicFramePr/>
            <p:nvPr>
              <p:extLst>
                <p:ext uri="{D42A27DB-BD31-4B8C-83A1-F6EECF244321}">
                  <p14:modId xmlns:p14="http://schemas.microsoft.com/office/powerpoint/2010/main" val="1891709451"/>
                </p:ext>
              </p:extLst>
            </p:nvPr>
          </p:nvGraphicFramePr>
          <p:xfrm>
            <a:off x="1944850" y="1689951"/>
            <a:ext cx="2117789" cy="2138659"/>
          </p:xfrm>
          <a:graphic>
            <a:graphicData uri="http://schemas.openxmlformats.org/drawingml/2006/chart">
              <c:chart xmlns:c="http://schemas.openxmlformats.org/drawingml/2006/chart" xmlns:r="http://schemas.openxmlformats.org/officeDocument/2006/relationships" r:id="rId7"/>
            </a:graphicData>
          </a:graphic>
        </p:graphicFrame>
      </p:grpSp>
      <p:graphicFrame>
        <p:nvGraphicFramePr>
          <p:cNvPr id="26" name="Chart 25">
            <a:extLst>
              <a:ext uri="{FF2B5EF4-FFF2-40B4-BE49-F238E27FC236}">
                <a16:creationId xmlns:a16="http://schemas.microsoft.com/office/drawing/2014/main" id="{3A6CD35B-0C76-CC0F-9FDE-5E03017DDF19}"/>
              </a:ext>
            </a:extLst>
          </p:cNvPr>
          <p:cNvGraphicFramePr/>
          <p:nvPr>
            <p:extLst>
              <p:ext uri="{D42A27DB-BD31-4B8C-83A1-F6EECF244321}">
                <p14:modId xmlns:p14="http://schemas.microsoft.com/office/powerpoint/2010/main" val="1762610940"/>
              </p:ext>
            </p:extLst>
          </p:nvPr>
        </p:nvGraphicFramePr>
        <p:xfrm>
          <a:off x="951831" y="3802170"/>
          <a:ext cx="4073232" cy="199779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7" name="Chart 26">
            <a:extLst>
              <a:ext uri="{FF2B5EF4-FFF2-40B4-BE49-F238E27FC236}">
                <a16:creationId xmlns:a16="http://schemas.microsoft.com/office/drawing/2014/main" id="{969E9596-BFEB-05DF-31D4-F2EA787D76A6}"/>
              </a:ext>
            </a:extLst>
          </p:cNvPr>
          <p:cNvGraphicFramePr/>
          <p:nvPr>
            <p:extLst>
              <p:ext uri="{D42A27DB-BD31-4B8C-83A1-F6EECF244321}">
                <p14:modId xmlns:p14="http://schemas.microsoft.com/office/powerpoint/2010/main" val="2924815740"/>
              </p:ext>
            </p:extLst>
          </p:nvPr>
        </p:nvGraphicFramePr>
        <p:xfrm>
          <a:off x="7213225" y="1963853"/>
          <a:ext cx="2216479" cy="168902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8" name="Table 27">
            <a:extLst>
              <a:ext uri="{FF2B5EF4-FFF2-40B4-BE49-F238E27FC236}">
                <a16:creationId xmlns:a16="http://schemas.microsoft.com/office/drawing/2014/main" id="{F6B609C7-634A-B354-4075-766801046336}"/>
              </a:ext>
            </a:extLst>
          </p:cNvPr>
          <p:cNvGraphicFramePr>
            <a:graphicFrameLocks noGrp="1"/>
          </p:cNvGraphicFramePr>
          <p:nvPr>
            <p:extLst>
              <p:ext uri="{D42A27DB-BD31-4B8C-83A1-F6EECF244321}">
                <p14:modId xmlns:p14="http://schemas.microsoft.com/office/powerpoint/2010/main" val="3192157372"/>
              </p:ext>
            </p:extLst>
          </p:nvPr>
        </p:nvGraphicFramePr>
        <p:xfrm>
          <a:off x="952107" y="5501993"/>
          <a:ext cx="4072586" cy="282757"/>
        </p:xfrm>
        <a:graphic>
          <a:graphicData uri="http://schemas.openxmlformats.org/drawingml/2006/table">
            <a:tbl>
              <a:tblPr/>
              <a:tblGrid>
                <a:gridCol w="581798">
                  <a:extLst>
                    <a:ext uri="{9D8B030D-6E8A-4147-A177-3AD203B41FA5}">
                      <a16:colId xmlns:a16="http://schemas.microsoft.com/office/drawing/2014/main" val="1938651539"/>
                    </a:ext>
                  </a:extLst>
                </a:gridCol>
                <a:gridCol w="581798">
                  <a:extLst>
                    <a:ext uri="{9D8B030D-6E8A-4147-A177-3AD203B41FA5}">
                      <a16:colId xmlns:a16="http://schemas.microsoft.com/office/drawing/2014/main" val="1869148913"/>
                    </a:ext>
                  </a:extLst>
                </a:gridCol>
                <a:gridCol w="581798">
                  <a:extLst>
                    <a:ext uri="{9D8B030D-6E8A-4147-A177-3AD203B41FA5}">
                      <a16:colId xmlns:a16="http://schemas.microsoft.com/office/drawing/2014/main" val="2123733480"/>
                    </a:ext>
                  </a:extLst>
                </a:gridCol>
                <a:gridCol w="581798">
                  <a:extLst>
                    <a:ext uri="{9D8B030D-6E8A-4147-A177-3AD203B41FA5}">
                      <a16:colId xmlns:a16="http://schemas.microsoft.com/office/drawing/2014/main" val="1385787738"/>
                    </a:ext>
                  </a:extLst>
                </a:gridCol>
                <a:gridCol w="581798">
                  <a:extLst>
                    <a:ext uri="{9D8B030D-6E8A-4147-A177-3AD203B41FA5}">
                      <a16:colId xmlns:a16="http://schemas.microsoft.com/office/drawing/2014/main" val="1270814746"/>
                    </a:ext>
                  </a:extLst>
                </a:gridCol>
                <a:gridCol w="581798">
                  <a:extLst>
                    <a:ext uri="{9D8B030D-6E8A-4147-A177-3AD203B41FA5}">
                      <a16:colId xmlns:a16="http://schemas.microsoft.com/office/drawing/2014/main" val="3383784632"/>
                    </a:ext>
                  </a:extLst>
                </a:gridCol>
                <a:gridCol w="581798">
                  <a:extLst>
                    <a:ext uri="{9D8B030D-6E8A-4147-A177-3AD203B41FA5}">
                      <a16:colId xmlns:a16="http://schemas.microsoft.com/office/drawing/2014/main" val="1415322167"/>
                    </a:ext>
                  </a:extLst>
                </a:gridCol>
              </a:tblGrid>
              <a:tr h="282757">
                <a:tc>
                  <a:txBody>
                    <a:bodyPr/>
                    <a:lstStyle/>
                    <a:p>
                      <a:pPr algn="ctr" fontAlgn="b"/>
                      <a:r>
                        <a:rPr lang="en-GB" sz="900" b="0" i="0" u="none" strike="noStrike" dirty="0">
                          <a:solidFill>
                            <a:srgbClr val="007C91"/>
                          </a:solidFill>
                          <a:effectLst/>
                          <a:latin typeface="+mj-lt"/>
                        </a:rPr>
                        <a:t>Christian</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7C91"/>
                          </a:solidFill>
                          <a:effectLst/>
                          <a:latin typeface="+mj-lt"/>
                        </a:rPr>
                        <a:t>Muslim</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7C91"/>
                          </a:solidFill>
                          <a:effectLst/>
                          <a:latin typeface="+mj-lt"/>
                        </a:rPr>
                        <a:t>Hindu</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7C91"/>
                          </a:solidFill>
                          <a:effectLst/>
                          <a:latin typeface="+mj-lt"/>
                        </a:rPr>
                        <a:t>Jewish</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7C91"/>
                          </a:solidFill>
                          <a:effectLst/>
                          <a:latin typeface="+mj-lt"/>
                        </a:rPr>
                        <a:t>Buddhist</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7C91"/>
                          </a:solidFill>
                          <a:effectLst/>
                          <a:latin typeface="+mj-lt"/>
                        </a:rPr>
                        <a:t>Sikh</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7C91"/>
                          </a:solidFill>
                          <a:effectLst/>
                          <a:latin typeface="+mj-lt"/>
                        </a:rPr>
                        <a:t>No religion</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4638625"/>
                  </a:ext>
                </a:extLst>
              </a:tr>
            </a:tbl>
          </a:graphicData>
        </a:graphic>
      </p:graphicFrame>
      <p:graphicFrame>
        <p:nvGraphicFramePr>
          <p:cNvPr id="4" name="Chart 3">
            <a:extLst>
              <a:ext uri="{FF2B5EF4-FFF2-40B4-BE49-F238E27FC236}">
                <a16:creationId xmlns:a16="http://schemas.microsoft.com/office/drawing/2014/main" id="{F75E2D68-6616-91F5-32E2-FE6849A20480}"/>
              </a:ext>
            </a:extLst>
          </p:cNvPr>
          <p:cNvGraphicFramePr/>
          <p:nvPr>
            <p:extLst>
              <p:ext uri="{D42A27DB-BD31-4B8C-83A1-F6EECF244321}">
                <p14:modId xmlns:p14="http://schemas.microsoft.com/office/powerpoint/2010/main" val="4003491152"/>
              </p:ext>
            </p:extLst>
          </p:nvPr>
        </p:nvGraphicFramePr>
        <p:xfrm>
          <a:off x="5307619" y="1917730"/>
          <a:ext cx="2608472" cy="171047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6" name="Chart 5">
            <a:extLst>
              <a:ext uri="{FF2B5EF4-FFF2-40B4-BE49-F238E27FC236}">
                <a16:creationId xmlns:a16="http://schemas.microsoft.com/office/drawing/2014/main" id="{65695DF7-905E-9617-6B7E-1CEAD17F85EC}"/>
              </a:ext>
            </a:extLst>
          </p:cNvPr>
          <p:cNvGraphicFramePr/>
          <p:nvPr>
            <p:extLst>
              <p:ext uri="{D42A27DB-BD31-4B8C-83A1-F6EECF244321}">
                <p14:modId xmlns:p14="http://schemas.microsoft.com/office/powerpoint/2010/main" val="3950671951"/>
              </p:ext>
            </p:extLst>
          </p:nvPr>
        </p:nvGraphicFramePr>
        <p:xfrm>
          <a:off x="5204944" y="3897882"/>
          <a:ext cx="4087302" cy="1922376"/>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2982307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200" dirty="0">
                <a:solidFill>
                  <a:srgbClr val="007C91"/>
                </a:solidFill>
                <a:latin typeface="Arial" panose="020B0604020202020204" pitchFamily="34" charset="0"/>
                <a:ea typeface="+mn-ea"/>
                <a:cs typeface="Arial" panose="020B0604020202020204" pitchFamily="34" charset="0"/>
              </a:rPr>
              <a:t>59% of teenagers reported seeing or hearing something about teenage vaccines in the last year. They reported that most of this information </a:t>
            </a:r>
            <a:r>
              <a:rPr kumimoji="0" lang="en-US" sz="22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was in </a:t>
            </a:r>
            <a:r>
              <a:rPr kumimoji="0" lang="en-US" sz="2200" b="0" i="0" u="none" strike="noStrike" kern="1200" cap="none" spc="0" normalizeH="0" baseline="0" noProof="0" dirty="0" err="1">
                <a:ln>
                  <a:noFill/>
                </a:ln>
                <a:solidFill>
                  <a:srgbClr val="007C91"/>
                </a:solidFill>
                <a:effectLst/>
                <a:uLnTx/>
                <a:uFillTx/>
                <a:latin typeface="Arial" panose="020B0604020202020204" pitchFamily="34" charset="0"/>
                <a:ea typeface="+mn-ea"/>
                <a:cs typeface="Arial" panose="020B0604020202020204" pitchFamily="34" charset="0"/>
              </a:rPr>
              <a:t>favour</a:t>
            </a:r>
            <a:r>
              <a:rPr kumimoji="0" lang="en-US" sz="22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of </a:t>
            </a:r>
            <a:r>
              <a:rPr lang="en-US" sz="2200" dirty="0">
                <a:solidFill>
                  <a:srgbClr val="007C91"/>
                </a:solidFill>
                <a:latin typeface="Arial" panose="020B0604020202020204" pitchFamily="34" charset="0"/>
                <a:ea typeface="+mn-ea"/>
                <a:cs typeface="Arial" panose="020B0604020202020204" pitchFamily="34" charset="0"/>
              </a:rPr>
              <a:t>vaccines </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200" dirty="0">
                <a:solidFill>
                  <a:srgbClr val="FF0000"/>
                </a:solidFill>
                <a:latin typeface="Arial" panose="020B0604020202020204" pitchFamily="34" charset="0"/>
                <a:cs typeface="Arial" panose="020B0604020202020204" pitchFamily="34" charset="0"/>
              </a:rPr>
              <a:t>Parents and Teenage Vaccinations</a:t>
            </a:r>
            <a:r>
              <a:rPr kumimoji="0" lang="en-GB" sz="12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t>
            </a:r>
            <a:endParaRPr kumimoji="0" lang="en-US" sz="12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2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have seen, heard or read about teenage vaccines in the last 12 months (n=592)</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3</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968835" y="1353153"/>
            <a:ext cx="8075153" cy="254429"/>
          </a:xfrm>
          <a:prstGeom prst="rect">
            <a:avLst/>
          </a:prstGeom>
          <a:noFill/>
          <a:ln w="19050" cap="flat" cmpd="sng" algn="ctr">
            <a:solidFill>
              <a:srgbClr val="FFFFFF"/>
            </a:solidFill>
            <a:prstDash val="solid"/>
            <a:miter lim="800000"/>
          </a:ln>
          <a:effectLst/>
        </p:spPr>
        <p:txBody>
          <a:bodyPr rtlCol="0" anchor="ctr"/>
          <a:lstStyle/>
          <a:p>
            <a:pPr lvl="0" algn="ctr">
              <a:defRPr/>
            </a:pPr>
            <a:r>
              <a:rPr lang="en-US" sz="2000" dirty="0">
                <a:solidFill>
                  <a:schemeClr val="accent2"/>
                </a:solidFill>
                <a:latin typeface="Arial" panose="020B0604020202020204" pitchFamily="34" charset="0"/>
                <a:cs typeface="Arial" panose="020B0604020202020204" pitchFamily="34" charset="0"/>
              </a:rPr>
              <a:t>Q. Overall would you say the information that you saw or heard was…</a:t>
            </a:r>
            <a:endParaRPr kumimoji="0" lang="en-GB" sz="2000" b="0" i="0" u="none" strike="noStrike" kern="0" cap="none" spc="0" normalizeH="0" baseline="0" noProof="0" dirty="0">
              <a:ln>
                <a:noFill/>
              </a:ln>
              <a:solidFill>
                <a:schemeClr val="accent2"/>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18A3DBC9-7607-533B-3847-B564F3A03012}"/>
              </a:ext>
            </a:extLst>
          </p:cNvPr>
          <p:cNvSpPr/>
          <p:nvPr/>
        </p:nvSpPr>
        <p:spPr>
          <a:xfrm>
            <a:off x="1988905" y="2270298"/>
            <a:ext cx="1828800" cy="3041150"/>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chemeClr val="bg1"/>
              </a:solidFill>
            </a:endParaRPr>
          </a:p>
          <a:p>
            <a:pPr algn="ctr"/>
            <a:r>
              <a:rPr lang="en-GB" b="1" dirty="0">
                <a:solidFill>
                  <a:schemeClr val="bg1"/>
                </a:solidFill>
              </a:rPr>
              <a:t>In favour of vaccines</a:t>
            </a: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r>
              <a:rPr lang="en-GB" sz="4400" b="1" dirty="0">
                <a:solidFill>
                  <a:schemeClr val="bg1"/>
                </a:solidFill>
              </a:rPr>
              <a:t>68%</a:t>
            </a:r>
          </a:p>
        </p:txBody>
      </p:sp>
      <p:cxnSp>
        <p:nvCxnSpPr>
          <p:cNvPr id="3" name="Straight Connector 2">
            <a:extLst>
              <a:ext uri="{FF2B5EF4-FFF2-40B4-BE49-F238E27FC236}">
                <a16:creationId xmlns:a16="http://schemas.microsoft.com/office/drawing/2014/main" id="{C98D43C1-AC29-0400-EAAA-D31D357DBEE1}"/>
              </a:ext>
            </a:extLst>
          </p:cNvPr>
          <p:cNvCxnSpPr/>
          <p:nvPr/>
        </p:nvCxnSpPr>
        <p:spPr>
          <a:xfrm>
            <a:off x="3396609" y="2363479"/>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CFD0CBD-FD48-339F-5A07-743B06792F68}"/>
              </a:ext>
            </a:extLst>
          </p:cNvPr>
          <p:cNvSpPr/>
          <p:nvPr/>
        </p:nvSpPr>
        <p:spPr>
          <a:xfrm>
            <a:off x="4053974" y="2280473"/>
            <a:ext cx="1828800" cy="3041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rgbClr val="007C91"/>
              </a:solidFill>
            </a:endParaRPr>
          </a:p>
          <a:p>
            <a:pPr algn="ctr"/>
            <a:r>
              <a:rPr lang="en-GB" b="1" dirty="0">
                <a:solidFill>
                  <a:srgbClr val="007C91"/>
                </a:solidFill>
              </a:rPr>
              <a:t>Against vaccines</a:t>
            </a:r>
          </a:p>
          <a:p>
            <a:pPr algn="ctr"/>
            <a:endParaRPr lang="en-GB" b="1" dirty="0">
              <a:solidFill>
                <a:srgbClr val="007C91"/>
              </a:solidFill>
            </a:endParaRPr>
          </a:p>
          <a:p>
            <a:pPr algn="ctr"/>
            <a:endParaRPr lang="en-GB" b="1" dirty="0">
              <a:solidFill>
                <a:srgbClr val="007C91"/>
              </a:solidFill>
            </a:endParaRPr>
          </a:p>
          <a:p>
            <a:pPr algn="ctr"/>
            <a:endParaRPr lang="en-GB" b="1" dirty="0">
              <a:solidFill>
                <a:srgbClr val="007C91"/>
              </a:solidFill>
            </a:endParaRPr>
          </a:p>
          <a:p>
            <a:pPr algn="ctr"/>
            <a:r>
              <a:rPr lang="en-GB" sz="4400" b="1" dirty="0">
                <a:solidFill>
                  <a:srgbClr val="007C91"/>
                </a:solidFill>
              </a:rPr>
              <a:t>4%</a:t>
            </a:r>
          </a:p>
        </p:txBody>
      </p:sp>
      <p:cxnSp>
        <p:nvCxnSpPr>
          <p:cNvPr id="8" name="Straight Connector 7">
            <a:extLst>
              <a:ext uri="{FF2B5EF4-FFF2-40B4-BE49-F238E27FC236}">
                <a16:creationId xmlns:a16="http://schemas.microsoft.com/office/drawing/2014/main" id="{9CFA022E-0142-7627-3ED1-6D0380D6471C}"/>
              </a:ext>
            </a:extLst>
          </p:cNvPr>
          <p:cNvCxnSpPr/>
          <p:nvPr/>
        </p:nvCxnSpPr>
        <p:spPr>
          <a:xfrm>
            <a:off x="5461678" y="2373654"/>
            <a:ext cx="575353" cy="0"/>
          </a:xfrm>
          <a:prstGeom prst="line">
            <a:avLst/>
          </a:prstGeom>
          <a:ln w="38100">
            <a:solidFill>
              <a:srgbClr val="007C9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5497687-675A-A76D-B57F-83489D82FE24}"/>
              </a:ext>
            </a:extLst>
          </p:cNvPr>
          <p:cNvSpPr/>
          <p:nvPr/>
        </p:nvSpPr>
        <p:spPr>
          <a:xfrm>
            <a:off x="6154969" y="2310507"/>
            <a:ext cx="1828800" cy="304115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solidFill>
                  <a:srgbClr val="007C91"/>
                </a:solidFill>
              </a:rPr>
              <a:t>A mixture</a:t>
            </a:r>
          </a:p>
          <a:p>
            <a:pPr algn="ctr"/>
            <a:endParaRPr lang="en-GB" b="1" dirty="0"/>
          </a:p>
          <a:p>
            <a:pPr algn="ctr"/>
            <a:endParaRPr lang="en-GB" b="1" dirty="0"/>
          </a:p>
          <a:p>
            <a:pPr algn="ctr"/>
            <a:endParaRPr lang="en-GB" b="1" dirty="0"/>
          </a:p>
          <a:p>
            <a:pPr algn="ctr"/>
            <a:endParaRPr lang="en-GB" b="1" dirty="0"/>
          </a:p>
          <a:p>
            <a:pPr algn="ctr"/>
            <a:r>
              <a:rPr lang="en-GB" sz="4400" b="1" dirty="0">
                <a:solidFill>
                  <a:srgbClr val="007C91"/>
                </a:solidFill>
              </a:rPr>
              <a:t>12%</a:t>
            </a:r>
          </a:p>
        </p:txBody>
      </p:sp>
      <p:cxnSp>
        <p:nvCxnSpPr>
          <p:cNvPr id="14" name="Straight Connector 13">
            <a:extLst>
              <a:ext uri="{FF2B5EF4-FFF2-40B4-BE49-F238E27FC236}">
                <a16:creationId xmlns:a16="http://schemas.microsoft.com/office/drawing/2014/main" id="{5FE5D58C-9681-54DA-31A9-A19C612D0F17}"/>
              </a:ext>
            </a:extLst>
          </p:cNvPr>
          <p:cNvCxnSpPr/>
          <p:nvPr/>
        </p:nvCxnSpPr>
        <p:spPr>
          <a:xfrm>
            <a:off x="7562673" y="2403688"/>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7FB7B6B-FBF6-68E8-D2C5-5A28F322EE81}"/>
              </a:ext>
            </a:extLst>
          </p:cNvPr>
          <p:cNvSpPr/>
          <p:nvPr/>
        </p:nvSpPr>
        <p:spPr>
          <a:xfrm>
            <a:off x="8220038" y="2320682"/>
            <a:ext cx="1828800" cy="304115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t>Neutral</a:t>
            </a:r>
          </a:p>
          <a:p>
            <a:pPr algn="ctr"/>
            <a:endParaRPr lang="en-GB" b="1" dirty="0"/>
          </a:p>
          <a:p>
            <a:pPr algn="ctr"/>
            <a:endParaRPr lang="en-GB" b="1" dirty="0"/>
          </a:p>
          <a:p>
            <a:pPr algn="ctr"/>
            <a:endParaRPr lang="en-GB" b="1" dirty="0"/>
          </a:p>
          <a:p>
            <a:pPr algn="ctr"/>
            <a:endParaRPr lang="en-GB" b="1" dirty="0"/>
          </a:p>
          <a:p>
            <a:pPr algn="ctr"/>
            <a:r>
              <a:rPr lang="en-GB" sz="4400" b="1" dirty="0"/>
              <a:t>13%</a:t>
            </a:r>
          </a:p>
        </p:txBody>
      </p:sp>
      <p:cxnSp>
        <p:nvCxnSpPr>
          <p:cNvPr id="16" name="Straight Connector 15">
            <a:extLst>
              <a:ext uri="{FF2B5EF4-FFF2-40B4-BE49-F238E27FC236}">
                <a16:creationId xmlns:a16="http://schemas.microsoft.com/office/drawing/2014/main" id="{0DDA2B4E-79E5-C5B5-E876-6AE173D75297}"/>
              </a:ext>
            </a:extLst>
          </p:cNvPr>
          <p:cNvCxnSpPr/>
          <p:nvPr/>
        </p:nvCxnSpPr>
        <p:spPr>
          <a:xfrm>
            <a:off x="9627742" y="2413863"/>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46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Most teenagers had not seen anything about vaccinations on social media in the last 12 months</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4</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grpSp>
        <p:nvGrpSpPr>
          <p:cNvPr id="3" name="Group 2">
            <a:extLst>
              <a:ext uri="{FF2B5EF4-FFF2-40B4-BE49-F238E27FC236}">
                <a16:creationId xmlns:a16="http://schemas.microsoft.com/office/drawing/2014/main" id="{9F642A6E-BF06-3189-846F-36921AB96187}"/>
              </a:ext>
            </a:extLst>
          </p:cNvPr>
          <p:cNvGrpSpPr/>
          <p:nvPr/>
        </p:nvGrpSpPr>
        <p:grpSpPr>
          <a:xfrm>
            <a:off x="1478589" y="2466942"/>
            <a:ext cx="2514628" cy="2461958"/>
            <a:chOff x="1054242" y="2279050"/>
            <a:chExt cx="2717411" cy="2660494"/>
          </a:xfrm>
        </p:grpSpPr>
        <p:sp>
          <p:nvSpPr>
            <p:cNvPr id="4" name="Rectangle 3">
              <a:extLst>
                <a:ext uri="{FF2B5EF4-FFF2-40B4-BE49-F238E27FC236}">
                  <a16:creationId xmlns:a16="http://schemas.microsoft.com/office/drawing/2014/main" id="{593139B4-18E9-5420-8479-873836FEF385}"/>
                </a:ext>
              </a:extLst>
            </p:cNvPr>
            <p:cNvSpPr/>
            <p:nvPr/>
          </p:nvSpPr>
          <p:spPr>
            <a:xfrm>
              <a:off x="1054242" y="2279050"/>
              <a:ext cx="2717411" cy="861774"/>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Yes</a:t>
              </a:r>
            </a:p>
          </p:txBody>
        </p:sp>
        <p:cxnSp>
          <p:nvCxnSpPr>
            <p:cNvPr id="6" name="Straight Connector 5">
              <a:extLst>
                <a:ext uri="{FF2B5EF4-FFF2-40B4-BE49-F238E27FC236}">
                  <a16:creationId xmlns:a16="http://schemas.microsoft.com/office/drawing/2014/main" id="{656C712C-F30A-C729-4B17-5B959E6D2EF6}"/>
                </a:ext>
              </a:extLst>
            </p:cNvPr>
            <p:cNvCxnSpPr>
              <a:cxnSpLocks/>
            </p:cNvCxnSpPr>
            <p:nvPr/>
          </p:nvCxnSpPr>
          <p:spPr>
            <a:xfrm>
              <a:off x="2412947" y="3004975"/>
              <a:ext cx="0" cy="84345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C7A42BED-55A8-2293-91E0-D6F103915B83}"/>
                </a:ext>
              </a:extLst>
            </p:cNvPr>
            <p:cNvSpPr/>
            <p:nvPr/>
          </p:nvSpPr>
          <p:spPr>
            <a:xfrm>
              <a:off x="1665947" y="3445544"/>
              <a:ext cx="1494000" cy="149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nchorCtr="0"/>
            <a:lstStyle/>
            <a:p>
              <a:pPr algn="ctr"/>
              <a:r>
                <a:rPr lang="en-GB" sz="2800" b="1" dirty="0">
                  <a:solidFill>
                    <a:schemeClr val="accent1"/>
                  </a:solidFill>
                  <a:latin typeface="Arial" panose="020B0604020202020204" pitchFamily="34" charset="0"/>
                  <a:cs typeface="Arial" panose="020B0604020202020204" pitchFamily="34" charset="0"/>
                </a:rPr>
                <a:t>30%</a:t>
              </a:r>
            </a:p>
          </p:txBody>
        </p:sp>
      </p:grpSp>
      <p:sp>
        <p:nvSpPr>
          <p:cNvPr id="8" name="Rectangle 7">
            <a:extLst>
              <a:ext uri="{FF2B5EF4-FFF2-40B4-BE49-F238E27FC236}">
                <a16:creationId xmlns:a16="http://schemas.microsoft.com/office/drawing/2014/main" id="{44362BCC-03EB-2BD8-334E-88225F523D6F}"/>
              </a:ext>
            </a:extLst>
          </p:cNvPr>
          <p:cNvSpPr/>
          <p:nvPr/>
        </p:nvSpPr>
        <p:spPr>
          <a:xfrm>
            <a:off x="4838685" y="2466942"/>
            <a:ext cx="2514628" cy="797465"/>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No</a:t>
            </a:r>
          </a:p>
        </p:txBody>
      </p:sp>
      <p:cxnSp>
        <p:nvCxnSpPr>
          <p:cNvPr id="10" name="Straight Connector 9">
            <a:extLst>
              <a:ext uri="{FF2B5EF4-FFF2-40B4-BE49-F238E27FC236}">
                <a16:creationId xmlns:a16="http://schemas.microsoft.com/office/drawing/2014/main" id="{086B011C-B2C1-AF95-3265-891ED311FCC5}"/>
              </a:ext>
            </a:extLst>
          </p:cNvPr>
          <p:cNvCxnSpPr>
            <a:cxnSpLocks/>
          </p:cNvCxnSpPr>
          <p:nvPr/>
        </p:nvCxnSpPr>
        <p:spPr>
          <a:xfrm>
            <a:off x="6095999" y="3138696"/>
            <a:ext cx="0" cy="78051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99888DFB-2739-BF0E-51C4-BCD1D3496FB0}"/>
              </a:ext>
            </a:extLst>
          </p:cNvPr>
          <p:cNvSpPr>
            <a:spLocks noChangeAspect="1"/>
          </p:cNvSpPr>
          <p:nvPr/>
        </p:nvSpPr>
        <p:spPr>
          <a:xfrm>
            <a:off x="5058167" y="3523764"/>
            <a:ext cx="2075660" cy="2075660"/>
          </a:xfrm>
          <a:prstGeom prst="ellipse">
            <a:avLst/>
          </a:prstGeom>
          <a:solidFill>
            <a:srgbClr val="007C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nchorCtr="0"/>
          <a:lstStyle/>
          <a:p>
            <a:pPr algn="ctr"/>
            <a:r>
              <a:rPr lang="en-GB" sz="4000" b="1" dirty="0">
                <a:solidFill>
                  <a:schemeClr val="bg1"/>
                </a:solidFill>
                <a:latin typeface="Arial" panose="020B0604020202020204" pitchFamily="34" charset="0"/>
                <a:cs typeface="Arial" panose="020B0604020202020204" pitchFamily="34" charset="0"/>
              </a:rPr>
              <a:t>59%</a:t>
            </a:r>
          </a:p>
        </p:txBody>
      </p:sp>
      <p:grpSp>
        <p:nvGrpSpPr>
          <p:cNvPr id="15" name="Group 14">
            <a:extLst>
              <a:ext uri="{FF2B5EF4-FFF2-40B4-BE49-F238E27FC236}">
                <a16:creationId xmlns:a16="http://schemas.microsoft.com/office/drawing/2014/main" id="{9EBD559D-546F-7F12-68C1-44CDC872DD86}"/>
              </a:ext>
            </a:extLst>
          </p:cNvPr>
          <p:cNvGrpSpPr/>
          <p:nvPr/>
        </p:nvGrpSpPr>
        <p:grpSpPr>
          <a:xfrm>
            <a:off x="8198782" y="2466942"/>
            <a:ext cx="2514628" cy="2461958"/>
            <a:chOff x="1054242" y="2279050"/>
            <a:chExt cx="2717411" cy="2660494"/>
          </a:xfrm>
        </p:grpSpPr>
        <p:sp>
          <p:nvSpPr>
            <p:cNvPr id="16" name="Rectangle 15">
              <a:extLst>
                <a:ext uri="{FF2B5EF4-FFF2-40B4-BE49-F238E27FC236}">
                  <a16:creationId xmlns:a16="http://schemas.microsoft.com/office/drawing/2014/main" id="{AFA197A2-D953-9D71-EE70-A4D14D015B9B}"/>
                </a:ext>
              </a:extLst>
            </p:cNvPr>
            <p:cNvSpPr/>
            <p:nvPr/>
          </p:nvSpPr>
          <p:spPr>
            <a:xfrm>
              <a:off x="1054242" y="2279050"/>
              <a:ext cx="2717411" cy="861774"/>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Don’t Know</a:t>
              </a:r>
            </a:p>
          </p:txBody>
        </p:sp>
        <p:cxnSp>
          <p:nvCxnSpPr>
            <p:cNvPr id="17" name="Straight Connector 16">
              <a:extLst>
                <a:ext uri="{FF2B5EF4-FFF2-40B4-BE49-F238E27FC236}">
                  <a16:creationId xmlns:a16="http://schemas.microsoft.com/office/drawing/2014/main" id="{41E003D6-1ADB-6729-E847-A81519559D9F}"/>
                </a:ext>
              </a:extLst>
            </p:cNvPr>
            <p:cNvCxnSpPr>
              <a:cxnSpLocks/>
            </p:cNvCxnSpPr>
            <p:nvPr/>
          </p:nvCxnSpPr>
          <p:spPr>
            <a:xfrm>
              <a:off x="2412947" y="3004975"/>
              <a:ext cx="0" cy="84345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8710B162-9B40-717A-9476-3B2689665DD3}"/>
                </a:ext>
              </a:extLst>
            </p:cNvPr>
            <p:cNvSpPr/>
            <p:nvPr/>
          </p:nvSpPr>
          <p:spPr>
            <a:xfrm>
              <a:off x="1665947" y="3445544"/>
              <a:ext cx="1494000" cy="149400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nchorCtr="0"/>
            <a:lstStyle/>
            <a:p>
              <a:pPr algn="ctr"/>
              <a:r>
                <a:rPr lang="en-GB" sz="2800" b="1" dirty="0">
                  <a:solidFill>
                    <a:schemeClr val="bg1"/>
                  </a:solidFill>
                  <a:latin typeface="Arial" panose="020B0604020202020204" pitchFamily="34" charset="0"/>
                  <a:cs typeface="Arial" panose="020B0604020202020204" pitchFamily="34" charset="0"/>
                </a:rPr>
                <a:t>11%</a:t>
              </a:r>
            </a:p>
          </p:txBody>
        </p:sp>
      </p:grpSp>
      <p:sp>
        <p:nvSpPr>
          <p:cNvPr id="19" name="TextBox 18">
            <a:extLst>
              <a:ext uri="{FF2B5EF4-FFF2-40B4-BE49-F238E27FC236}">
                <a16:creationId xmlns:a16="http://schemas.microsoft.com/office/drawing/2014/main" id="{DFEEA3BC-105E-0FC8-1F11-49C4BC95BA7C}"/>
              </a:ext>
            </a:extLst>
          </p:cNvPr>
          <p:cNvSpPr txBox="1"/>
          <p:nvPr/>
        </p:nvSpPr>
        <p:spPr>
          <a:xfrm>
            <a:off x="1478589" y="1661431"/>
            <a:ext cx="10173718"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Q. Have you seen anything on social media about vaccines for teenagers in the last 12 months?</a:t>
            </a:r>
          </a:p>
        </p:txBody>
      </p:sp>
    </p:spTree>
    <p:extLst>
      <p:ext uri="{BB962C8B-B14F-4D97-AF65-F5344CB8AC3E}">
        <p14:creationId xmlns:p14="http://schemas.microsoft.com/office/powerpoint/2010/main" val="217604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Although less than a third of teenagers had seen something about vaccines on social media, those who had were more likely to report seeing negative information</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126211"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have seen, heard or read about teenage vaccines on social media in the last 12 months (n=298)</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5</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2B31226C-6386-1658-FFFC-A635DDA57CBC}"/>
              </a:ext>
            </a:extLst>
          </p:cNvPr>
          <p:cNvSpPr/>
          <p:nvPr/>
        </p:nvSpPr>
        <p:spPr>
          <a:xfrm>
            <a:off x="3293867" y="2199093"/>
            <a:ext cx="1828800" cy="3041150"/>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chemeClr val="bg1"/>
              </a:solidFill>
            </a:endParaRPr>
          </a:p>
          <a:p>
            <a:pPr algn="ctr"/>
            <a:r>
              <a:rPr lang="en-GB" b="1" dirty="0">
                <a:solidFill>
                  <a:schemeClr val="bg1"/>
                </a:solidFill>
              </a:rPr>
              <a:t>In favour of vaccines</a:t>
            </a: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r>
              <a:rPr lang="en-GB" sz="4400" b="1" dirty="0">
                <a:solidFill>
                  <a:schemeClr val="bg1"/>
                </a:solidFill>
              </a:rPr>
              <a:t>41%</a:t>
            </a:r>
          </a:p>
        </p:txBody>
      </p:sp>
      <p:cxnSp>
        <p:nvCxnSpPr>
          <p:cNvPr id="4" name="Straight Connector 3">
            <a:extLst>
              <a:ext uri="{FF2B5EF4-FFF2-40B4-BE49-F238E27FC236}">
                <a16:creationId xmlns:a16="http://schemas.microsoft.com/office/drawing/2014/main" id="{2A4ECE0A-B0C8-A325-E827-A380346B6401}"/>
              </a:ext>
            </a:extLst>
          </p:cNvPr>
          <p:cNvCxnSpPr/>
          <p:nvPr/>
        </p:nvCxnSpPr>
        <p:spPr>
          <a:xfrm>
            <a:off x="3396609" y="2363479"/>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5682B83-BEE2-8A7E-7140-F67BF9FD97A6}"/>
              </a:ext>
            </a:extLst>
          </p:cNvPr>
          <p:cNvSpPr txBox="1"/>
          <p:nvPr/>
        </p:nvSpPr>
        <p:spPr>
          <a:xfrm>
            <a:off x="930952" y="2666838"/>
            <a:ext cx="2183472" cy="1938992"/>
          </a:xfrm>
          <a:prstGeom prst="rect">
            <a:avLst/>
          </a:prstGeom>
          <a:noFill/>
        </p:spPr>
        <p:txBody>
          <a:bodyPr wrap="square" rtlCol="0" anchor="ctr" anchorCtr="0">
            <a:spAutoFit/>
          </a:bodyPr>
          <a:lstStyle/>
          <a:p>
            <a:r>
              <a:rPr lang="en-GB" sz="2400" b="1" dirty="0">
                <a:solidFill>
                  <a:srgbClr val="007C91"/>
                </a:solidFill>
              </a:rPr>
              <a:t>Information about teenage vaccines on social media</a:t>
            </a:r>
          </a:p>
        </p:txBody>
      </p:sp>
      <p:sp>
        <p:nvSpPr>
          <p:cNvPr id="7" name="Rectangle 6">
            <a:extLst>
              <a:ext uri="{FF2B5EF4-FFF2-40B4-BE49-F238E27FC236}">
                <a16:creationId xmlns:a16="http://schemas.microsoft.com/office/drawing/2014/main" id="{0D4ED32C-A053-3C38-DB2C-AFC55B4EEA64}"/>
              </a:ext>
            </a:extLst>
          </p:cNvPr>
          <p:cNvSpPr/>
          <p:nvPr/>
        </p:nvSpPr>
        <p:spPr>
          <a:xfrm>
            <a:off x="5358936" y="2209268"/>
            <a:ext cx="1828800" cy="3041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rgbClr val="007C91"/>
              </a:solidFill>
            </a:endParaRPr>
          </a:p>
          <a:p>
            <a:pPr algn="ctr"/>
            <a:r>
              <a:rPr lang="en-GB" b="1" dirty="0">
                <a:solidFill>
                  <a:srgbClr val="007C91"/>
                </a:solidFill>
              </a:rPr>
              <a:t>Against vaccines</a:t>
            </a:r>
          </a:p>
          <a:p>
            <a:pPr algn="ctr"/>
            <a:endParaRPr lang="en-GB" b="1" dirty="0">
              <a:solidFill>
                <a:srgbClr val="007C91"/>
              </a:solidFill>
            </a:endParaRPr>
          </a:p>
          <a:p>
            <a:pPr algn="ctr"/>
            <a:endParaRPr lang="en-GB" b="1" dirty="0">
              <a:solidFill>
                <a:srgbClr val="007C91"/>
              </a:solidFill>
            </a:endParaRPr>
          </a:p>
          <a:p>
            <a:pPr algn="ctr"/>
            <a:endParaRPr lang="en-GB" b="1" dirty="0">
              <a:solidFill>
                <a:srgbClr val="007C91"/>
              </a:solidFill>
            </a:endParaRPr>
          </a:p>
          <a:p>
            <a:pPr algn="ctr"/>
            <a:r>
              <a:rPr lang="en-GB" sz="4400" b="1" dirty="0">
                <a:solidFill>
                  <a:srgbClr val="007C91"/>
                </a:solidFill>
              </a:rPr>
              <a:t>15%</a:t>
            </a:r>
          </a:p>
        </p:txBody>
      </p:sp>
      <p:cxnSp>
        <p:nvCxnSpPr>
          <p:cNvPr id="8" name="Straight Connector 7">
            <a:extLst>
              <a:ext uri="{FF2B5EF4-FFF2-40B4-BE49-F238E27FC236}">
                <a16:creationId xmlns:a16="http://schemas.microsoft.com/office/drawing/2014/main" id="{6362A4D6-C510-940D-7A84-DC86C93118A0}"/>
              </a:ext>
            </a:extLst>
          </p:cNvPr>
          <p:cNvCxnSpPr/>
          <p:nvPr/>
        </p:nvCxnSpPr>
        <p:spPr>
          <a:xfrm>
            <a:off x="5461678" y="2373654"/>
            <a:ext cx="575353" cy="0"/>
          </a:xfrm>
          <a:prstGeom prst="line">
            <a:avLst/>
          </a:prstGeom>
          <a:ln w="38100">
            <a:solidFill>
              <a:srgbClr val="007C9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6DF042F5-BDF9-A13F-CA0E-0D6A96D76640}"/>
              </a:ext>
            </a:extLst>
          </p:cNvPr>
          <p:cNvSpPr/>
          <p:nvPr/>
        </p:nvSpPr>
        <p:spPr>
          <a:xfrm>
            <a:off x="7459931" y="2239302"/>
            <a:ext cx="1828800" cy="304115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solidFill>
                  <a:srgbClr val="007C91"/>
                </a:solidFill>
              </a:rPr>
              <a:t>A mixture</a:t>
            </a:r>
          </a:p>
          <a:p>
            <a:pPr algn="ctr"/>
            <a:endParaRPr lang="en-GB" b="1" dirty="0"/>
          </a:p>
          <a:p>
            <a:pPr algn="ctr"/>
            <a:endParaRPr lang="en-GB" b="1" dirty="0"/>
          </a:p>
          <a:p>
            <a:pPr algn="ctr"/>
            <a:endParaRPr lang="en-GB" b="1" dirty="0"/>
          </a:p>
          <a:p>
            <a:pPr algn="ctr"/>
            <a:endParaRPr lang="en-GB" b="1" dirty="0"/>
          </a:p>
          <a:p>
            <a:pPr algn="ctr"/>
            <a:r>
              <a:rPr lang="en-GB" sz="4400" b="1" dirty="0">
                <a:solidFill>
                  <a:srgbClr val="007C91"/>
                </a:solidFill>
              </a:rPr>
              <a:t>28%</a:t>
            </a:r>
          </a:p>
        </p:txBody>
      </p:sp>
      <p:cxnSp>
        <p:nvCxnSpPr>
          <p:cNvPr id="14" name="Straight Connector 13">
            <a:extLst>
              <a:ext uri="{FF2B5EF4-FFF2-40B4-BE49-F238E27FC236}">
                <a16:creationId xmlns:a16="http://schemas.microsoft.com/office/drawing/2014/main" id="{E2CEF6CF-B397-CD59-D890-F5A4A8CDF770}"/>
              </a:ext>
            </a:extLst>
          </p:cNvPr>
          <p:cNvCxnSpPr/>
          <p:nvPr/>
        </p:nvCxnSpPr>
        <p:spPr>
          <a:xfrm>
            <a:off x="7562673" y="2403688"/>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491D07F1-C995-FEFD-4820-0428EB62F9B6}"/>
              </a:ext>
            </a:extLst>
          </p:cNvPr>
          <p:cNvSpPr/>
          <p:nvPr/>
        </p:nvSpPr>
        <p:spPr>
          <a:xfrm>
            <a:off x="9525000" y="2249477"/>
            <a:ext cx="1828800" cy="304115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t>Neutral</a:t>
            </a:r>
          </a:p>
          <a:p>
            <a:pPr algn="ctr"/>
            <a:endParaRPr lang="en-GB" b="1" dirty="0"/>
          </a:p>
          <a:p>
            <a:pPr algn="ctr"/>
            <a:endParaRPr lang="en-GB" b="1" dirty="0"/>
          </a:p>
          <a:p>
            <a:pPr algn="ctr"/>
            <a:endParaRPr lang="en-GB" b="1" dirty="0"/>
          </a:p>
          <a:p>
            <a:pPr algn="ctr"/>
            <a:endParaRPr lang="en-GB" b="1" dirty="0"/>
          </a:p>
          <a:p>
            <a:pPr algn="ctr"/>
            <a:r>
              <a:rPr lang="en-GB" sz="4400" b="1" dirty="0"/>
              <a:t>15%</a:t>
            </a:r>
          </a:p>
        </p:txBody>
      </p:sp>
      <p:cxnSp>
        <p:nvCxnSpPr>
          <p:cNvPr id="16" name="Straight Connector 15">
            <a:extLst>
              <a:ext uri="{FF2B5EF4-FFF2-40B4-BE49-F238E27FC236}">
                <a16:creationId xmlns:a16="http://schemas.microsoft.com/office/drawing/2014/main" id="{C0EE6029-AAA4-2A7C-3125-9171177FAF42}"/>
              </a:ext>
            </a:extLst>
          </p:cNvPr>
          <p:cNvCxnSpPr/>
          <p:nvPr/>
        </p:nvCxnSpPr>
        <p:spPr>
          <a:xfrm>
            <a:off x="9627742" y="2413863"/>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07F375B-392B-1D77-6F40-ADF795057C26}"/>
              </a:ext>
            </a:extLst>
          </p:cNvPr>
          <p:cNvSpPr txBox="1"/>
          <p:nvPr/>
        </p:nvSpPr>
        <p:spPr>
          <a:xfrm>
            <a:off x="726961" y="1181740"/>
            <a:ext cx="11123857" cy="456535"/>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Q. Overall would you say the information that you saw was… </a:t>
            </a:r>
          </a:p>
        </p:txBody>
      </p:sp>
    </p:spTree>
    <p:extLst>
      <p:ext uri="{BB962C8B-B14F-4D97-AF65-F5344CB8AC3E}">
        <p14:creationId xmlns:p14="http://schemas.microsoft.com/office/powerpoint/2010/main" val="249641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Most teenagers had not seen any information that would make them worried about having a vaccine</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endPar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6</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24506"/>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77641770-C9A3-FA31-C9E8-E5B00B5F0010}"/>
              </a:ext>
            </a:extLst>
          </p:cNvPr>
          <p:cNvSpPr/>
          <p:nvPr/>
        </p:nvSpPr>
        <p:spPr>
          <a:xfrm>
            <a:off x="930952" y="1800125"/>
            <a:ext cx="5190448" cy="3952976"/>
          </a:xfrm>
          <a:prstGeom prst="rect">
            <a:avLst/>
          </a:prstGeom>
          <a:solidFill>
            <a:srgbClr val="D2DEE6"/>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BCCEA3E-E63F-CB67-413D-30EFE0DCBEC4}"/>
              </a:ext>
            </a:extLst>
          </p:cNvPr>
          <p:cNvSpPr/>
          <p:nvPr/>
        </p:nvSpPr>
        <p:spPr>
          <a:xfrm>
            <a:off x="6121400" y="1808400"/>
            <a:ext cx="5327650" cy="3952976"/>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c 6">
            <a:extLst>
              <a:ext uri="{FF2B5EF4-FFF2-40B4-BE49-F238E27FC236}">
                <a16:creationId xmlns:a16="http://schemas.microsoft.com/office/drawing/2014/main" id="{EE5D6D71-0530-7EDC-AB45-2DACB579624E}"/>
              </a:ext>
            </a:extLst>
          </p:cNvPr>
          <p:cNvSpPr/>
          <p:nvPr/>
        </p:nvSpPr>
        <p:spPr>
          <a:xfrm>
            <a:off x="8665075" y="2661589"/>
            <a:ext cx="2359995" cy="2361011"/>
          </a:xfrm>
          <a:prstGeom prst="arc">
            <a:avLst>
              <a:gd name="adj1" fmla="val 16112214"/>
              <a:gd name="adj2" fmla="val 76540"/>
            </a:avLst>
          </a:prstGeom>
          <a:ln w="1905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000"/>
          </a:p>
        </p:txBody>
      </p:sp>
      <p:sp>
        <p:nvSpPr>
          <p:cNvPr id="21" name="TextBox 20">
            <a:extLst>
              <a:ext uri="{FF2B5EF4-FFF2-40B4-BE49-F238E27FC236}">
                <a16:creationId xmlns:a16="http://schemas.microsoft.com/office/drawing/2014/main" id="{D9A6EDB8-AD12-A351-A2D7-FDE1D309C780}"/>
              </a:ext>
            </a:extLst>
          </p:cNvPr>
          <p:cNvSpPr txBox="1"/>
          <p:nvPr/>
        </p:nvSpPr>
        <p:spPr>
          <a:xfrm>
            <a:off x="6121400" y="3124997"/>
            <a:ext cx="2220254" cy="1323439"/>
          </a:xfrm>
          <a:prstGeom prst="rect">
            <a:avLst/>
          </a:prstGeom>
          <a:noFill/>
        </p:spPr>
        <p:txBody>
          <a:bodyPr wrap="square">
            <a:spAutoFit/>
          </a:bodyPr>
          <a:lstStyle/>
          <a:p>
            <a:pPr algn="r" rtl="0" fontAlgn="b"/>
            <a:r>
              <a:rPr lang="en-US" sz="2000" b="1" i="1" u="sng" strike="noStrike" dirty="0">
                <a:solidFill>
                  <a:schemeClr val="bg1"/>
                </a:solidFill>
                <a:effectLst/>
                <a:latin typeface="Arial" panose="020B0604020202020204" pitchFamily="34" charset="0"/>
                <a:cs typeface="Arial" panose="020B0604020202020204" pitchFamily="34" charset="0"/>
              </a:rPr>
              <a:t>Have </a:t>
            </a:r>
            <a:r>
              <a:rPr lang="en-US" sz="2000" i="0" u="none" strike="noStrike" dirty="0">
                <a:solidFill>
                  <a:schemeClr val="bg1"/>
                </a:solidFill>
                <a:effectLst/>
                <a:latin typeface="Arial" panose="020B0604020202020204" pitchFamily="34" charset="0"/>
                <a:cs typeface="Arial" panose="020B0604020202020204" pitchFamily="34" charset="0"/>
              </a:rPr>
              <a:t>come across something </a:t>
            </a:r>
            <a:r>
              <a:rPr lang="en-US" sz="2000" dirty="0">
                <a:solidFill>
                  <a:schemeClr val="bg1"/>
                </a:solidFill>
                <a:latin typeface="Arial" panose="020B0604020202020204" pitchFamily="34" charset="0"/>
                <a:cs typeface="Arial" panose="020B0604020202020204" pitchFamily="34" charset="0"/>
              </a:rPr>
              <a:t>that concerned or worried them</a:t>
            </a:r>
            <a:endParaRPr lang="en-US" sz="2000" i="0" u="none" strike="noStrike" dirty="0">
              <a:solidFill>
                <a:schemeClr val="bg1"/>
              </a:solidFill>
              <a:effectLst/>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69013294-C34B-397E-E6A9-EC6ED96CBB3A}"/>
              </a:ext>
            </a:extLst>
          </p:cNvPr>
          <p:cNvSpPr txBox="1"/>
          <p:nvPr/>
        </p:nvSpPr>
        <p:spPr>
          <a:xfrm>
            <a:off x="1080177" y="3124997"/>
            <a:ext cx="1979909" cy="1323439"/>
          </a:xfrm>
          <a:prstGeom prst="rect">
            <a:avLst/>
          </a:prstGeom>
          <a:noFill/>
        </p:spPr>
        <p:txBody>
          <a:bodyPr wrap="square">
            <a:spAutoFit/>
          </a:bodyPr>
          <a:lstStyle/>
          <a:p>
            <a:pPr rtl="0" fontAlgn="b"/>
            <a:r>
              <a:rPr lang="en-US" sz="2000" b="1" i="1" u="sng" strike="noStrike" dirty="0">
                <a:solidFill>
                  <a:srgbClr val="007C91"/>
                </a:solidFill>
                <a:effectLst/>
                <a:latin typeface="Arial" panose="020B0604020202020204" pitchFamily="34" charset="0"/>
                <a:cs typeface="Arial" panose="020B0604020202020204" pitchFamily="34" charset="0"/>
              </a:rPr>
              <a:t>Have not</a:t>
            </a:r>
            <a:r>
              <a:rPr lang="en-US" sz="2000" b="0" i="0" u="none" strike="noStrike" dirty="0">
                <a:solidFill>
                  <a:srgbClr val="007C91"/>
                </a:solidFill>
                <a:effectLst/>
                <a:latin typeface="Arial" panose="020B0604020202020204" pitchFamily="34" charset="0"/>
                <a:cs typeface="Arial" panose="020B0604020202020204" pitchFamily="34" charset="0"/>
              </a:rPr>
              <a:t> come across anything that concerned or worried them</a:t>
            </a:r>
            <a:endParaRPr lang="en-US" sz="2000" b="1" i="0" u="none" strike="noStrike" dirty="0">
              <a:solidFill>
                <a:srgbClr val="007C91"/>
              </a:solidFill>
              <a:effectLst/>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92BA1BF1-2A0D-1946-C9F8-95B8ED1A7E6F}"/>
              </a:ext>
            </a:extLst>
          </p:cNvPr>
          <p:cNvGrpSpPr>
            <a:grpSpLocks noChangeAspect="1"/>
          </p:cNvGrpSpPr>
          <p:nvPr/>
        </p:nvGrpSpPr>
        <p:grpSpPr>
          <a:xfrm>
            <a:off x="2863789" y="2362120"/>
            <a:ext cx="3323712" cy="2959948"/>
            <a:chOff x="515379" y="3025143"/>
            <a:chExt cx="3600000" cy="3168000"/>
          </a:xfrm>
        </p:grpSpPr>
        <p:graphicFrame>
          <p:nvGraphicFramePr>
            <p:cNvPr id="24" name="Chart 23">
              <a:extLst>
                <a:ext uri="{FF2B5EF4-FFF2-40B4-BE49-F238E27FC236}">
                  <a16:creationId xmlns:a16="http://schemas.microsoft.com/office/drawing/2014/main" id="{E02A3A7D-CF8F-4D04-6DF1-E2FA0861AB19}"/>
                </a:ext>
              </a:extLst>
            </p:cNvPr>
            <p:cNvGraphicFramePr/>
            <p:nvPr>
              <p:extLst>
                <p:ext uri="{D42A27DB-BD31-4B8C-83A1-F6EECF244321}">
                  <p14:modId xmlns:p14="http://schemas.microsoft.com/office/powerpoint/2010/main" val="3287127148"/>
                </p:ext>
              </p:extLst>
            </p:nvPr>
          </p:nvGraphicFramePr>
          <p:xfrm>
            <a:off x="515379" y="3025143"/>
            <a:ext cx="3600000" cy="3168000"/>
          </p:xfrm>
          <a:graphic>
            <a:graphicData uri="http://schemas.openxmlformats.org/drawingml/2006/chart">
              <c:chart xmlns:c="http://schemas.openxmlformats.org/drawingml/2006/chart" xmlns:r="http://schemas.openxmlformats.org/officeDocument/2006/relationships" r:id="rId3"/>
            </a:graphicData>
          </a:graphic>
        </p:graphicFrame>
        <p:sp>
          <p:nvSpPr>
            <p:cNvPr id="25" name="Oval 24">
              <a:extLst>
                <a:ext uri="{FF2B5EF4-FFF2-40B4-BE49-F238E27FC236}">
                  <a16:creationId xmlns:a16="http://schemas.microsoft.com/office/drawing/2014/main" id="{B024F858-4074-08B3-73E4-35D20F519719}"/>
                </a:ext>
              </a:extLst>
            </p:cNvPr>
            <p:cNvSpPr/>
            <p:nvPr/>
          </p:nvSpPr>
          <p:spPr>
            <a:xfrm>
              <a:off x="1103346" y="3396371"/>
              <a:ext cx="2424062" cy="2425543"/>
            </a:xfrm>
            <a:prstGeom prst="ellipse">
              <a:avLst/>
            </a:prstGeom>
            <a:solidFill>
              <a:schemeClr val="bg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rPr>
                <a:t>70%</a:t>
              </a:r>
              <a:endParaRPr kumimoji="0" lang="en-GB" sz="48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endParaRPr>
            </a:p>
          </p:txBody>
        </p:sp>
      </p:grpSp>
      <p:grpSp>
        <p:nvGrpSpPr>
          <p:cNvPr id="26" name="Group 25">
            <a:extLst>
              <a:ext uri="{FF2B5EF4-FFF2-40B4-BE49-F238E27FC236}">
                <a16:creationId xmlns:a16="http://schemas.microsoft.com/office/drawing/2014/main" id="{9DDED34F-E0E2-047A-6A37-576741A699B5}"/>
              </a:ext>
            </a:extLst>
          </p:cNvPr>
          <p:cNvGrpSpPr>
            <a:grpSpLocks noChangeAspect="1"/>
          </p:cNvGrpSpPr>
          <p:nvPr/>
        </p:nvGrpSpPr>
        <p:grpSpPr>
          <a:xfrm>
            <a:off x="8183216" y="2405253"/>
            <a:ext cx="3323712" cy="2959948"/>
            <a:chOff x="515379" y="3025143"/>
            <a:chExt cx="3600000" cy="3168000"/>
          </a:xfrm>
        </p:grpSpPr>
        <p:graphicFrame>
          <p:nvGraphicFramePr>
            <p:cNvPr id="27" name="Chart 26">
              <a:extLst>
                <a:ext uri="{FF2B5EF4-FFF2-40B4-BE49-F238E27FC236}">
                  <a16:creationId xmlns:a16="http://schemas.microsoft.com/office/drawing/2014/main" id="{90E0C433-A7E8-94D1-7030-A6AAB9A3231C}"/>
                </a:ext>
              </a:extLst>
            </p:cNvPr>
            <p:cNvGraphicFramePr/>
            <p:nvPr>
              <p:extLst>
                <p:ext uri="{D42A27DB-BD31-4B8C-83A1-F6EECF244321}">
                  <p14:modId xmlns:p14="http://schemas.microsoft.com/office/powerpoint/2010/main" val="2857338640"/>
                </p:ext>
              </p:extLst>
            </p:nvPr>
          </p:nvGraphicFramePr>
          <p:xfrm>
            <a:off x="515379" y="3025143"/>
            <a:ext cx="3600000" cy="3168000"/>
          </p:xfrm>
          <a:graphic>
            <a:graphicData uri="http://schemas.openxmlformats.org/drawingml/2006/chart">
              <c:chart xmlns:c="http://schemas.openxmlformats.org/drawingml/2006/chart" xmlns:r="http://schemas.openxmlformats.org/officeDocument/2006/relationships" r:id="rId4"/>
            </a:graphicData>
          </a:graphic>
        </p:graphicFrame>
        <p:sp>
          <p:nvSpPr>
            <p:cNvPr id="28" name="Oval 27">
              <a:extLst>
                <a:ext uri="{FF2B5EF4-FFF2-40B4-BE49-F238E27FC236}">
                  <a16:creationId xmlns:a16="http://schemas.microsoft.com/office/drawing/2014/main" id="{246C1302-1BC5-97A4-7950-1C84B58828B7}"/>
                </a:ext>
              </a:extLst>
            </p:cNvPr>
            <p:cNvSpPr/>
            <p:nvPr/>
          </p:nvSpPr>
          <p:spPr>
            <a:xfrm>
              <a:off x="1103346" y="3396371"/>
              <a:ext cx="2424062" cy="2425543"/>
            </a:xfrm>
            <a:prstGeom prst="ellipse">
              <a:avLst/>
            </a:prstGeom>
            <a:solidFill>
              <a:schemeClr val="bg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rPr>
                <a:t>19%</a:t>
              </a:r>
              <a:endParaRPr kumimoji="0" lang="en-GB" sz="48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endParaRPr>
            </a:p>
          </p:txBody>
        </p:sp>
      </p:grpSp>
      <p:sp>
        <p:nvSpPr>
          <p:cNvPr id="3" name="TextBox 2">
            <a:extLst>
              <a:ext uri="{FF2B5EF4-FFF2-40B4-BE49-F238E27FC236}">
                <a16:creationId xmlns:a16="http://schemas.microsoft.com/office/drawing/2014/main" id="{1FC0CC95-23D6-6477-6017-C23DF784F367}"/>
              </a:ext>
            </a:extLst>
          </p:cNvPr>
          <p:cNvSpPr txBox="1"/>
          <p:nvPr/>
        </p:nvSpPr>
        <p:spPr>
          <a:xfrm>
            <a:off x="726961" y="1211903"/>
            <a:ext cx="11509695" cy="353943"/>
          </a:xfrm>
          <a:prstGeom prst="rect">
            <a:avLst/>
          </a:prstGeom>
          <a:noFill/>
        </p:spPr>
        <p:txBody>
          <a:bodyPr wrap="square">
            <a:spAutoFit/>
          </a:bodyPr>
          <a:lstStyle/>
          <a:p>
            <a:r>
              <a:rPr kumimoji="0" lang="en-US"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Q. Is there anything you have come across that would make you concerned or worried about having a vaccine? </a:t>
            </a:r>
            <a:endParaRPr lang="en-GB" sz="1700" dirty="0">
              <a:solidFill>
                <a:schemeClr val="accent2"/>
              </a:solidFill>
            </a:endParaRPr>
          </a:p>
        </p:txBody>
      </p:sp>
    </p:spTree>
    <p:extLst>
      <p:ext uri="{BB962C8B-B14F-4D97-AF65-F5344CB8AC3E}">
        <p14:creationId xmlns:p14="http://schemas.microsoft.com/office/powerpoint/2010/main" val="202194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Of the small number of teenagers (13%) who had seen information about vaccines that concerned them, most specified the Covid-19 vaccine</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were concerned about a specific vaccine (n=126)</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7</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10D79E80-C755-5405-8792-CF0D8360E7E4}"/>
              </a:ext>
            </a:extLst>
          </p:cNvPr>
          <p:cNvSpPr/>
          <p:nvPr/>
        </p:nvSpPr>
        <p:spPr>
          <a:xfrm>
            <a:off x="648613" y="5318449"/>
            <a:ext cx="11123857" cy="425629"/>
          </a:xfrm>
          <a:prstGeom prst="rect">
            <a:avLst/>
          </a:prstGeom>
          <a:solidFill>
            <a:schemeClr val="bg1"/>
          </a:solidFill>
          <a:ln w="190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4" name="Chart 3">
            <a:extLst>
              <a:ext uri="{FF2B5EF4-FFF2-40B4-BE49-F238E27FC236}">
                <a16:creationId xmlns:a16="http://schemas.microsoft.com/office/drawing/2014/main" id="{1B31128B-2377-AAAD-91E4-CB01FB3FB6E7}"/>
              </a:ext>
            </a:extLst>
          </p:cNvPr>
          <p:cNvGraphicFramePr/>
          <p:nvPr>
            <p:extLst>
              <p:ext uri="{D42A27DB-BD31-4B8C-83A1-F6EECF244321}">
                <p14:modId xmlns:p14="http://schemas.microsoft.com/office/powerpoint/2010/main" val="1706378609"/>
              </p:ext>
            </p:extLst>
          </p:nvPr>
        </p:nvGraphicFramePr>
        <p:xfrm>
          <a:off x="726961" y="1839873"/>
          <a:ext cx="10787743" cy="421303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305AAC2A-4032-4034-ABA4-44CA96B38BA8}"/>
              </a:ext>
            </a:extLst>
          </p:cNvPr>
          <p:cNvSpPr txBox="1"/>
          <p:nvPr/>
        </p:nvSpPr>
        <p:spPr>
          <a:xfrm>
            <a:off x="3580003" y="1793154"/>
            <a:ext cx="653712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Q. Which vaccine(s) did it make you feel concerned about? </a:t>
            </a:r>
          </a:p>
        </p:txBody>
      </p:sp>
    </p:spTree>
    <p:extLst>
      <p:ext uri="{BB962C8B-B14F-4D97-AF65-F5344CB8AC3E}">
        <p14:creationId xmlns:p14="http://schemas.microsoft.com/office/powerpoint/2010/main" val="191436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j-ea"/>
                <a:cs typeface="Arial" panose="020B0604020202020204" pitchFamily="34" charset="0"/>
              </a:rPr>
              <a:t>Friends and family or social media were the most likely sources of information that caused concern</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Parents and Teenage Vaccinations</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t>
            </a:r>
            <a:r>
              <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T11.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were concerned about a specific vaccine (n=126)</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44369E4-5DE7-46E5-874E-4FD437973785}" type="slidenum">
              <a:rPr kumimoji="0" lang="en-GB" sz="1400" b="0" i="0" u="none" strike="noStrike" kern="1200" cap="none" spc="0" normalizeH="0" baseline="0" noProof="0" smtClean="0">
                <a:ln>
                  <a:noFill/>
                </a:ln>
                <a:solidFill>
                  <a:srgbClr val="007C91"/>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4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5194599"/>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11" name="TextBox 15">
            <a:extLst>
              <a:ext uri="{FF2B5EF4-FFF2-40B4-BE49-F238E27FC236}">
                <a16:creationId xmlns:a16="http://schemas.microsoft.com/office/drawing/2014/main" id="{3B31F9F4-75E5-5F63-3710-4B20D071E9B0}"/>
              </a:ext>
            </a:extLst>
          </p:cNvPr>
          <p:cNvSpPr txBox="1"/>
          <p:nvPr/>
        </p:nvSpPr>
        <p:spPr>
          <a:xfrm>
            <a:off x="838200" y="885464"/>
            <a:ext cx="8991308" cy="151432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007C91"/>
              </a:solidFill>
              <a:effectLst/>
              <a:uLnTx/>
              <a:uFillTx/>
              <a:latin typeface="Arial" panose="020B0604020202020204"/>
              <a:ea typeface="+mn-ea"/>
              <a:cs typeface="+mn-cs"/>
            </a:endParaRPr>
          </a:p>
          <a:p>
            <a:pPr>
              <a:lnSpc>
                <a:spcPct val="150000"/>
              </a:lnSpc>
              <a:defRPr/>
            </a:pPr>
            <a:r>
              <a:rPr kumimoji="0" lang="en-US" sz="1400" b="1" i="0" u="none" strike="noStrike" kern="1200" cap="none" spc="0" normalizeH="0" baseline="0" noProof="0" dirty="0">
                <a:ln>
                  <a:noFill/>
                </a:ln>
                <a:solidFill>
                  <a:schemeClr val="accent2"/>
                </a:solidFill>
                <a:effectLst/>
                <a:uLnTx/>
                <a:uFillTx/>
                <a:latin typeface="Arial" panose="020B0604020202020204"/>
                <a:ea typeface="+mn-ea"/>
                <a:cs typeface="+mn-cs"/>
              </a:rPr>
              <a:t>Q. </a:t>
            </a:r>
            <a:r>
              <a:rPr kumimoji="0" lang="en-GB" sz="1400" b="1" i="0" u="none" strike="noStrike" kern="1200" cap="none" spc="0" normalizeH="0" baseline="0" noProof="0" dirty="0">
                <a:ln>
                  <a:noFill/>
                </a:ln>
                <a:solidFill>
                  <a:schemeClr val="accent2"/>
                </a:solidFill>
                <a:effectLst/>
                <a:uLnTx/>
                <a:uFillTx/>
                <a:latin typeface="Arial" panose="020B0604020202020204"/>
                <a:ea typeface="+mn-ea"/>
                <a:cs typeface="+mn-cs"/>
              </a:rPr>
              <a:t>And where did you see or hear this information which made you concerned about having a vaccine</a:t>
            </a:r>
            <a:r>
              <a:rPr lang="en-GB" sz="1400" b="1" dirty="0">
                <a:solidFill>
                  <a:schemeClr val="accent2"/>
                </a:solidFill>
              </a:rPr>
              <a:t>? </a:t>
            </a:r>
          </a:p>
          <a:p>
            <a:pPr>
              <a:lnSpc>
                <a:spcPct val="150000"/>
              </a:lnSpc>
              <a:defRPr/>
            </a:pPr>
            <a:endParaRPr lang="en-GB" sz="1400" b="1" dirty="0"/>
          </a:p>
          <a:p>
            <a:pPr>
              <a:lnSpc>
                <a:spcPct val="150000"/>
              </a:lnSpc>
              <a:defRPr/>
            </a:pPr>
            <a:r>
              <a:rPr lang="en-GB" sz="1400" b="1" dirty="0"/>
              <a:t>Source of concerning information about teenage vaccinations</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rgbClr val="007C91"/>
              </a:solidFill>
              <a:effectLst/>
              <a:uLnTx/>
              <a:uFillTx/>
              <a:latin typeface="Arial" panose="020B0604020202020204"/>
              <a:ea typeface="+mn-ea"/>
              <a:cs typeface="+mn-cs"/>
            </a:endParaRPr>
          </a:p>
        </p:txBody>
      </p:sp>
      <p:sp>
        <p:nvSpPr>
          <p:cNvPr id="3" name="Rectangle 2">
            <a:extLst>
              <a:ext uri="{FF2B5EF4-FFF2-40B4-BE49-F238E27FC236}">
                <a16:creationId xmlns:a16="http://schemas.microsoft.com/office/drawing/2014/main" id="{F42EB29A-7F65-26AA-55FF-075EF2CCE422}"/>
              </a:ext>
            </a:extLst>
          </p:cNvPr>
          <p:cNvSpPr/>
          <p:nvPr/>
        </p:nvSpPr>
        <p:spPr>
          <a:xfrm>
            <a:off x="919306" y="2099231"/>
            <a:ext cx="10515600" cy="4102640"/>
          </a:xfrm>
          <a:prstGeom prst="rect">
            <a:avLst/>
          </a:prstGeom>
          <a:solidFill>
            <a:schemeClr val="bg1"/>
          </a:solidFill>
          <a:ln w="19050" cap="flat" cmpd="sng" algn="ctr">
            <a:solidFill>
              <a:srgbClr val="00879E"/>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6" name="Table 34">
            <a:extLst>
              <a:ext uri="{FF2B5EF4-FFF2-40B4-BE49-F238E27FC236}">
                <a16:creationId xmlns:a16="http://schemas.microsoft.com/office/drawing/2014/main" id="{C47D2D3A-FC24-27F3-9B55-FAA62C70FA2B}"/>
              </a:ext>
            </a:extLst>
          </p:cNvPr>
          <p:cNvGraphicFramePr>
            <a:graphicFrameLocks noGrp="1"/>
          </p:cNvGraphicFramePr>
          <p:nvPr>
            <p:extLst>
              <p:ext uri="{D42A27DB-BD31-4B8C-83A1-F6EECF244321}">
                <p14:modId xmlns:p14="http://schemas.microsoft.com/office/powerpoint/2010/main" val="22714692"/>
              </p:ext>
            </p:extLst>
          </p:nvPr>
        </p:nvGraphicFramePr>
        <p:xfrm>
          <a:off x="930952" y="2116342"/>
          <a:ext cx="10503954" cy="4069783"/>
        </p:xfrm>
        <a:graphic>
          <a:graphicData uri="http://schemas.openxmlformats.org/drawingml/2006/table">
            <a:tbl>
              <a:tblPr firstRow="1" bandRow="1">
                <a:tableStyleId>{5C22544A-7EE6-4342-B048-85BDC9FD1C3A}</a:tableStyleId>
              </a:tblPr>
              <a:tblGrid>
                <a:gridCol w="4093895">
                  <a:extLst>
                    <a:ext uri="{9D8B030D-6E8A-4147-A177-3AD203B41FA5}">
                      <a16:colId xmlns:a16="http://schemas.microsoft.com/office/drawing/2014/main" val="100639642"/>
                    </a:ext>
                  </a:extLst>
                </a:gridCol>
                <a:gridCol w="6410059">
                  <a:extLst>
                    <a:ext uri="{9D8B030D-6E8A-4147-A177-3AD203B41FA5}">
                      <a16:colId xmlns:a16="http://schemas.microsoft.com/office/drawing/2014/main" val="245595094"/>
                    </a:ext>
                  </a:extLst>
                </a:gridCol>
              </a:tblGrid>
              <a:tr h="202176">
                <a:tc>
                  <a:txBody>
                    <a:bodyPr/>
                    <a:lstStyle/>
                    <a:p>
                      <a:pPr algn="r" rtl="0" fontAlgn="b"/>
                      <a:r>
                        <a:rPr lang="en-GB" sz="1100" b="1" i="0" u="none" strike="noStrike" dirty="0">
                          <a:solidFill>
                            <a:schemeClr val="tx1">
                              <a:lumMod val="95000"/>
                              <a:lumOff val="5000"/>
                            </a:schemeClr>
                          </a:solidFill>
                          <a:effectLst/>
                          <a:latin typeface="+mj-lt"/>
                        </a:rPr>
                        <a:t>NET: Online</a:t>
                      </a:r>
                    </a:p>
                  </a:txBody>
                  <a:tcPr marL="6350" marR="6350" marT="635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endParaRPr lang="en-GB" sz="1100" b="1" i="0" u="none" strike="noStrike" dirty="0">
                        <a:solidFill>
                          <a:srgbClr val="96DAFF"/>
                        </a:solidFill>
                        <a:effectLst/>
                        <a:latin typeface="+mj-lt"/>
                      </a:endParaRPr>
                    </a:p>
                  </a:txBody>
                  <a:tcPr marL="6350" marR="6350" marT="635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76777860"/>
                  </a:ext>
                </a:extLst>
              </a:tr>
              <a:tr h="202176">
                <a:tc>
                  <a:txBody>
                    <a:bodyPr/>
                    <a:lstStyle/>
                    <a:p>
                      <a:pPr algn="r" rtl="0" fontAlgn="b"/>
                      <a:r>
                        <a:rPr lang="en-GB" sz="900" b="0" i="0" u="none" strike="noStrike" dirty="0">
                          <a:solidFill>
                            <a:srgbClr val="000000"/>
                          </a:solidFill>
                          <a:effectLst/>
                          <a:latin typeface="+mj-lt"/>
                        </a:rPr>
                        <a:t>Social media</a:t>
                      </a:r>
                    </a:p>
                  </a:txBody>
                  <a:tcPr marL="6350" marR="6350" marT="6350" marB="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900" b="0" i="0" u="none" strike="noStrike" dirty="0">
                        <a:solidFill>
                          <a:srgbClr val="000000"/>
                        </a:solidFill>
                        <a:effectLst/>
                        <a:latin typeface="+mj-lt"/>
                      </a:endParaRPr>
                    </a:p>
                  </a:txBody>
                  <a:tcPr marL="6350" marR="6350" marT="6350" marB="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70441"/>
                  </a:ext>
                </a:extLst>
              </a:tr>
              <a:tr h="202176">
                <a:tc>
                  <a:txBody>
                    <a:bodyPr/>
                    <a:lstStyle/>
                    <a:p>
                      <a:pPr algn="r" fontAlgn="b"/>
                      <a:r>
                        <a:rPr lang="en-GB" sz="900" b="0" i="0" u="none" strike="noStrike" dirty="0">
                          <a:solidFill>
                            <a:srgbClr val="000000"/>
                          </a:solidFill>
                          <a:effectLst/>
                          <a:latin typeface="+mj-lt"/>
                        </a:rPr>
                        <a:t>NHS website</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900" b="0" i="0" u="none" strike="noStrike" dirty="0">
                        <a:solidFill>
                          <a:srgbClr val="000000"/>
                        </a:solidFill>
                        <a:effectLst/>
                        <a:latin typeface="+mj-lt"/>
                      </a:endParaRPr>
                    </a:p>
                  </a:txBody>
                  <a:tcPr marL="6350" marR="6350" marT="635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9863862"/>
                  </a:ext>
                </a:extLst>
              </a:tr>
              <a:tr h="202176">
                <a:tc>
                  <a:txBody>
                    <a:bodyPr/>
                    <a:lstStyle/>
                    <a:p>
                      <a:pPr algn="r" fontAlgn="b"/>
                      <a:r>
                        <a:rPr lang="en-GB" sz="900" b="0" i="0" u="none" strike="noStrike" kern="1200" dirty="0">
                          <a:solidFill>
                            <a:srgbClr val="000000"/>
                          </a:solidFill>
                          <a:effectLst/>
                          <a:latin typeface="+mj-lt"/>
                          <a:ea typeface="+mn-ea"/>
                          <a:cs typeface="+mn-cs"/>
                        </a:rPr>
                        <a:t>Another website</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endParaRPr lang="en-GB" sz="1100" b="1" i="0" u="none" strike="noStrike" dirty="0">
                        <a:solidFill>
                          <a:schemeClr val="tx1">
                            <a:lumMod val="95000"/>
                            <a:lumOff val="5000"/>
                          </a:schemeClr>
                        </a:solidFill>
                        <a:effectLst/>
                        <a:latin typeface="+mj-lt"/>
                      </a:endParaRPr>
                    </a:p>
                  </a:txBody>
                  <a:tcPr marL="6350" marR="6350" marT="635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8484391"/>
                  </a:ext>
                </a:extLst>
              </a:tr>
              <a:tr h="202176">
                <a:tc>
                  <a:txBody>
                    <a:bodyPr/>
                    <a:lstStyle/>
                    <a:p>
                      <a:pPr algn="r" fontAlgn="b"/>
                      <a:r>
                        <a:rPr lang="en-GB" sz="1100" b="1" i="0" u="none" strike="noStrike" kern="1200" dirty="0">
                          <a:solidFill>
                            <a:srgbClr val="96DAFF"/>
                          </a:solidFill>
                          <a:effectLst/>
                          <a:latin typeface="+mj-lt"/>
                          <a:ea typeface="+mn-ea"/>
                          <a:cs typeface="+mn-cs"/>
                        </a:rPr>
                        <a:t>NET: Friends/Family</a:t>
                      </a: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rtl="0" fontAlgn="b"/>
                      <a:endParaRPr lang="en-GB" sz="1100" b="1" i="0" u="none" strike="noStrike" kern="1200" dirty="0">
                        <a:solidFill>
                          <a:srgbClr val="96DAFF"/>
                        </a:solidFill>
                        <a:effectLst/>
                        <a:latin typeface="+mj-lt"/>
                        <a:ea typeface="+mn-ea"/>
                        <a:cs typeface="+mn-cs"/>
                      </a:endParaRP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49593577"/>
                  </a:ext>
                </a:extLst>
              </a:tr>
              <a:tr h="202176">
                <a:tc>
                  <a:txBody>
                    <a:bodyPr/>
                    <a:lstStyle/>
                    <a:p>
                      <a:pPr algn="r" fontAlgn="b"/>
                      <a:r>
                        <a:rPr lang="en-GB" sz="900" b="0" i="0" u="none" strike="noStrike" kern="1200" dirty="0">
                          <a:solidFill>
                            <a:srgbClr val="000000"/>
                          </a:solidFill>
                          <a:effectLst/>
                          <a:latin typeface="+mj-lt"/>
                          <a:ea typeface="+mn-ea"/>
                          <a:cs typeface="+mn-cs"/>
                        </a:rPr>
                        <a:t>Friends</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35457129"/>
                  </a:ext>
                </a:extLst>
              </a:tr>
              <a:tr h="202176">
                <a:tc>
                  <a:txBody>
                    <a:bodyPr/>
                    <a:lstStyle/>
                    <a:p>
                      <a:pPr algn="r" fontAlgn="b"/>
                      <a:r>
                        <a:rPr lang="en-GB" sz="900" b="0" i="0" u="none" strike="noStrike" kern="1200" dirty="0">
                          <a:solidFill>
                            <a:srgbClr val="000000"/>
                          </a:solidFill>
                          <a:effectLst/>
                          <a:latin typeface="+mj-lt"/>
                          <a:ea typeface="+mn-ea"/>
                          <a:cs typeface="+mn-cs"/>
                        </a:rPr>
                        <a:t>Parents</a:t>
                      </a: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7301990"/>
                  </a:ext>
                </a:extLst>
              </a:tr>
              <a:tr h="202176">
                <a:tc>
                  <a:txBody>
                    <a:bodyPr/>
                    <a:lstStyle/>
                    <a:p>
                      <a:pPr algn="r" rtl="0" fontAlgn="b"/>
                      <a:r>
                        <a:rPr lang="en-GB" sz="1100" b="1" i="0" u="none" strike="noStrike" dirty="0">
                          <a:solidFill>
                            <a:srgbClr val="00AB8E"/>
                          </a:solidFill>
                          <a:effectLst/>
                          <a:latin typeface="+mj-lt"/>
                        </a:rPr>
                        <a:t>NET: Healthcare professionals/NHS</a:t>
                      </a: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rtl="0" fontAlgn="b"/>
                      <a:endParaRPr lang="en-GB" sz="1100" b="1" i="0" u="none" strike="noStrike" dirty="0">
                        <a:solidFill>
                          <a:srgbClr val="00AB8E"/>
                        </a:solidFill>
                        <a:effectLst/>
                        <a:latin typeface="+mj-lt"/>
                      </a:endParaRP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35962250"/>
                  </a:ext>
                </a:extLst>
              </a:tr>
              <a:tr h="202176">
                <a:tc>
                  <a:txBody>
                    <a:bodyPr/>
                    <a:lstStyle/>
                    <a:p>
                      <a:pPr algn="r" rtl="0" fontAlgn="b"/>
                      <a:r>
                        <a:rPr lang="en-GB" sz="900" b="0" i="0" u="none" strike="noStrike" dirty="0">
                          <a:solidFill>
                            <a:srgbClr val="000000"/>
                          </a:solidFill>
                          <a:effectLst/>
                          <a:latin typeface="+mj-lt"/>
                        </a:rPr>
                        <a:t>NHS leaflet</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0"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06483046"/>
                  </a:ext>
                </a:extLst>
              </a:tr>
              <a:tr h="202176">
                <a:tc>
                  <a:txBody>
                    <a:bodyPr/>
                    <a:lstStyle/>
                    <a:p>
                      <a:pPr algn="r" rtl="0" fontAlgn="b"/>
                      <a:r>
                        <a:rPr lang="en-GB" sz="900" b="0" i="0" u="none" strike="noStrike" dirty="0">
                          <a:solidFill>
                            <a:srgbClr val="000000"/>
                          </a:solidFill>
                          <a:effectLst/>
                          <a:latin typeface="+mj-lt"/>
                        </a:rPr>
                        <a:t>NHS website</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0"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4082638"/>
                  </a:ext>
                </a:extLst>
              </a:tr>
              <a:tr h="202176">
                <a:tc>
                  <a:txBody>
                    <a:bodyPr/>
                    <a:lstStyle/>
                    <a:p>
                      <a:pPr algn="r" rtl="0" fontAlgn="b"/>
                      <a:r>
                        <a:rPr lang="en-US" sz="900" b="0" i="0" u="none" strike="noStrike" dirty="0">
                          <a:solidFill>
                            <a:srgbClr val="000000"/>
                          </a:solidFill>
                          <a:effectLst/>
                          <a:latin typeface="+mj-lt"/>
                        </a:rPr>
                        <a:t>School </a:t>
                      </a:r>
                      <a:r>
                        <a:rPr lang="en-GB" sz="900" b="0" i="0" u="none" strike="noStrike" dirty="0">
                          <a:solidFill>
                            <a:srgbClr val="000000"/>
                          </a:solidFill>
                          <a:effectLst/>
                          <a:latin typeface="+mj-lt"/>
                        </a:rPr>
                        <a:t>nurse</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0"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74859277"/>
                  </a:ext>
                </a:extLst>
              </a:tr>
              <a:tr h="202176">
                <a:tc>
                  <a:txBody>
                    <a:bodyPr/>
                    <a:lstStyle/>
                    <a:p>
                      <a:pPr algn="r" fontAlgn="b"/>
                      <a:r>
                        <a:rPr lang="en-GB" sz="900" b="0" i="0" u="none" strike="noStrike" kern="1200" dirty="0">
                          <a:solidFill>
                            <a:srgbClr val="000000"/>
                          </a:solidFill>
                          <a:effectLst/>
                          <a:latin typeface="+mn-lt"/>
                          <a:ea typeface="+mn-ea"/>
                          <a:cs typeface="+mn-cs"/>
                        </a:rPr>
                        <a:t>Other healthcare professional(s)</a:t>
                      </a: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endParaRPr lang="en-GB" sz="900" b="0" i="0" u="none" strike="noStrike" kern="1200" dirty="0">
                        <a:solidFill>
                          <a:srgbClr val="000000"/>
                        </a:solidFill>
                        <a:effectLst/>
                        <a:latin typeface="+mn-lt"/>
                        <a:ea typeface="+mn-ea"/>
                        <a:cs typeface="+mn-cs"/>
                      </a:endParaRP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5082792"/>
                  </a:ext>
                </a:extLst>
              </a:tr>
              <a:tr h="202176">
                <a:tc>
                  <a:txBody>
                    <a:bodyPr/>
                    <a:lstStyle/>
                    <a:p>
                      <a:pPr algn="r" rtl="0" fontAlgn="b"/>
                      <a:r>
                        <a:rPr lang="en-GB" sz="1050" b="1" i="0" u="none" strike="noStrike" dirty="0">
                          <a:solidFill>
                            <a:srgbClr val="003B5C"/>
                          </a:solidFill>
                          <a:effectLst/>
                          <a:latin typeface="+mj-lt"/>
                        </a:rPr>
                        <a:t>NET: Leaflet</a:t>
                      </a: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rtl="0" fontAlgn="b"/>
                      <a:endParaRPr lang="en-GB" sz="1050" b="1" i="0" u="none" strike="noStrike" dirty="0">
                        <a:solidFill>
                          <a:srgbClr val="003B5C"/>
                        </a:solidFill>
                        <a:effectLst/>
                        <a:latin typeface="+mj-lt"/>
                      </a:endParaRP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5063381"/>
                  </a:ext>
                </a:extLst>
              </a:tr>
              <a:tr h="202176">
                <a:tc>
                  <a:txBody>
                    <a:bodyPr/>
                    <a:lstStyle/>
                    <a:p>
                      <a:pPr algn="r" rtl="0" fontAlgn="b"/>
                      <a:r>
                        <a:rPr lang="en-GB" sz="900" b="0" i="0" u="none" strike="noStrike" dirty="0">
                          <a:solidFill>
                            <a:srgbClr val="000000"/>
                          </a:solidFill>
                          <a:effectLst/>
                          <a:latin typeface="+mj-lt"/>
                        </a:rPr>
                        <a:t>NHS leaflet</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0"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95493246"/>
                  </a:ext>
                </a:extLst>
              </a:tr>
              <a:tr h="202176">
                <a:tc>
                  <a:txBody>
                    <a:bodyPr/>
                    <a:lstStyle/>
                    <a:p>
                      <a:pPr algn="r" rtl="0" fontAlgn="b"/>
                      <a:r>
                        <a:rPr lang="en-GB" sz="900" b="0" i="0" u="none" strike="noStrike" dirty="0">
                          <a:solidFill>
                            <a:srgbClr val="000000"/>
                          </a:solidFill>
                          <a:effectLst/>
                          <a:latin typeface="+mj-lt"/>
                        </a:rPr>
                        <a:t>Another leaflet</a:t>
                      </a: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2542545"/>
                  </a:ext>
                </a:extLst>
              </a:tr>
              <a:tr h="228439">
                <a:tc>
                  <a:txBody>
                    <a:bodyPr/>
                    <a:lstStyle/>
                    <a:p>
                      <a:pPr algn="r" rtl="0" fontAlgn="b"/>
                      <a:r>
                        <a:rPr lang="en-GB" sz="1100" b="1" i="0" u="none" strike="noStrike" dirty="0">
                          <a:solidFill>
                            <a:srgbClr val="007C91"/>
                          </a:solidFill>
                          <a:effectLst/>
                          <a:latin typeface="+mj-lt"/>
                        </a:rPr>
                        <a:t>NET: School</a:t>
                      </a: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rtl="0" fontAlgn="b"/>
                      <a:endParaRPr lang="en-GB" sz="1100" b="1" i="0" u="none" strike="noStrike" dirty="0">
                        <a:solidFill>
                          <a:srgbClr val="007C91"/>
                        </a:solidFill>
                        <a:effectLst/>
                        <a:latin typeface="+mj-lt"/>
                      </a:endParaRP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07841721"/>
                  </a:ext>
                </a:extLst>
              </a:tr>
              <a:tr h="202176">
                <a:tc>
                  <a:txBody>
                    <a:bodyPr/>
                    <a:lstStyle/>
                    <a:p>
                      <a:pPr algn="r" rtl="0" fontAlgn="b"/>
                      <a:r>
                        <a:rPr lang="en-GB" sz="900" b="0" i="0" u="none" strike="noStrike" dirty="0">
                          <a:solidFill>
                            <a:srgbClr val="000000"/>
                          </a:solidFill>
                          <a:effectLst/>
                          <a:latin typeface="+mj-lt"/>
                        </a:rPr>
                        <a:t>Teacher / school staff</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rtl="0"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89498109"/>
                  </a:ext>
                </a:extLst>
              </a:tr>
              <a:tr h="202176">
                <a:tc>
                  <a:txBody>
                    <a:bodyPr/>
                    <a:lstStyle/>
                    <a:p>
                      <a:pPr algn="r" rtl="0" fontAlgn="b"/>
                      <a:r>
                        <a:rPr lang="en-GB" sz="900" b="0" i="0" u="none" strike="noStrike" dirty="0">
                          <a:solidFill>
                            <a:srgbClr val="000000"/>
                          </a:solidFill>
                          <a:effectLst/>
                          <a:latin typeface="+mj-lt"/>
                        </a:rPr>
                        <a:t>Letter from school</a:t>
                      </a: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endParaRPr lang="en-GB" sz="900" b="0" i="0" u="none" strike="noStrike" dirty="0">
                        <a:solidFill>
                          <a:srgbClr val="000000"/>
                        </a:solidFill>
                        <a:effectLst/>
                        <a:latin typeface="+mj-lt"/>
                      </a:endParaRPr>
                    </a:p>
                  </a:txBody>
                  <a:tcPr marL="6350" marR="6350" marT="6350" marB="0" anchor="ctr">
                    <a:lnL w="12700" cmpd="sng">
                      <a:noFill/>
                    </a:lnL>
                    <a:lnR w="12700" cmpd="sng">
                      <a:noFill/>
                    </a:lnR>
                    <a:lnT w="12700" cmpd="sng">
                      <a:noFill/>
                    </a:lnT>
                    <a:lnB w="12700" cap="flat" cmpd="sng" algn="ctr">
                      <a:solidFill>
                        <a:srgbClr val="007C9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0564161"/>
                  </a:ext>
                </a:extLst>
              </a:tr>
              <a:tr h="202176">
                <a:tc>
                  <a:txBody>
                    <a:bodyPr/>
                    <a:lstStyle/>
                    <a:p>
                      <a:pPr algn="r" fontAlgn="b"/>
                      <a:r>
                        <a:rPr lang="en-GB" sz="900" b="0" i="0" u="none" strike="noStrike" dirty="0">
                          <a:solidFill>
                            <a:schemeClr val="tx1"/>
                          </a:solidFill>
                          <a:effectLst/>
                          <a:latin typeface="+mj-lt"/>
                        </a:rPr>
                        <a:t>TV / Magazines / Radio</a:t>
                      </a: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endParaRPr lang="en-GB" sz="900" b="0" i="0" u="none" strike="noStrike" dirty="0">
                        <a:solidFill>
                          <a:schemeClr val="tx1"/>
                        </a:solidFill>
                        <a:effectLst/>
                        <a:latin typeface="+mj-lt"/>
                      </a:endParaRPr>
                    </a:p>
                  </a:txBody>
                  <a:tcPr marL="6350" marR="6350" marT="6350" marB="0" anchor="ctr">
                    <a:lnL w="12700" cmpd="sng">
                      <a:noFill/>
                    </a:lnL>
                    <a:lnR w="12700" cmpd="sng">
                      <a:noFill/>
                    </a:lnR>
                    <a:lnT w="12700" cap="flat" cmpd="sng" algn="ctr">
                      <a:solidFill>
                        <a:srgbClr val="007C9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03347101"/>
                  </a:ext>
                </a:extLst>
              </a:tr>
              <a:tr h="202176">
                <a:tc>
                  <a:txBody>
                    <a:bodyPr/>
                    <a:lstStyle/>
                    <a:p>
                      <a:pPr algn="r" fontAlgn="b"/>
                      <a:r>
                        <a:rPr lang="en-GB" sz="900" b="0" i="0" u="none" strike="noStrike" dirty="0">
                          <a:solidFill>
                            <a:schemeClr val="tx1"/>
                          </a:solidFill>
                          <a:effectLst/>
                          <a:latin typeface="+mj-lt"/>
                        </a:rPr>
                        <a:t>Newspaper</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GB" sz="900" b="0" i="0" u="none" strike="noStrike" dirty="0">
                        <a:solidFill>
                          <a:schemeClr val="tx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9420181"/>
                  </a:ext>
                </a:extLst>
              </a:tr>
            </a:tbl>
          </a:graphicData>
        </a:graphic>
      </p:graphicFrame>
      <p:graphicFrame>
        <p:nvGraphicFramePr>
          <p:cNvPr id="4" name="Chart 3">
            <a:extLst>
              <a:ext uri="{FF2B5EF4-FFF2-40B4-BE49-F238E27FC236}">
                <a16:creationId xmlns:a16="http://schemas.microsoft.com/office/drawing/2014/main" id="{46A6740C-13D4-21BA-A2D2-6066C48B578F}"/>
              </a:ext>
            </a:extLst>
          </p:cNvPr>
          <p:cNvGraphicFramePr/>
          <p:nvPr>
            <p:extLst>
              <p:ext uri="{D42A27DB-BD31-4B8C-83A1-F6EECF244321}">
                <p14:modId xmlns:p14="http://schemas.microsoft.com/office/powerpoint/2010/main" val="2917800958"/>
              </p:ext>
            </p:extLst>
          </p:nvPr>
        </p:nvGraphicFramePr>
        <p:xfrm>
          <a:off x="5039362" y="2116344"/>
          <a:ext cx="6212113" cy="40697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8702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 How serious would it be if you got each of the following diseases?</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kumimoji="0" lang="en-GB" sz="800" b="0" i="1"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*Figures under 4% not shown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lang="en-GB" dirty="0">
                <a:solidFill>
                  <a:srgbClr val="007C91"/>
                </a:solidFill>
                <a:latin typeface="Arial" panose="020B0604020202020204" pitchFamily="34" charset="0"/>
                <a:cs typeface="Arial" panose="020B0604020202020204" pitchFamily="34" charset="0"/>
              </a:rPr>
              <a:t>.</a:t>
            </a:r>
            <a:r>
              <a:rPr lang="en-GB" dirty="0">
                <a:solidFill>
                  <a:srgbClr val="FF0000"/>
                </a:solidFill>
                <a:latin typeface="Arial" panose="020B0604020202020204" pitchFamily="34" charset="0"/>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T13. How serious would it be if you got each of the following diseases?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eligible teenagers who are aware of the disease (base varies, min n=282)</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9</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920ABA87-633B-F138-7A19-1FE779A9CDC4}"/>
              </a:ext>
            </a:extLst>
          </p:cNvPr>
          <p:cNvSpPr/>
          <p:nvPr/>
        </p:nvSpPr>
        <p:spPr>
          <a:xfrm>
            <a:off x="648613" y="1937982"/>
            <a:ext cx="11123857" cy="440247"/>
          </a:xfrm>
          <a:prstGeom prst="rect">
            <a:avLst/>
          </a:prstGeom>
          <a:solidFill>
            <a:srgbClr val="005D6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F9868165-152F-FE8A-6B04-9B842CBE8391}"/>
              </a:ext>
            </a:extLst>
          </p:cNvPr>
          <p:cNvSpPr txBox="1"/>
          <p:nvPr/>
        </p:nvSpPr>
        <p:spPr>
          <a:xfrm>
            <a:off x="648608" y="2034995"/>
            <a:ext cx="1337230"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b="1" kern="0" dirty="0">
                <a:solidFill>
                  <a:prstClr val="white"/>
                </a:solidFill>
              </a:rPr>
              <a:t>% Serious </a:t>
            </a:r>
            <a:endParaRPr kumimoji="0" lang="en-GB" sz="1000" b="1" i="0" u="none" strike="noStrike" kern="0" cap="none" spc="0" normalizeH="0" baseline="0" noProof="0" dirty="0">
              <a:ln>
                <a:noFill/>
              </a:ln>
              <a:solidFill>
                <a:prstClr val="white"/>
              </a:solidFill>
              <a:effectLst/>
              <a:uLnTx/>
              <a:uFillTx/>
            </a:endParaRPr>
          </a:p>
        </p:txBody>
      </p:sp>
      <p:sp>
        <p:nvSpPr>
          <p:cNvPr id="6" name="Isosceles Triangle 5">
            <a:extLst>
              <a:ext uri="{FF2B5EF4-FFF2-40B4-BE49-F238E27FC236}">
                <a16:creationId xmlns:a16="http://schemas.microsoft.com/office/drawing/2014/main" id="{4D45E73F-E95C-011A-D5EA-3800372F2725}"/>
              </a:ext>
            </a:extLst>
          </p:cNvPr>
          <p:cNvSpPr/>
          <p:nvPr/>
        </p:nvSpPr>
        <p:spPr>
          <a:xfrm rot="10800000">
            <a:off x="4815234" y="4848385"/>
            <a:ext cx="72000" cy="72000"/>
          </a:xfrm>
          <a:prstGeom prst="triangle">
            <a:avLst/>
          </a:prstGeom>
          <a:solidFill>
            <a:sysClr val="window" lastClr="FFFFFF"/>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AD310AF9-742E-C55F-DD4C-223D7B19AF7F}"/>
              </a:ext>
            </a:extLst>
          </p:cNvPr>
          <p:cNvGraphicFramePr>
            <a:graphicFrameLocks noGrp="1"/>
          </p:cNvGraphicFramePr>
          <p:nvPr>
            <p:extLst>
              <p:ext uri="{D42A27DB-BD31-4B8C-83A1-F6EECF244321}">
                <p14:modId xmlns:p14="http://schemas.microsoft.com/office/powerpoint/2010/main" val="3215108314"/>
              </p:ext>
            </p:extLst>
          </p:nvPr>
        </p:nvGraphicFramePr>
        <p:xfrm>
          <a:off x="1751388" y="5455553"/>
          <a:ext cx="9874550" cy="417830"/>
        </p:xfrm>
        <a:graphic>
          <a:graphicData uri="http://schemas.openxmlformats.org/drawingml/2006/table">
            <a:tbl>
              <a:tblPr>
                <a:tableStyleId>{5C22544A-7EE6-4342-B048-85BDC9FD1C3A}</a:tableStyleId>
              </a:tblPr>
              <a:tblGrid>
                <a:gridCol w="705325">
                  <a:extLst>
                    <a:ext uri="{9D8B030D-6E8A-4147-A177-3AD203B41FA5}">
                      <a16:colId xmlns:a16="http://schemas.microsoft.com/office/drawing/2014/main" val="3942095328"/>
                    </a:ext>
                  </a:extLst>
                </a:gridCol>
                <a:gridCol w="705325">
                  <a:extLst>
                    <a:ext uri="{9D8B030D-6E8A-4147-A177-3AD203B41FA5}">
                      <a16:colId xmlns:a16="http://schemas.microsoft.com/office/drawing/2014/main" val="1399190603"/>
                    </a:ext>
                  </a:extLst>
                </a:gridCol>
                <a:gridCol w="705325">
                  <a:extLst>
                    <a:ext uri="{9D8B030D-6E8A-4147-A177-3AD203B41FA5}">
                      <a16:colId xmlns:a16="http://schemas.microsoft.com/office/drawing/2014/main" val="3626892598"/>
                    </a:ext>
                  </a:extLst>
                </a:gridCol>
                <a:gridCol w="705325">
                  <a:extLst>
                    <a:ext uri="{9D8B030D-6E8A-4147-A177-3AD203B41FA5}">
                      <a16:colId xmlns:a16="http://schemas.microsoft.com/office/drawing/2014/main" val="1844164206"/>
                    </a:ext>
                  </a:extLst>
                </a:gridCol>
                <a:gridCol w="705325">
                  <a:extLst>
                    <a:ext uri="{9D8B030D-6E8A-4147-A177-3AD203B41FA5}">
                      <a16:colId xmlns:a16="http://schemas.microsoft.com/office/drawing/2014/main" val="1556812445"/>
                    </a:ext>
                  </a:extLst>
                </a:gridCol>
                <a:gridCol w="705325">
                  <a:extLst>
                    <a:ext uri="{9D8B030D-6E8A-4147-A177-3AD203B41FA5}">
                      <a16:colId xmlns:a16="http://schemas.microsoft.com/office/drawing/2014/main" val="2029518894"/>
                    </a:ext>
                  </a:extLst>
                </a:gridCol>
                <a:gridCol w="705325">
                  <a:extLst>
                    <a:ext uri="{9D8B030D-6E8A-4147-A177-3AD203B41FA5}">
                      <a16:colId xmlns:a16="http://schemas.microsoft.com/office/drawing/2014/main" val="4114695384"/>
                    </a:ext>
                  </a:extLst>
                </a:gridCol>
                <a:gridCol w="705325">
                  <a:extLst>
                    <a:ext uri="{9D8B030D-6E8A-4147-A177-3AD203B41FA5}">
                      <a16:colId xmlns:a16="http://schemas.microsoft.com/office/drawing/2014/main" val="3645359301"/>
                    </a:ext>
                  </a:extLst>
                </a:gridCol>
                <a:gridCol w="705325">
                  <a:extLst>
                    <a:ext uri="{9D8B030D-6E8A-4147-A177-3AD203B41FA5}">
                      <a16:colId xmlns:a16="http://schemas.microsoft.com/office/drawing/2014/main" val="1481434877"/>
                    </a:ext>
                  </a:extLst>
                </a:gridCol>
                <a:gridCol w="705325">
                  <a:extLst>
                    <a:ext uri="{9D8B030D-6E8A-4147-A177-3AD203B41FA5}">
                      <a16:colId xmlns:a16="http://schemas.microsoft.com/office/drawing/2014/main" val="1722546833"/>
                    </a:ext>
                  </a:extLst>
                </a:gridCol>
                <a:gridCol w="705325">
                  <a:extLst>
                    <a:ext uri="{9D8B030D-6E8A-4147-A177-3AD203B41FA5}">
                      <a16:colId xmlns:a16="http://schemas.microsoft.com/office/drawing/2014/main" val="2661631620"/>
                    </a:ext>
                  </a:extLst>
                </a:gridCol>
                <a:gridCol w="705325">
                  <a:extLst>
                    <a:ext uri="{9D8B030D-6E8A-4147-A177-3AD203B41FA5}">
                      <a16:colId xmlns:a16="http://schemas.microsoft.com/office/drawing/2014/main" val="1669017565"/>
                    </a:ext>
                  </a:extLst>
                </a:gridCol>
                <a:gridCol w="705325">
                  <a:extLst>
                    <a:ext uri="{9D8B030D-6E8A-4147-A177-3AD203B41FA5}">
                      <a16:colId xmlns:a16="http://schemas.microsoft.com/office/drawing/2014/main" val="2468589863"/>
                    </a:ext>
                  </a:extLst>
                </a:gridCol>
                <a:gridCol w="705325">
                  <a:extLst>
                    <a:ext uri="{9D8B030D-6E8A-4147-A177-3AD203B41FA5}">
                      <a16:colId xmlns:a16="http://schemas.microsoft.com/office/drawing/2014/main" val="4232624952"/>
                    </a:ext>
                  </a:extLst>
                </a:gridCol>
              </a:tblGrid>
              <a:tr h="371907">
                <a:tc>
                  <a:txBody>
                    <a:bodyPr/>
                    <a:lstStyle/>
                    <a:p>
                      <a:pPr algn="ctr" fontAlgn="ctr"/>
                      <a:r>
                        <a:rPr lang="en-GB" sz="900" b="0" i="0" u="none" strike="noStrike" dirty="0">
                          <a:solidFill>
                            <a:srgbClr val="007C91"/>
                          </a:solidFill>
                          <a:effectLst/>
                          <a:latin typeface="+mj-lt"/>
                        </a:rPr>
                        <a:t>Head and neck cancer</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Septicaemia (blood poisoning)</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b="0" i="0" u="none" strike="noStrike" dirty="0">
                          <a:solidFill>
                            <a:srgbClr val="007C91"/>
                          </a:solidFill>
                          <a:effectLst/>
                          <a:latin typeface="+mj-lt"/>
                        </a:rPr>
                        <a:t>Genital cancer</a:t>
                      </a:r>
                      <a:endParaRPr lang="en-GB" sz="900" b="0" i="0" u="none" strike="noStrike" dirty="0">
                        <a:solidFill>
                          <a:srgbClr val="007C91"/>
                        </a:solidFill>
                        <a:effectLst/>
                        <a:latin typeface="+mj-lt"/>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Meningitis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a:solidFill>
                            <a:srgbClr val="007C91"/>
                          </a:solidFill>
                          <a:effectLst/>
                          <a:latin typeface="+mj-lt"/>
                        </a:rPr>
                        <a:t>Cervical cancer</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Diphtheria</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Polio</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a:solidFill>
                            <a:srgbClr val="007C91"/>
                          </a:solidFill>
                          <a:effectLst/>
                          <a:latin typeface="+mj-lt"/>
                        </a:rPr>
                        <a:t>Tetanus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Rubella / German measles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a:solidFill>
                            <a:srgbClr val="007C91"/>
                          </a:solidFill>
                          <a:effectLst/>
                          <a:latin typeface="+mj-lt"/>
                        </a:rPr>
                        <a:t>Mumps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Measles </a:t>
                      </a:r>
                    </a:p>
                    <a:p>
                      <a:pPr algn="ctr" fontAlgn="ctr"/>
                      <a:r>
                        <a:rPr lang="en-GB" sz="900" b="0" i="0" u="none" strike="noStrike" dirty="0">
                          <a:solidFill>
                            <a:srgbClr val="007C91"/>
                          </a:solidFill>
                          <a:effectLst/>
                          <a:latin typeface="+mj-lt"/>
                        </a:rPr>
                        <a:t>(not German)</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a:solidFill>
                            <a:srgbClr val="007C91"/>
                          </a:solidFill>
                          <a:effectLst/>
                          <a:latin typeface="+mj-lt"/>
                        </a:rPr>
                        <a:t>Genital warts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COVID-19 / Coronavirus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Flu</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2637905"/>
                  </a:ext>
                </a:extLst>
              </a:tr>
            </a:tbl>
          </a:graphicData>
        </a:graphic>
      </p:graphicFrame>
      <p:graphicFrame>
        <p:nvGraphicFramePr>
          <p:cNvPr id="8" name="Table 7">
            <a:extLst>
              <a:ext uri="{FF2B5EF4-FFF2-40B4-BE49-F238E27FC236}">
                <a16:creationId xmlns:a16="http://schemas.microsoft.com/office/drawing/2014/main" id="{9A331186-F7C0-7044-2622-E59A60A74471}"/>
              </a:ext>
            </a:extLst>
          </p:cNvPr>
          <p:cNvGraphicFramePr>
            <a:graphicFrameLocks noGrp="1"/>
          </p:cNvGraphicFramePr>
          <p:nvPr>
            <p:extLst>
              <p:ext uri="{D42A27DB-BD31-4B8C-83A1-F6EECF244321}">
                <p14:modId xmlns:p14="http://schemas.microsoft.com/office/powerpoint/2010/main" val="640746533"/>
              </p:ext>
            </p:extLst>
          </p:nvPr>
        </p:nvGraphicFramePr>
        <p:xfrm>
          <a:off x="1751388" y="1972152"/>
          <a:ext cx="9874550" cy="371907"/>
        </p:xfrm>
        <a:graphic>
          <a:graphicData uri="http://schemas.openxmlformats.org/drawingml/2006/table">
            <a:tbl>
              <a:tblPr>
                <a:tableStyleId>{5C22544A-7EE6-4342-B048-85BDC9FD1C3A}</a:tableStyleId>
              </a:tblPr>
              <a:tblGrid>
                <a:gridCol w="705325">
                  <a:extLst>
                    <a:ext uri="{9D8B030D-6E8A-4147-A177-3AD203B41FA5}">
                      <a16:colId xmlns:a16="http://schemas.microsoft.com/office/drawing/2014/main" val="3942095328"/>
                    </a:ext>
                  </a:extLst>
                </a:gridCol>
                <a:gridCol w="705325">
                  <a:extLst>
                    <a:ext uri="{9D8B030D-6E8A-4147-A177-3AD203B41FA5}">
                      <a16:colId xmlns:a16="http://schemas.microsoft.com/office/drawing/2014/main" val="1399190603"/>
                    </a:ext>
                  </a:extLst>
                </a:gridCol>
                <a:gridCol w="705325">
                  <a:extLst>
                    <a:ext uri="{9D8B030D-6E8A-4147-A177-3AD203B41FA5}">
                      <a16:colId xmlns:a16="http://schemas.microsoft.com/office/drawing/2014/main" val="3626892598"/>
                    </a:ext>
                  </a:extLst>
                </a:gridCol>
                <a:gridCol w="705325">
                  <a:extLst>
                    <a:ext uri="{9D8B030D-6E8A-4147-A177-3AD203B41FA5}">
                      <a16:colId xmlns:a16="http://schemas.microsoft.com/office/drawing/2014/main" val="1844164206"/>
                    </a:ext>
                  </a:extLst>
                </a:gridCol>
                <a:gridCol w="705325">
                  <a:extLst>
                    <a:ext uri="{9D8B030D-6E8A-4147-A177-3AD203B41FA5}">
                      <a16:colId xmlns:a16="http://schemas.microsoft.com/office/drawing/2014/main" val="1556812445"/>
                    </a:ext>
                  </a:extLst>
                </a:gridCol>
                <a:gridCol w="705325">
                  <a:extLst>
                    <a:ext uri="{9D8B030D-6E8A-4147-A177-3AD203B41FA5}">
                      <a16:colId xmlns:a16="http://schemas.microsoft.com/office/drawing/2014/main" val="2029518894"/>
                    </a:ext>
                  </a:extLst>
                </a:gridCol>
                <a:gridCol w="705325">
                  <a:extLst>
                    <a:ext uri="{9D8B030D-6E8A-4147-A177-3AD203B41FA5}">
                      <a16:colId xmlns:a16="http://schemas.microsoft.com/office/drawing/2014/main" val="4114695384"/>
                    </a:ext>
                  </a:extLst>
                </a:gridCol>
                <a:gridCol w="705325">
                  <a:extLst>
                    <a:ext uri="{9D8B030D-6E8A-4147-A177-3AD203B41FA5}">
                      <a16:colId xmlns:a16="http://schemas.microsoft.com/office/drawing/2014/main" val="3645359301"/>
                    </a:ext>
                  </a:extLst>
                </a:gridCol>
                <a:gridCol w="705325">
                  <a:extLst>
                    <a:ext uri="{9D8B030D-6E8A-4147-A177-3AD203B41FA5}">
                      <a16:colId xmlns:a16="http://schemas.microsoft.com/office/drawing/2014/main" val="1481434877"/>
                    </a:ext>
                  </a:extLst>
                </a:gridCol>
                <a:gridCol w="705325">
                  <a:extLst>
                    <a:ext uri="{9D8B030D-6E8A-4147-A177-3AD203B41FA5}">
                      <a16:colId xmlns:a16="http://schemas.microsoft.com/office/drawing/2014/main" val="1722546833"/>
                    </a:ext>
                  </a:extLst>
                </a:gridCol>
                <a:gridCol w="705325">
                  <a:extLst>
                    <a:ext uri="{9D8B030D-6E8A-4147-A177-3AD203B41FA5}">
                      <a16:colId xmlns:a16="http://schemas.microsoft.com/office/drawing/2014/main" val="2661631620"/>
                    </a:ext>
                  </a:extLst>
                </a:gridCol>
                <a:gridCol w="705325">
                  <a:extLst>
                    <a:ext uri="{9D8B030D-6E8A-4147-A177-3AD203B41FA5}">
                      <a16:colId xmlns:a16="http://schemas.microsoft.com/office/drawing/2014/main" val="1669017565"/>
                    </a:ext>
                  </a:extLst>
                </a:gridCol>
                <a:gridCol w="705325">
                  <a:extLst>
                    <a:ext uri="{9D8B030D-6E8A-4147-A177-3AD203B41FA5}">
                      <a16:colId xmlns:a16="http://schemas.microsoft.com/office/drawing/2014/main" val="2468589863"/>
                    </a:ext>
                  </a:extLst>
                </a:gridCol>
                <a:gridCol w="705325">
                  <a:extLst>
                    <a:ext uri="{9D8B030D-6E8A-4147-A177-3AD203B41FA5}">
                      <a16:colId xmlns:a16="http://schemas.microsoft.com/office/drawing/2014/main" val="4232624952"/>
                    </a:ext>
                  </a:extLst>
                </a:gridCol>
              </a:tblGrid>
              <a:tr h="371907">
                <a:tc>
                  <a:txBody>
                    <a:bodyPr/>
                    <a:lstStyle/>
                    <a:p>
                      <a:pPr algn="ctr" fontAlgn="b"/>
                      <a:r>
                        <a:rPr lang="en-GB" sz="1400" b="1" i="0" u="none" strike="noStrike" dirty="0">
                          <a:solidFill>
                            <a:schemeClr val="bg1"/>
                          </a:solidFill>
                          <a:effectLst/>
                          <a:latin typeface="+mj-lt"/>
                        </a:rPr>
                        <a:t>99%</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97%</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96%</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88%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84%</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80%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78%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76%</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75%</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53%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42%</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2637905"/>
                  </a:ext>
                </a:extLst>
              </a:tr>
            </a:tbl>
          </a:graphicData>
        </a:graphic>
      </p:graphicFrame>
      <p:grpSp>
        <p:nvGrpSpPr>
          <p:cNvPr id="10" name="Group 9">
            <a:extLst>
              <a:ext uri="{FF2B5EF4-FFF2-40B4-BE49-F238E27FC236}">
                <a16:creationId xmlns:a16="http://schemas.microsoft.com/office/drawing/2014/main" id="{316FB808-E76B-9A96-A4C9-1CD07692DEE9}"/>
              </a:ext>
            </a:extLst>
          </p:cNvPr>
          <p:cNvGrpSpPr/>
          <p:nvPr/>
        </p:nvGrpSpPr>
        <p:grpSpPr>
          <a:xfrm>
            <a:off x="768068" y="2569091"/>
            <a:ext cx="996451" cy="224400"/>
            <a:chOff x="759822" y="3220926"/>
            <a:chExt cx="996451" cy="224400"/>
          </a:xfrm>
        </p:grpSpPr>
        <p:sp>
          <p:nvSpPr>
            <p:cNvPr id="14" name="Rectangle 13">
              <a:extLst>
                <a:ext uri="{FF2B5EF4-FFF2-40B4-BE49-F238E27FC236}">
                  <a16:creationId xmlns:a16="http://schemas.microsoft.com/office/drawing/2014/main" id="{CA98F5B8-BD12-E619-FCEC-9D8227795271}"/>
                </a:ext>
              </a:extLst>
            </p:cNvPr>
            <p:cNvSpPr>
              <a:spLocks noChangeAspect="1"/>
            </p:cNvSpPr>
            <p:nvPr/>
          </p:nvSpPr>
          <p:spPr>
            <a:xfrm>
              <a:off x="759822" y="3297126"/>
              <a:ext cx="72000" cy="72000"/>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p>
          </p:txBody>
        </p:sp>
        <p:sp>
          <p:nvSpPr>
            <p:cNvPr id="15" name="Rectangle 14">
              <a:extLst>
                <a:ext uri="{FF2B5EF4-FFF2-40B4-BE49-F238E27FC236}">
                  <a16:creationId xmlns:a16="http://schemas.microsoft.com/office/drawing/2014/main" id="{861F2A5C-B002-E41D-2B25-99E6FD580B5E}"/>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00242A"/>
                  </a:solidFill>
                </a:rPr>
                <a:t>Very serious</a:t>
              </a:r>
            </a:p>
          </p:txBody>
        </p:sp>
      </p:grpSp>
      <p:grpSp>
        <p:nvGrpSpPr>
          <p:cNvPr id="16" name="Group 15">
            <a:extLst>
              <a:ext uri="{FF2B5EF4-FFF2-40B4-BE49-F238E27FC236}">
                <a16:creationId xmlns:a16="http://schemas.microsoft.com/office/drawing/2014/main" id="{04CECF27-CB3C-1544-C7DE-19BEBA81D41D}"/>
              </a:ext>
            </a:extLst>
          </p:cNvPr>
          <p:cNvGrpSpPr/>
          <p:nvPr/>
        </p:nvGrpSpPr>
        <p:grpSpPr>
          <a:xfrm>
            <a:off x="768068" y="3213314"/>
            <a:ext cx="996451" cy="224400"/>
            <a:chOff x="759822" y="3220926"/>
            <a:chExt cx="996451" cy="224400"/>
          </a:xfrm>
        </p:grpSpPr>
        <p:sp>
          <p:nvSpPr>
            <p:cNvPr id="17" name="Rectangle 16">
              <a:extLst>
                <a:ext uri="{FF2B5EF4-FFF2-40B4-BE49-F238E27FC236}">
                  <a16:creationId xmlns:a16="http://schemas.microsoft.com/office/drawing/2014/main" id="{775275D4-0DBB-D6C0-E082-9A64DBEADD3A}"/>
                </a:ext>
              </a:extLst>
            </p:cNvPr>
            <p:cNvSpPr>
              <a:spLocks noChangeAspect="1"/>
            </p:cNvSpPr>
            <p:nvPr/>
          </p:nvSpPr>
          <p:spPr>
            <a:xfrm>
              <a:off x="759822" y="3297126"/>
              <a:ext cx="72000" cy="7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solidFill>
                  <a:srgbClr val="007C91"/>
                </a:solidFill>
              </a:endParaRPr>
            </a:p>
          </p:txBody>
        </p:sp>
        <p:sp>
          <p:nvSpPr>
            <p:cNvPr id="18" name="Rectangle 17">
              <a:extLst>
                <a:ext uri="{FF2B5EF4-FFF2-40B4-BE49-F238E27FC236}">
                  <a16:creationId xmlns:a16="http://schemas.microsoft.com/office/drawing/2014/main" id="{1ECF2AF3-9BFD-9096-648A-ECD3CC2A3D7F}"/>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004B58"/>
                  </a:solidFill>
                </a:rPr>
                <a:t>Fairly serious</a:t>
              </a:r>
            </a:p>
          </p:txBody>
        </p:sp>
      </p:grpSp>
      <p:grpSp>
        <p:nvGrpSpPr>
          <p:cNvPr id="19" name="Group 18">
            <a:extLst>
              <a:ext uri="{FF2B5EF4-FFF2-40B4-BE49-F238E27FC236}">
                <a16:creationId xmlns:a16="http://schemas.microsoft.com/office/drawing/2014/main" id="{6E28A5FE-56BD-CBB3-1FC7-F9953E1B7967}"/>
              </a:ext>
            </a:extLst>
          </p:cNvPr>
          <p:cNvGrpSpPr/>
          <p:nvPr/>
        </p:nvGrpSpPr>
        <p:grpSpPr>
          <a:xfrm>
            <a:off x="768068" y="4501760"/>
            <a:ext cx="996451" cy="224400"/>
            <a:chOff x="759822" y="3220926"/>
            <a:chExt cx="996451" cy="224400"/>
          </a:xfrm>
        </p:grpSpPr>
        <p:sp>
          <p:nvSpPr>
            <p:cNvPr id="20" name="Rectangle 19">
              <a:extLst>
                <a:ext uri="{FF2B5EF4-FFF2-40B4-BE49-F238E27FC236}">
                  <a16:creationId xmlns:a16="http://schemas.microsoft.com/office/drawing/2014/main" id="{F145CC7C-14C6-D152-AD84-D21D08B5D47B}"/>
                </a:ext>
              </a:extLst>
            </p:cNvPr>
            <p:cNvSpPr>
              <a:spLocks noChangeAspect="1"/>
            </p:cNvSpPr>
            <p:nvPr/>
          </p:nvSpPr>
          <p:spPr>
            <a:xfrm>
              <a:off x="759822" y="3297126"/>
              <a:ext cx="72000" cy="72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p>
          </p:txBody>
        </p:sp>
        <p:sp>
          <p:nvSpPr>
            <p:cNvPr id="21" name="Rectangle 20">
              <a:extLst>
                <a:ext uri="{FF2B5EF4-FFF2-40B4-BE49-F238E27FC236}">
                  <a16:creationId xmlns:a16="http://schemas.microsoft.com/office/drawing/2014/main" id="{39239023-35B9-5DB9-1705-332791D6C722}"/>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A6A6A6"/>
                  </a:solidFill>
                </a:rPr>
                <a:t>Not at all serious</a:t>
              </a:r>
            </a:p>
          </p:txBody>
        </p:sp>
      </p:grpSp>
      <p:grpSp>
        <p:nvGrpSpPr>
          <p:cNvPr id="22" name="Group 21">
            <a:extLst>
              <a:ext uri="{FF2B5EF4-FFF2-40B4-BE49-F238E27FC236}">
                <a16:creationId xmlns:a16="http://schemas.microsoft.com/office/drawing/2014/main" id="{8D1F7309-9B5A-8751-348B-13EDEAC99B79}"/>
              </a:ext>
            </a:extLst>
          </p:cNvPr>
          <p:cNvGrpSpPr/>
          <p:nvPr/>
        </p:nvGrpSpPr>
        <p:grpSpPr>
          <a:xfrm>
            <a:off x="768068" y="5145984"/>
            <a:ext cx="996451" cy="224400"/>
            <a:chOff x="759822" y="3220926"/>
            <a:chExt cx="996451" cy="224400"/>
          </a:xfrm>
        </p:grpSpPr>
        <p:sp>
          <p:nvSpPr>
            <p:cNvPr id="23" name="Rectangle 22">
              <a:extLst>
                <a:ext uri="{FF2B5EF4-FFF2-40B4-BE49-F238E27FC236}">
                  <a16:creationId xmlns:a16="http://schemas.microsoft.com/office/drawing/2014/main" id="{95C1232D-E9ED-4ACE-49C1-DD50FA5C5445}"/>
                </a:ext>
              </a:extLst>
            </p:cNvPr>
            <p:cNvSpPr>
              <a:spLocks noChangeAspect="1"/>
            </p:cNvSpPr>
            <p:nvPr/>
          </p:nvSpPr>
          <p:spPr>
            <a:xfrm>
              <a:off x="759822" y="3297126"/>
              <a:ext cx="72000" cy="7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solidFill>
                  <a:schemeClr val="tx1">
                    <a:lumMod val="65000"/>
                    <a:lumOff val="35000"/>
                  </a:schemeClr>
                </a:solidFill>
              </a:endParaRPr>
            </a:p>
          </p:txBody>
        </p:sp>
        <p:sp>
          <p:nvSpPr>
            <p:cNvPr id="24" name="Rectangle 23">
              <a:extLst>
                <a:ext uri="{FF2B5EF4-FFF2-40B4-BE49-F238E27FC236}">
                  <a16:creationId xmlns:a16="http://schemas.microsoft.com/office/drawing/2014/main" id="{FA3C631F-F89E-6A12-AF46-E51D1DEAC780}"/>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chemeClr val="tx1">
                      <a:lumMod val="65000"/>
                      <a:lumOff val="35000"/>
                    </a:schemeClr>
                  </a:solidFill>
                </a:rPr>
                <a:t>Don’t know</a:t>
              </a:r>
            </a:p>
          </p:txBody>
        </p:sp>
      </p:grpSp>
      <p:grpSp>
        <p:nvGrpSpPr>
          <p:cNvPr id="25" name="Group 24">
            <a:extLst>
              <a:ext uri="{FF2B5EF4-FFF2-40B4-BE49-F238E27FC236}">
                <a16:creationId xmlns:a16="http://schemas.microsoft.com/office/drawing/2014/main" id="{A24C54EC-77FF-A6F1-F762-B074ACF149D6}"/>
              </a:ext>
            </a:extLst>
          </p:cNvPr>
          <p:cNvGrpSpPr/>
          <p:nvPr/>
        </p:nvGrpSpPr>
        <p:grpSpPr>
          <a:xfrm>
            <a:off x="768068" y="3857537"/>
            <a:ext cx="996451" cy="224400"/>
            <a:chOff x="759822" y="3220926"/>
            <a:chExt cx="996451" cy="224400"/>
          </a:xfrm>
        </p:grpSpPr>
        <p:sp>
          <p:nvSpPr>
            <p:cNvPr id="26" name="Rectangle 25">
              <a:extLst>
                <a:ext uri="{FF2B5EF4-FFF2-40B4-BE49-F238E27FC236}">
                  <a16:creationId xmlns:a16="http://schemas.microsoft.com/office/drawing/2014/main" id="{ED24E565-0619-6B1A-ABA1-F9D3D7D70271}"/>
                </a:ext>
              </a:extLst>
            </p:cNvPr>
            <p:cNvSpPr>
              <a:spLocks noChangeAspect="1"/>
            </p:cNvSpPr>
            <p:nvPr/>
          </p:nvSpPr>
          <p:spPr>
            <a:xfrm>
              <a:off x="759822" y="3297126"/>
              <a:ext cx="72000" cy="72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p>
          </p:txBody>
        </p:sp>
        <p:sp>
          <p:nvSpPr>
            <p:cNvPr id="27" name="Rectangle 26">
              <a:extLst>
                <a:ext uri="{FF2B5EF4-FFF2-40B4-BE49-F238E27FC236}">
                  <a16:creationId xmlns:a16="http://schemas.microsoft.com/office/drawing/2014/main" id="{86388632-D530-A8EC-E399-38436022D34A}"/>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BFBFBF"/>
                  </a:solidFill>
                </a:rPr>
                <a:t>Not very serious</a:t>
              </a:r>
            </a:p>
          </p:txBody>
        </p:sp>
      </p:grpSp>
      <p:graphicFrame>
        <p:nvGraphicFramePr>
          <p:cNvPr id="28" name="Chart 27">
            <a:extLst>
              <a:ext uri="{FF2B5EF4-FFF2-40B4-BE49-F238E27FC236}">
                <a16:creationId xmlns:a16="http://schemas.microsoft.com/office/drawing/2014/main" id="{588B80F6-98EF-8973-A415-F9B3EB967197}"/>
              </a:ext>
            </a:extLst>
          </p:cNvPr>
          <p:cNvGraphicFramePr/>
          <p:nvPr>
            <p:extLst>
              <p:ext uri="{D42A27DB-BD31-4B8C-83A1-F6EECF244321}">
                <p14:modId xmlns:p14="http://schemas.microsoft.com/office/powerpoint/2010/main" val="2892136716"/>
              </p:ext>
            </p:extLst>
          </p:nvPr>
        </p:nvGraphicFramePr>
        <p:xfrm>
          <a:off x="1751389" y="2367621"/>
          <a:ext cx="9874554" cy="32159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6785652"/>
      </p:ext>
    </p:extLst>
  </p:cSld>
  <p:clrMapOvr>
    <a:masterClrMapping/>
  </p:clrMapOvr>
</p:sld>
</file>

<file path=ppt/theme/theme1.xml><?xml version="1.0" encoding="utf-8"?>
<a:theme xmlns:a="http://schemas.openxmlformats.org/drawingml/2006/main" name="Custom Design">
  <a:themeElements>
    <a:clrScheme name="Custom 2">
      <a:dk1>
        <a:sysClr val="windowText" lastClr="000000"/>
      </a:dk1>
      <a:lt1>
        <a:sysClr val="window" lastClr="FFFFFF"/>
      </a:lt1>
      <a:dk2>
        <a:srgbClr val="44546A"/>
      </a:dk2>
      <a:lt2>
        <a:srgbClr val="E7E6E6"/>
      </a:lt2>
      <a:accent1>
        <a:srgbClr val="007C91"/>
      </a:accent1>
      <a:accent2>
        <a:srgbClr val="003B5C"/>
      </a:accent2>
      <a:accent3>
        <a:srgbClr val="00AB8E"/>
      </a:accent3>
      <a:accent4>
        <a:srgbClr val="00A5DF"/>
      </a:accent4>
      <a:accent5>
        <a:srgbClr val="1D57A5"/>
      </a:accent5>
      <a:accent6>
        <a:srgbClr val="84BD00"/>
      </a:accent6>
      <a:hlink>
        <a:srgbClr val="00806A"/>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10d4bf9-e662-49b9-b0f5-72c5a17e47e0">
      <UserInfo>
        <DisplayName>Rose Hadden</DisplayName>
        <AccountId>13</AccountId>
        <AccountType/>
      </UserInfo>
    </SharedWithUsers>
    <MigrationWizIdSecurityGroups xmlns="9000d197-1189-450c-93b5-fa2d5d93c785" xsi:nil="true"/>
    <MigrationWizIdVersion xmlns="9000d197-1189-450c-93b5-fa2d5d93c785" xsi:nil="true"/>
    <Status xmlns="9000d197-1189-450c-93b5-fa2d5d93c785" xsi:nil="true"/>
    <MigrationWizIdDocumentLibraryPermissions xmlns="9000d197-1189-450c-93b5-fa2d5d93c785" xsi:nil="true"/>
    <MigrationWizIdPermissionLevels xmlns="9000d197-1189-450c-93b5-fa2d5d93c785" xsi:nil="true"/>
    <MigrationWizId xmlns="9000d197-1189-450c-93b5-fa2d5d93c785" xsi:nil="true"/>
    <MigrationWizIdPermissions xmlns="9000d197-1189-450c-93b5-fa2d5d93c785" xsi:nil="true"/>
    <TaxCatchAll xmlns="010d4bf9-e662-49b9-b0f5-72c5a17e47e0" xsi:nil="true"/>
    <lcf76f155ced4ddcb4097134ff3c332f xmlns="9000d197-1189-450c-93b5-fa2d5d93c78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33E1456DCAA64FA6F5A67DA9B2CAE5" ma:contentTypeVersion="22" ma:contentTypeDescription="Create a new document." ma:contentTypeScope="" ma:versionID="81dce16dba7a87f635e2692a63d58ccf">
  <xsd:schema xmlns:xsd="http://www.w3.org/2001/XMLSchema" xmlns:xs="http://www.w3.org/2001/XMLSchema" xmlns:p="http://schemas.microsoft.com/office/2006/metadata/properties" xmlns:ns2="9000d197-1189-450c-93b5-fa2d5d93c785" xmlns:ns3="010d4bf9-e662-49b9-b0f5-72c5a17e47e0" targetNamespace="http://schemas.microsoft.com/office/2006/metadata/properties" ma:root="true" ma:fieldsID="1744a777d3926bb149826600d3f86ad0" ns2:_="" ns3:_="">
    <xsd:import namespace="9000d197-1189-450c-93b5-fa2d5d93c785"/>
    <xsd:import namespace="010d4bf9-e662-49b9-b0f5-72c5a17e47e0"/>
    <xsd:element name="properties">
      <xsd:complexType>
        <xsd:sequence>
          <xsd:element name="documentManagement">
            <xsd:complexType>
              <xsd:all>
                <xsd:element ref="ns2:MigrationWizId" minOccurs="0"/>
                <xsd:element ref="ns2:MigrationWizIdPermissions" minOccurs="0"/>
                <xsd:element ref="ns2:MigrationWizIdVersion" minOccurs="0"/>
                <xsd:element ref="ns2:MigrationWizIdPermissionLevels" minOccurs="0"/>
                <xsd:element ref="ns2:MigrationWizIdDocumentLibraryPermissions" minOccurs="0"/>
                <xsd:element ref="ns2:MigrationWizIdSecurityGroups" minOccurs="0"/>
                <xsd:element ref="ns2:Status"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00d197-1189-450c-93b5-fa2d5d93c785"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igrationWizIdPermissionLevels" ma:index="11" nillable="true" ma:displayName="MigrationWizIdPermissionLevels" ma:internalName="MigrationWizIdPermissionLevels">
      <xsd:simpleType>
        <xsd:restriction base="dms:Text"/>
      </xsd:simpleType>
    </xsd:element>
    <xsd:element name="MigrationWizIdDocumentLibraryPermissions" ma:index="12" nillable="true" ma:displayName="MigrationWizIdDocumentLibraryPermissions" ma:internalName="MigrationWizIdDocumentLibraryPermissions">
      <xsd:simpleType>
        <xsd:restriction base="dms:Text"/>
      </xsd:simpleType>
    </xsd:element>
    <xsd:element name="MigrationWizIdSecurityGroups" ma:index="13" nillable="true" ma:displayName="MigrationWizIdSecurityGroups" ma:internalName="MigrationWizIdSecurityGroups">
      <xsd:simpleType>
        <xsd:restriction base="dms:Text"/>
      </xsd:simpleType>
    </xsd:element>
    <xsd:element name="Status" ma:index="14" nillable="true" ma:displayName="Status" ma:internalName="Status" ma:readOnly="false">
      <xsd:simpleType>
        <xsd:restriction base="dms:Text">
          <xsd:maxLength value="255"/>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e289f538-edf0-4bde-b084-18e01efd0e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10d4bf9-e662-49b9-b0f5-72c5a17e47e0" elementFormDefault="qualified">
    <xsd:import namespace="http://schemas.microsoft.com/office/2006/documentManagement/types"/>
    <xsd:import namespace="http://schemas.microsoft.com/office/infopath/2007/PartnerControls"/>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654a03b1-f1b3-42fb-89e2-ab1bba38eda0}" ma:internalName="TaxCatchAll" ma:showField="CatchAllData" ma:web="010d4bf9-e662-49b9-b0f5-72c5a17e47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B38014-6372-4711-9984-3CD8777378E6}">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010d4bf9-e662-49b9-b0f5-72c5a17e47e0"/>
    <ds:schemaRef ds:uri="9000d197-1189-450c-93b5-fa2d5d93c785"/>
    <ds:schemaRef ds:uri="http://www.w3.org/XML/1998/namespace"/>
  </ds:schemaRefs>
</ds:datastoreItem>
</file>

<file path=customXml/itemProps2.xml><?xml version="1.0" encoding="utf-8"?>
<ds:datastoreItem xmlns:ds="http://schemas.openxmlformats.org/officeDocument/2006/customXml" ds:itemID="{B572EF25-9AED-4E6B-9A57-CAF4911FDDF8}">
  <ds:schemaRefs>
    <ds:schemaRef ds:uri="http://schemas.microsoft.com/sharepoint/v3/contenttype/forms"/>
  </ds:schemaRefs>
</ds:datastoreItem>
</file>

<file path=customXml/itemProps3.xml><?xml version="1.0" encoding="utf-8"?>
<ds:datastoreItem xmlns:ds="http://schemas.openxmlformats.org/officeDocument/2006/customXml" ds:itemID="{F86266B8-C2D4-4F81-8D71-2DCE594B4318}">
  <ds:schemaRefs>
    <ds:schemaRef ds:uri="010d4bf9-e662-49b9-b0f5-72c5a17e47e0"/>
    <ds:schemaRef ds:uri="9000d197-1189-450c-93b5-fa2d5d93c78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6175</TotalTime>
  <Words>1739</Words>
  <Application>Microsoft Office PowerPoint</Application>
  <PresentationFormat>Widescreen</PresentationFormat>
  <Paragraphs>318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Segoe UI</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Patel, Shilpa</dc:creator>
  <cp:lastModifiedBy>Louise Letley</cp:lastModifiedBy>
  <cp:revision>274</cp:revision>
  <dcterms:created xsi:type="dcterms:W3CDTF">2021-10-12T17:16:02Z</dcterms:created>
  <dcterms:modified xsi:type="dcterms:W3CDTF">2023-08-17T16:56:02Z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0x010100FE33E1456DCAA64FA6F5A67DA9B2CAE5</vt:lpwstr>
  </property>
  <property fmtid="{D5CDD505-2E9C-101B-9397-08002B2CF9AE}" pid="3" name="MediaServiceImageTags">
    <vt:lpwstr/>
  </property>
</Properties>
</file>