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3"/>
  </p:notesMasterIdLst>
  <p:sldIdLst>
    <p:sldId id="256" r:id="rId5"/>
    <p:sldId id="257" r:id="rId6"/>
    <p:sldId id="258" r:id="rId7"/>
    <p:sldId id="260" r:id="rId8"/>
    <p:sldId id="259" r:id="rId9"/>
    <p:sldId id="262" r:id="rId10"/>
    <p:sldId id="263" r:id="rId11"/>
    <p:sldId id="264" r:id="rId12"/>
    <p:sldId id="265" r:id="rId13"/>
    <p:sldId id="266" r:id="rId14"/>
    <p:sldId id="267" r:id="rId15"/>
    <p:sldId id="268" r:id="rId16"/>
    <p:sldId id="269" r:id="rId17"/>
    <p:sldId id="270" r:id="rId18"/>
    <p:sldId id="271" r:id="rId19"/>
    <p:sldId id="277" r:id="rId20"/>
    <p:sldId id="272" r:id="rId21"/>
    <p:sldId id="273" r:id="rId22"/>
    <p:sldId id="278" r:id="rId23"/>
    <p:sldId id="274" r:id="rId24"/>
    <p:sldId id="275" r:id="rId25"/>
    <p:sldId id="279" r:id="rId26"/>
    <p:sldId id="281" r:id="rId27"/>
    <p:sldId id="280" r:id="rId28"/>
    <p:sldId id="282" r:id="rId29"/>
    <p:sldId id="284" r:id="rId30"/>
    <p:sldId id="285" r:id="rId31"/>
    <p:sldId id="286" r:id="rId32"/>
    <p:sldId id="287" r:id="rId33"/>
    <p:sldId id="288" r:id="rId34"/>
    <p:sldId id="290" r:id="rId35"/>
    <p:sldId id="289" r:id="rId36"/>
    <p:sldId id="291" r:id="rId37"/>
    <p:sldId id="292" r:id="rId38"/>
    <p:sldId id="293" r:id="rId39"/>
    <p:sldId id="294" r:id="rId40"/>
    <p:sldId id="295" r:id="rId41"/>
    <p:sldId id="296" r:id="rId42"/>
    <p:sldId id="297" r:id="rId43"/>
    <p:sldId id="298" r:id="rId44"/>
    <p:sldId id="299" r:id="rId45"/>
    <p:sldId id="300" r:id="rId46"/>
    <p:sldId id="303" r:id="rId47"/>
    <p:sldId id="301" r:id="rId48"/>
    <p:sldId id="302" r:id="rId49"/>
    <p:sldId id="304" r:id="rId50"/>
    <p:sldId id="317" r:id="rId51"/>
    <p:sldId id="318" r:id="rId52"/>
    <p:sldId id="307" r:id="rId53"/>
    <p:sldId id="308" r:id="rId54"/>
    <p:sldId id="309" r:id="rId55"/>
    <p:sldId id="310" r:id="rId56"/>
    <p:sldId id="311" r:id="rId57"/>
    <p:sldId id="312" r:id="rId58"/>
    <p:sldId id="313" r:id="rId59"/>
    <p:sldId id="314" r:id="rId60"/>
    <p:sldId id="315" r:id="rId61"/>
    <p:sldId id="316"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A"/>
    <a:srgbClr val="CCCCD2"/>
    <a:srgbClr val="11175E"/>
    <a:srgbClr val="007C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7817F6-D6A7-4F1E-A4DF-8605A619E38A}" v="4" dt="2022-05-05T16:14:13.877"/>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37" autoAdjust="0"/>
    <p:restoredTop sz="54656" autoAdjust="0"/>
  </p:normalViewPr>
  <p:slideViewPr>
    <p:cSldViewPr snapToGrid="0">
      <p:cViewPr varScale="1">
        <p:scale>
          <a:sx n="88" d="100"/>
          <a:sy n="88" d="100"/>
        </p:scale>
        <p:origin x="3408" y="96"/>
      </p:cViewPr>
      <p:guideLst/>
    </p:cSldViewPr>
  </p:slideViewPr>
  <p:outlineViewPr>
    <p:cViewPr>
      <p:scale>
        <a:sx n="33" d="100"/>
        <a:sy n="33" d="100"/>
      </p:scale>
      <p:origin x="0" y="-9612"/>
    </p:cViewPr>
  </p:outlineViewPr>
  <p:notesTextViewPr>
    <p:cViewPr>
      <p:scale>
        <a:sx n="1" d="1"/>
        <a:sy n="1" d="1"/>
      </p:scale>
      <p:origin x="0" y="0"/>
    </p:cViewPr>
  </p:notesTextViewPr>
  <p:sorterViewPr>
    <p:cViewPr>
      <p:scale>
        <a:sx n="100" d="100"/>
        <a:sy n="100" d="100"/>
      </p:scale>
      <p:origin x="0" y="-83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jinder Pnaiser" userId="aa2d15aa-545b-450d-973c-5a87934ff5cd" providerId="ADAL" clId="{1CD91C48-3A62-40EB-A627-E0EFDFB1E421}"/>
    <pc:docChg chg="undo redo custSel addSld delSld modSld sldOrd">
      <pc:chgData name="Rajinder Pnaiser" userId="aa2d15aa-545b-450d-973c-5a87934ff5cd" providerId="ADAL" clId="{1CD91C48-3A62-40EB-A627-E0EFDFB1E421}" dt="2022-03-17T09:30:30.618" v="748" actId="478"/>
      <pc:docMkLst>
        <pc:docMk/>
      </pc:docMkLst>
      <pc:sldChg chg="delSp mod">
        <pc:chgData name="Rajinder Pnaiser" userId="aa2d15aa-545b-450d-973c-5a87934ff5cd" providerId="ADAL" clId="{1CD91C48-3A62-40EB-A627-E0EFDFB1E421}" dt="2022-03-17T09:30:30.618" v="748" actId="478"/>
        <pc:sldMkLst>
          <pc:docMk/>
          <pc:sldMk cId="2161352084" sldId="260"/>
        </pc:sldMkLst>
        <pc:spChg chg="del">
          <ac:chgData name="Rajinder Pnaiser" userId="aa2d15aa-545b-450d-973c-5a87934ff5cd" providerId="ADAL" clId="{1CD91C48-3A62-40EB-A627-E0EFDFB1E421}" dt="2022-03-17T09:30:30.618" v="748" actId="478"/>
          <ac:spMkLst>
            <pc:docMk/>
            <pc:sldMk cId="2161352084" sldId="260"/>
            <ac:spMk id="3" creationId="{032D31AC-31F5-4468-B9C0-3925A4B23EC5}"/>
          </ac:spMkLst>
        </pc:spChg>
      </pc:sldChg>
      <pc:sldChg chg="new del ord">
        <pc:chgData name="Rajinder Pnaiser" userId="aa2d15aa-545b-450d-973c-5a87934ff5cd" providerId="ADAL" clId="{1CD91C48-3A62-40EB-A627-E0EFDFB1E421}" dt="2022-03-02T12:17:55.307" v="15" actId="2696"/>
        <pc:sldMkLst>
          <pc:docMk/>
          <pc:sldMk cId="799331533" sldId="261"/>
        </pc:sldMkLst>
      </pc:sldChg>
      <pc:sldChg chg="modSp new">
        <pc:chgData name="Rajinder Pnaiser" userId="aa2d15aa-545b-450d-973c-5a87934ff5cd" providerId="ADAL" clId="{1CD91C48-3A62-40EB-A627-E0EFDFB1E421}" dt="2022-03-02T12:14:01.378" v="4"/>
        <pc:sldMkLst>
          <pc:docMk/>
          <pc:sldMk cId="852068875" sldId="262"/>
        </pc:sldMkLst>
        <pc:spChg chg="mod">
          <ac:chgData name="Rajinder Pnaiser" userId="aa2d15aa-545b-450d-973c-5a87934ff5cd" providerId="ADAL" clId="{1CD91C48-3A62-40EB-A627-E0EFDFB1E421}" dt="2022-03-02T12:13:36.577" v="2"/>
          <ac:spMkLst>
            <pc:docMk/>
            <pc:sldMk cId="852068875" sldId="262"/>
            <ac:spMk id="2" creationId="{97F72249-4EDD-4CF6-B601-9E44A86E8442}"/>
          </ac:spMkLst>
        </pc:spChg>
        <pc:spChg chg="mod">
          <ac:chgData name="Rajinder Pnaiser" userId="aa2d15aa-545b-450d-973c-5a87934ff5cd" providerId="ADAL" clId="{1CD91C48-3A62-40EB-A627-E0EFDFB1E421}" dt="2022-03-02T12:13:48.091" v="3"/>
          <ac:spMkLst>
            <pc:docMk/>
            <pc:sldMk cId="852068875" sldId="262"/>
            <ac:spMk id="3" creationId="{549FE2F5-24FB-4826-8B1E-5C08530CB47B}"/>
          </ac:spMkLst>
        </pc:spChg>
        <pc:spChg chg="mod">
          <ac:chgData name="Rajinder Pnaiser" userId="aa2d15aa-545b-450d-973c-5a87934ff5cd" providerId="ADAL" clId="{1CD91C48-3A62-40EB-A627-E0EFDFB1E421}" dt="2022-03-02T12:14:01.378" v="4"/>
          <ac:spMkLst>
            <pc:docMk/>
            <pc:sldMk cId="852068875" sldId="262"/>
            <ac:spMk id="4" creationId="{D5274688-B078-424B-B4C1-2AE0231EFF3B}"/>
          </ac:spMkLst>
        </pc:spChg>
      </pc:sldChg>
      <pc:sldChg chg="modSp new mod ord">
        <pc:chgData name="Rajinder Pnaiser" userId="aa2d15aa-545b-450d-973c-5a87934ff5cd" providerId="ADAL" clId="{1CD91C48-3A62-40EB-A627-E0EFDFB1E421}" dt="2022-03-02T12:23:32.147" v="92" actId="20577"/>
        <pc:sldMkLst>
          <pc:docMk/>
          <pc:sldMk cId="2998834779" sldId="263"/>
        </pc:sldMkLst>
        <pc:spChg chg="mod">
          <ac:chgData name="Rajinder Pnaiser" userId="aa2d15aa-545b-450d-973c-5a87934ff5cd" providerId="ADAL" clId="{1CD91C48-3A62-40EB-A627-E0EFDFB1E421}" dt="2022-03-02T12:16:14.712" v="10"/>
          <ac:spMkLst>
            <pc:docMk/>
            <pc:sldMk cId="2998834779" sldId="263"/>
            <ac:spMk id="2" creationId="{A3BACDB9-DFF1-4212-8985-816B00E9C553}"/>
          </ac:spMkLst>
        </pc:spChg>
        <pc:spChg chg="mod">
          <ac:chgData name="Rajinder Pnaiser" userId="aa2d15aa-545b-450d-973c-5a87934ff5cd" providerId="ADAL" clId="{1CD91C48-3A62-40EB-A627-E0EFDFB1E421}" dt="2022-03-02T12:16:25.234" v="12" actId="27636"/>
          <ac:spMkLst>
            <pc:docMk/>
            <pc:sldMk cId="2998834779" sldId="263"/>
            <ac:spMk id="3" creationId="{36DA0A68-C5B4-411A-82BA-6064C8A90DEF}"/>
          </ac:spMkLst>
        </pc:spChg>
        <pc:spChg chg="mod">
          <ac:chgData name="Rajinder Pnaiser" userId="aa2d15aa-545b-450d-973c-5a87934ff5cd" providerId="ADAL" clId="{1CD91C48-3A62-40EB-A627-E0EFDFB1E421}" dt="2022-03-02T12:23:32.147" v="92" actId="20577"/>
          <ac:spMkLst>
            <pc:docMk/>
            <pc:sldMk cId="2998834779" sldId="263"/>
            <ac:spMk id="4" creationId="{61AAC86C-944A-4719-9732-F3D140E95AD0}"/>
          </ac:spMkLst>
        </pc:spChg>
      </pc:sldChg>
      <pc:sldChg chg="addSp modSp new mod modClrScheme chgLayout">
        <pc:chgData name="Rajinder Pnaiser" userId="aa2d15aa-545b-450d-973c-5a87934ff5cd" providerId="ADAL" clId="{1CD91C48-3A62-40EB-A627-E0EFDFB1E421}" dt="2022-03-02T12:23:29.525" v="91" actId="27636"/>
        <pc:sldMkLst>
          <pc:docMk/>
          <pc:sldMk cId="1619045521" sldId="264"/>
        </pc:sldMkLst>
        <pc:spChg chg="mod">
          <ac:chgData name="Rajinder Pnaiser" userId="aa2d15aa-545b-450d-973c-5a87934ff5cd" providerId="ADAL" clId="{1CD91C48-3A62-40EB-A627-E0EFDFB1E421}" dt="2022-03-02T12:19:28.768" v="26" actId="26606"/>
          <ac:spMkLst>
            <pc:docMk/>
            <pc:sldMk cId="1619045521" sldId="264"/>
            <ac:spMk id="2" creationId="{A084263A-9988-44A9-9607-762ADF8FA02A}"/>
          </ac:spMkLst>
        </pc:spChg>
        <pc:spChg chg="mod">
          <ac:chgData name="Rajinder Pnaiser" userId="aa2d15aa-545b-450d-973c-5a87934ff5cd" providerId="ADAL" clId="{1CD91C48-3A62-40EB-A627-E0EFDFB1E421}" dt="2022-03-02T12:19:28.768" v="26" actId="26606"/>
          <ac:spMkLst>
            <pc:docMk/>
            <pc:sldMk cId="1619045521" sldId="264"/>
            <ac:spMk id="3" creationId="{E02A399D-6C4D-47AB-B89A-F252DF368731}"/>
          </ac:spMkLst>
        </pc:spChg>
        <pc:spChg chg="mod">
          <ac:chgData name="Rajinder Pnaiser" userId="aa2d15aa-545b-450d-973c-5a87934ff5cd" providerId="ADAL" clId="{1CD91C48-3A62-40EB-A627-E0EFDFB1E421}" dt="2022-03-02T12:23:29.525" v="91" actId="27636"/>
          <ac:spMkLst>
            <pc:docMk/>
            <pc:sldMk cId="1619045521" sldId="264"/>
            <ac:spMk id="4" creationId="{B6E1A776-3F8E-458C-B71C-89D87BBBAA7C}"/>
          </ac:spMkLst>
        </pc:spChg>
        <pc:spChg chg="mod">
          <ac:chgData name="Rajinder Pnaiser" userId="aa2d15aa-545b-450d-973c-5a87934ff5cd" providerId="ADAL" clId="{1CD91C48-3A62-40EB-A627-E0EFDFB1E421}" dt="2022-03-02T12:19:28.768" v="26" actId="26606"/>
          <ac:spMkLst>
            <pc:docMk/>
            <pc:sldMk cId="1619045521" sldId="264"/>
            <ac:spMk id="5" creationId="{590D6D1A-1D4E-4101-8DAE-063F348D53A2}"/>
          </ac:spMkLst>
        </pc:spChg>
        <pc:picChg chg="add mod ord">
          <ac:chgData name="Rajinder Pnaiser" userId="aa2d15aa-545b-450d-973c-5a87934ff5cd" providerId="ADAL" clId="{1CD91C48-3A62-40EB-A627-E0EFDFB1E421}" dt="2022-03-02T12:20:11.044" v="35" actId="1076"/>
          <ac:picMkLst>
            <pc:docMk/>
            <pc:sldMk cId="1619045521" sldId="264"/>
            <ac:picMk id="6" creationId="{E64B18B0-4A73-4413-9F3E-EE1AF8533F47}"/>
          </ac:picMkLst>
        </pc:picChg>
      </pc:sldChg>
      <pc:sldChg chg="modSp new mod">
        <pc:chgData name="Rajinder Pnaiser" userId="aa2d15aa-545b-450d-973c-5a87934ff5cd" providerId="ADAL" clId="{1CD91C48-3A62-40EB-A627-E0EFDFB1E421}" dt="2022-03-02T12:23:26.155" v="89" actId="20577"/>
        <pc:sldMkLst>
          <pc:docMk/>
          <pc:sldMk cId="3865346718" sldId="265"/>
        </pc:sldMkLst>
        <pc:spChg chg="mod">
          <ac:chgData name="Rajinder Pnaiser" userId="aa2d15aa-545b-450d-973c-5a87934ff5cd" providerId="ADAL" clId="{1CD91C48-3A62-40EB-A627-E0EFDFB1E421}" dt="2022-03-02T12:21:00.596" v="36"/>
          <ac:spMkLst>
            <pc:docMk/>
            <pc:sldMk cId="3865346718" sldId="265"/>
            <ac:spMk id="2" creationId="{59518470-3051-431A-98F4-3E2F44F6D47A}"/>
          </ac:spMkLst>
        </pc:spChg>
        <pc:spChg chg="mod">
          <ac:chgData name="Rajinder Pnaiser" userId="aa2d15aa-545b-450d-973c-5a87934ff5cd" providerId="ADAL" clId="{1CD91C48-3A62-40EB-A627-E0EFDFB1E421}" dt="2022-03-02T12:21:23.816" v="46" actId="20577"/>
          <ac:spMkLst>
            <pc:docMk/>
            <pc:sldMk cId="3865346718" sldId="265"/>
            <ac:spMk id="3" creationId="{B6DB0264-78E8-4B87-A68C-5C929FD2D571}"/>
          </ac:spMkLst>
        </pc:spChg>
        <pc:spChg chg="mod">
          <ac:chgData name="Rajinder Pnaiser" userId="aa2d15aa-545b-450d-973c-5a87934ff5cd" providerId="ADAL" clId="{1CD91C48-3A62-40EB-A627-E0EFDFB1E421}" dt="2022-03-02T12:23:26.155" v="89" actId="20577"/>
          <ac:spMkLst>
            <pc:docMk/>
            <pc:sldMk cId="3865346718" sldId="265"/>
            <ac:spMk id="4" creationId="{9B50B70E-9B76-4316-9E6A-BB76B21F7528}"/>
          </ac:spMkLst>
        </pc:spChg>
      </pc:sldChg>
      <pc:sldChg chg="modSp new mod">
        <pc:chgData name="Rajinder Pnaiser" userId="aa2d15aa-545b-450d-973c-5a87934ff5cd" providerId="ADAL" clId="{1CD91C48-3A62-40EB-A627-E0EFDFB1E421}" dt="2022-03-02T13:36:47.134" v="138" actId="20577"/>
        <pc:sldMkLst>
          <pc:docMk/>
          <pc:sldMk cId="2395684933" sldId="266"/>
        </pc:sldMkLst>
        <pc:spChg chg="mod">
          <ac:chgData name="Rajinder Pnaiser" userId="aa2d15aa-545b-450d-973c-5a87934ff5cd" providerId="ADAL" clId="{1CD91C48-3A62-40EB-A627-E0EFDFB1E421}" dt="2022-03-02T12:22:23.420" v="66"/>
          <ac:spMkLst>
            <pc:docMk/>
            <pc:sldMk cId="2395684933" sldId="266"/>
            <ac:spMk id="2" creationId="{5A16097A-F1ED-491E-A257-979B4A1140CB}"/>
          </ac:spMkLst>
        </pc:spChg>
        <pc:spChg chg="mod">
          <ac:chgData name="Rajinder Pnaiser" userId="aa2d15aa-545b-450d-973c-5a87934ff5cd" providerId="ADAL" clId="{1CD91C48-3A62-40EB-A627-E0EFDFB1E421}" dt="2022-03-02T13:36:47.134" v="138" actId="20577"/>
          <ac:spMkLst>
            <pc:docMk/>
            <pc:sldMk cId="2395684933" sldId="266"/>
            <ac:spMk id="3" creationId="{18367D41-0EEA-4BD1-B404-8452A66FEFE1}"/>
          </ac:spMkLst>
        </pc:spChg>
        <pc:spChg chg="mod">
          <ac:chgData name="Rajinder Pnaiser" userId="aa2d15aa-545b-450d-973c-5a87934ff5cd" providerId="ADAL" clId="{1CD91C48-3A62-40EB-A627-E0EFDFB1E421}" dt="2022-03-02T12:23:18.895" v="86" actId="20577"/>
          <ac:spMkLst>
            <pc:docMk/>
            <pc:sldMk cId="2395684933" sldId="266"/>
            <ac:spMk id="4" creationId="{2FFFB718-745B-4580-A9D1-5CE37EACFD57}"/>
          </ac:spMkLst>
        </pc:spChg>
      </pc:sldChg>
      <pc:sldChg chg="modSp new mod">
        <pc:chgData name="Rajinder Pnaiser" userId="aa2d15aa-545b-450d-973c-5a87934ff5cd" providerId="ADAL" clId="{1CD91C48-3A62-40EB-A627-E0EFDFB1E421}" dt="2022-03-02T13:37:31.859" v="140" actId="27636"/>
        <pc:sldMkLst>
          <pc:docMk/>
          <pc:sldMk cId="2351351557" sldId="267"/>
        </pc:sldMkLst>
        <pc:spChg chg="mod">
          <ac:chgData name="Rajinder Pnaiser" userId="aa2d15aa-545b-450d-973c-5a87934ff5cd" providerId="ADAL" clId="{1CD91C48-3A62-40EB-A627-E0EFDFB1E421}" dt="2022-03-02T13:31:23.690" v="93"/>
          <ac:spMkLst>
            <pc:docMk/>
            <pc:sldMk cId="2351351557" sldId="267"/>
            <ac:spMk id="2" creationId="{B05684BB-BC7D-4D7A-8B95-AF48AD5A9185}"/>
          </ac:spMkLst>
        </pc:spChg>
        <pc:spChg chg="mod">
          <ac:chgData name="Rajinder Pnaiser" userId="aa2d15aa-545b-450d-973c-5a87934ff5cd" providerId="ADAL" clId="{1CD91C48-3A62-40EB-A627-E0EFDFB1E421}" dt="2022-03-02T13:37:31.859" v="140" actId="27636"/>
          <ac:spMkLst>
            <pc:docMk/>
            <pc:sldMk cId="2351351557" sldId="267"/>
            <ac:spMk id="3" creationId="{EFAFD674-756D-49BC-A9B1-C17F9551621A}"/>
          </ac:spMkLst>
        </pc:spChg>
        <pc:spChg chg="mod">
          <ac:chgData name="Rajinder Pnaiser" userId="aa2d15aa-545b-450d-973c-5a87934ff5cd" providerId="ADAL" clId="{1CD91C48-3A62-40EB-A627-E0EFDFB1E421}" dt="2022-03-02T13:32:24.957" v="106" actId="20577"/>
          <ac:spMkLst>
            <pc:docMk/>
            <pc:sldMk cId="2351351557" sldId="267"/>
            <ac:spMk id="4" creationId="{36BE7809-D2C6-4AB5-A84F-E3C95DEE8D91}"/>
          </ac:spMkLst>
        </pc:spChg>
      </pc:sldChg>
      <pc:sldChg chg="addSp delSp modSp new mod">
        <pc:chgData name="Rajinder Pnaiser" userId="aa2d15aa-545b-450d-973c-5a87934ff5cd" providerId="ADAL" clId="{1CD91C48-3A62-40EB-A627-E0EFDFB1E421}" dt="2022-03-02T13:35:20.735" v="127" actId="20577"/>
        <pc:sldMkLst>
          <pc:docMk/>
          <pc:sldMk cId="218002516" sldId="268"/>
        </pc:sldMkLst>
        <pc:spChg chg="mod">
          <ac:chgData name="Rajinder Pnaiser" userId="aa2d15aa-545b-450d-973c-5a87934ff5cd" providerId="ADAL" clId="{1CD91C48-3A62-40EB-A627-E0EFDFB1E421}" dt="2022-03-02T13:33:32.224" v="110"/>
          <ac:spMkLst>
            <pc:docMk/>
            <pc:sldMk cId="218002516" sldId="268"/>
            <ac:spMk id="2" creationId="{D5943C40-8D4B-4D11-A404-34B10A8ACB6E}"/>
          </ac:spMkLst>
        </pc:spChg>
        <pc:spChg chg="del">
          <ac:chgData name="Rajinder Pnaiser" userId="aa2d15aa-545b-450d-973c-5a87934ff5cd" providerId="ADAL" clId="{1CD91C48-3A62-40EB-A627-E0EFDFB1E421}" dt="2022-03-02T13:33:41.117" v="111"/>
          <ac:spMkLst>
            <pc:docMk/>
            <pc:sldMk cId="218002516" sldId="268"/>
            <ac:spMk id="3" creationId="{002D4EC9-F80F-44D9-A366-6C6CEBBC7995}"/>
          </ac:spMkLst>
        </pc:spChg>
        <pc:spChg chg="mod">
          <ac:chgData name="Rajinder Pnaiser" userId="aa2d15aa-545b-450d-973c-5a87934ff5cd" providerId="ADAL" clId="{1CD91C48-3A62-40EB-A627-E0EFDFB1E421}" dt="2022-03-02T13:35:20.735" v="127" actId="20577"/>
          <ac:spMkLst>
            <pc:docMk/>
            <pc:sldMk cId="218002516" sldId="268"/>
            <ac:spMk id="4" creationId="{E91D0C1C-8375-4F04-9682-5199E596F337}"/>
          </ac:spMkLst>
        </pc:spChg>
        <pc:spChg chg="add mod">
          <ac:chgData name="Rajinder Pnaiser" userId="aa2d15aa-545b-450d-973c-5a87934ff5cd" providerId="ADAL" clId="{1CD91C48-3A62-40EB-A627-E0EFDFB1E421}" dt="2022-03-02T13:34:34.195" v="119" actId="114"/>
          <ac:spMkLst>
            <pc:docMk/>
            <pc:sldMk cId="218002516" sldId="268"/>
            <ac:spMk id="8" creationId="{5592A9F6-D2B5-4E4B-A6CB-4E7036F21001}"/>
          </ac:spMkLst>
        </pc:spChg>
        <pc:spChg chg="add mod">
          <ac:chgData name="Rajinder Pnaiser" userId="aa2d15aa-545b-450d-973c-5a87934ff5cd" providerId="ADAL" clId="{1CD91C48-3A62-40EB-A627-E0EFDFB1E421}" dt="2022-03-02T13:35:02.625" v="124" actId="1076"/>
          <ac:spMkLst>
            <pc:docMk/>
            <pc:sldMk cId="218002516" sldId="268"/>
            <ac:spMk id="9" creationId="{D30D229A-D664-4EC0-A082-240B34C904FD}"/>
          </ac:spMkLst>
        </pc:spChg>
        <pc:picChg chg="add mod">
          <ac:chgData name="Rajinder Pnaiser" userId="aa2d15aa-545b-450d-973c-5a87934ff5cd" providerId="ADAL" clId="{1CD91C48-3A62-40EB-A627-E0EFDFB1E421}" dt="2022-03-02T13:34:47.499" v="122" actId="14100"/>
          <ac:picMkLst>
            <pc:docMk/>
            <pc:sldMk cId="218002516" sldId="268"/>
            <ac:picMk id="6" creationId="{87DE0BBB-E628-4761-8279-C160F8586A27}"/>
          </ac:picMkLst>
        </pc:picChg>
        <pc:picChg chg="add mod">
          <ac:chgData name="Rajinder Pnaiser" userId="aa2d15aa-545b-450d-973c-5a87934ff5cd" providerId="ADAL" clId="{1CD91C48-3A62-40EB-A627-E0EFDFB1E421}" dt="2022-03-02T13:34:41.213" v="120" actId="1076"/>
          <ac:picMkLst>
            <pc:docMk/>
            <pc:sldMk cId="218002516" sldId="268"/>
            <ac:picMk id="7" creationId="{BC19D59D-FC61-4024-A5E5-C60A77819CA5}"/>
          </ac:picMkLst>
        </pc:picChg>
      </pc:sldChg>
      <pc:sldChg chg="addSp delSp modSp new">
        <pc:chgData name="Rajinder Pnaiser" userId="aa2d15aa-545b-450d-973c-5a87934ff5cd" providerId="ADAL" clId="{1CD91C48-3A62-40EB-A627-E0EFDFB1E421}" dt="2022-03-02T13:38:25.471" v="145"/>
        <pc:sldMkLst>
          <pc:docMk/>
          <pc:sldMk cId="3603384564" sldId="269"/>
        </pc:sldMkLst>
        <pc:spChg chg="mod">
          <ac:chgData name="Rajinder Pnaiser" userId="aa2d15aa-545b-450d-973c-5a87934ff5cd" providerId="ADAL" clId="{1CD91C48-3A62-40EB-A627-E0EFDFB1E421}" dt="2022-03-02T13:37:51.221" v="141"/>
          <ac:spMkLst>
            <pc:docMk/>
            <pc:sldMk cId="3603384564" sldId="269"/>
            <ac:spMk id="2" creationId="{6540B454-4A4E-4F22-B42C-FB677514FE21}"/>
          </ac:spMkLst>
        </pc:spChg>
        <pc:spChg chg="del">
          <ac:chgData name="Rajinder Pnaiser" userId="aa2d15aa-545b-450d-973c-5a87934ff5cd" providerId="ADAL" clId="{1CD91C48-3A62-40EB-A627-E0EFDFB1E421}" dt="2022-03-02T13:37:58.322" v="142"/>
          <ac:spMkLst>
            <pc:docMk/>
            <pc:sldMk cId="3603384564" sldId="269"/>
            <ac:spMk id="3" creationId="{4B327BBD-BAB2-4FC1-A5B1-7B83D9DE1050}"/>
          </ac:spMkLst>
        </pc:spChg>
        <pc:spChg chg="mod">
          <ac:chgData name="Rajinder Pnaiser" userId="aa2d15aa-545b-450d-973c-5a87934ff5cd" providerId="ADAL" clId="{1CD91C48-3A62-40EB-A627-E0EFDFB1E421}" dt="2022-03-02T13:38:25.471" v="145"/>
          <ac:spMkLst>
            <pc:docMk/>
            <pc:sldMk cId="3603384564" sldId="269"/>
            <ac:spMk id="4" creationId="{CAA54031-5940-4FA2-83F1-DC32D19A2043}"/>
          </ac:spMkLst>
        </pc:spChg>
        <pc:picChg chg="add mod">
          <ac:chgData name="Rajinder Pnaiser" userId="aa2d15aa-545b-450d-973c-5a87934ff5cd" providerId="ADAL" clId="{1CD91C48-3A62-40EB-A627-E0EFDFB1E421}" dt="2022-03-02T13:38:10.355" v="144" actId="14100"/>
          <ac:picMkLst>
            <pc:docMk/>
            <pc:sldMk cId="3603384564" sldId="269"/>
            <ac:picMk id="6" creationId="{A3DA2301-72B5-42BD-9F0C-6269E6E894E2}"/>
          </ac:picMkLst>
        </pc:picChg>
      </pc:sldChg>
      <pc:sldChg chg="addSp delSp modSp new mod">
        <pc:chgData name="Rajinder Pnaiser" userId="aa2d15aa-545b-450d-973c-5a87934ff5cd" providerId="ADAL" clId="{1CD91C48-3A62-40EB-A627-E0EFDFB1E421}" dt="2022-03-02T13:41:27.946" v="163" actId="20577"/>
        <pc:sldMkLst>
          <pc:docMk/>
          <pc:sldMk cId="2473492706" sldId="270"/>
        </pc:sldMkLst>
        <pc:spChg chg="mod">
          <ac:chgData name="Rajinder Pnaiser" userId="aa2d15aa-545b-450d-973c-5a87934ff5cd" providerId="ADAL" clId="{1CD91C48-3A62-40EB-A627-E0EFDFB1E421}" dt="2022-03-02T13:39:43.394" v="146"/>
          <ac:spMkLst>
            <pc:docMk/>
            <pc:sldMk cId="2473492706" sldId="270"/>
            <ac:spMk id="2" creationId="{D5E704DE-E10D-4019-8437-32417C66B711}"/>
          </ac:spMkLst>
        </pc:spChg>
        <pc:spChg chg="del">
          <ac:chgData name="Rajinder Pnaiser" userId="aa2d15aa-545b-450d-973c-5a87934ff5cd" providerId="ADAL" clId="{1CD91C48-3A62-40EB-A627-E0EFDFB1E421}" dt="2022-03-02T13:39:50.655" v="147"/>
          <ac:spMkLst>
            <pc:docMk/>
            <pc:sldMk cId="2473492706" sldId="270"/>
            <ac:spMk id="3" creationId="{B6A24AFF-556B-49C3-8830-98B33166CEFE}"/>
          </ac:spMkLst>
        </pc:spChg>
        <pc:spChg chg="mod">
          <ac:chgData name="Rajinder Pnaiser" userId="aa2d15aa-545b-450d-973c-5a87934ff5cd" providerId="ADAL" clId="{1CD91C48-3A62-40EB-A627-E0EFDFB1E421}" dt="2022-03-02T13:41:27.946" v="163" actId="20577"/>
          <ac:spMkLst>
            <pc:docMk/>
            <pc:sldMk cId="2473492706" sldId="270"/>
            <ac:spMk id="4" creationId="{A97D6756-EE43-4FE4-A7FC-BD05AD6DD48C}"/>
          </ac:spMkLst>
        </pc:spChg>
        <pc:spChg chg="add mod">
          <ac:chgData name="Rajinder Pnaiser" userId="aa2d15aa-545b-450d-973c-5a87934ff5cd" providerId="ADAL" clId="{1CD91C48-3A62-40EB-A627-E0EFDFB1E421}" dt="2022-03-02T13:41:10.279" v="160" actId="114"/>
          <ac:spMkLst>
            <pc:docMk/>
            <pc:sldMk cId="2473492706" sldId="270"/>
            <ac:spMk id="7" creationId="{3767158E-F781-4B15-9EB3-A776F5DF81D9}"/>
          </ac:spMkLst>
        </pc:spChg>
        <pc:picChg chg="add mod">
          <ac:chgData name="Rajinder Pnaiser" userId="aa2d15aa-545b-450d-973c-5a87934ff5cd" providerId="ADAL" clId="{1CD91C48-3A62-40EB-A627-E0EFDFB1E421}" dt="2022-03-02T13:40:07.169" v="149" actId="1076"/>
          <ac:picMkLst>
            <pc:docMk/>
            <pc:sldMk cId="2473492706" sldId="270"/>
            <ac:picMk id="6" creationId="{06A2DAD0-686A-4138-AD11-C70ACE209FED}"/>
          </ac:picMkLst>
        </pc:picChg>
      </pc:sldChg>
      <pc:sldChg chg="addSp delSp modSp new mod">
        <pc:chgData name="Rajinder Pnaiser" userId="aa2d15aa-545b-450d-973c-5a87934ff5cd" providerId="ADAL" clId="{1CD91C48-3A62-40EB-A627-E0EFDFB1E421}" dt="2022-03-02T13:44:56.592" v="189" actId="113"/>
        <pc:sldMkLst>
          <pc:docMk/>
          <pc:sldMk cId="3696933424" sldId="271"/>
        </pc:sldMkLst>
        <pc:spChg chg="mod">
          <ac:chgData name="Rajinder Pnaiser" userId="aa2d15aa-545b-450d-973c-5a87934ff5cd" providerId="ADAL" clId="{1CD91C48-3A62-40EB-A627-E0EFDFB1E421}" dt="2022-03-02T13:42:20.051" v="164"/>
          <ac:spMkLst>
            <pc:docMk/>
            <pc:sldMk cId="3696933424" sldId="271"/>
            <ac:spMk id="2" creationId="{B6EED404-20C1-4958-B696-C56237A92EF7}"/>
          </ac:spMkLst>
        </pc:spChg>
        <pc:spChg chg="del">
          <ac:chgData name="Rajinder Pnaiser" userId="aa2d15aa-545b-450d-973c-5a87934ff5cd" providerId="ADAL" clId="{1CD91C48-3A62-40EB-A627-E0EFDFB1E421}" dt="2022-03-02T13:42:29.913" v="165"/>
          <ac:spMkLst>
            <pc:docMk/>
            <pc:sldMk cId="3696933424" sldId="271"/>
            <ac:spMk id="3" creationId="{7971E3B0-3DA5-41CC-8E2C-C7F5C06824F1}"/>
          </ac:spMkLst>
        </pc:spChg>
        <pc:spChg chg="mod">
          <ac:chgData name="Rajinder Pnaiser" userId="aa2d15aa-545b-450d-973c-5a87934ff5cd" providerId="ADAL" clId="{1CD91C48-3A62-40EB-A627-E0EFDFB1E421}" dt="2022-03-02T13:44:37.221" v="188" actId="20577"/>
          <ac:spMkLst>
            <pc:docMk/>
            <pc:sldMk cId="3696933424" sldId="271"/>
            <ac:spMk id="4" creationId="{53906FE2-B10F-4D29-84AB-5AD9AA45F4FD}"/>
          </ac:spMkLst>
        </pc:spChg>
        <pc:spChg chg="add del mod">
          <ac:chgData name="Rajinder Pnaiser" userId="aa2d15aa-545b-450d-973c-5a87934ff5cd" providerId="ADAL" clId="{1CD91C48-3A62-40EB-A627-E0EFDFB1E421}" dt="2022-03-02T13:42:51.760" v="167"/>
          <ac:spMkLst>
            <pc:docMk/>
            <pc:sldMk cId="3696933424" sldId="271"/>
            <ac:spMk id="8" creationId="{023CA2DC-EA1D-4512-A813-F5B8D363B735}"/>
          </ac:spMkLst>
        </pc:spChg>
        <pc:spChg chg="add mod">
          <ac:chgData name="Rajinder Pnaiser" userId="aa2d15aa-545b-450d-973c-5a87934ff5cd" providerId="ADAL" clId="{1CD91C48-3A62-40EB-A627-E0EFDFB1E421}" dt="2022-03-02T13:44:56.592" v="189" actId="113"/>
          <ac:spMkLst>
            <pc:docMk/>
            <pc:sldMk cId="3696933424" sldId="271"/>
            <ac:spMk id="10" creationId="{C8698CC6-C532-4EBA-8C3B-1893D7D8D20A}"/>
          </ac:spMkLst>
        </pc:spChg>
        <pc:spChg chg="add mod">
          <ac:chgData name="Rajinder Pnaiser" userId="aa2d15aa-545b-450d-973c-5a87934ff5cd" providerId="ADAL" clId="{1CD91C48-3A62-40EB-A627-E0EFDFB1E421}" dt="2022-03-02T13:44:20.289" v="185" actId="20577"/>
          <ac:spMkLst>
            <pc:docMk/>
            <pc:sldMk cId="3696933424" sldId="271"/>
            <ac:spMk id="11" creationId="{12D27D34-BBA1-4D5F-A250-A01913C9ECC2}"/>
          </ac:spMkLst>
        </pc:spChg>
        <pc:picChg chg="add del mod">
          <ac:chgData name="Rajinder Pnaiser" userId="aa2d15aa-545b-450d-973c-5a87934ff5cd" providerId="ADAL" clId="{1CD91C48-3A62-40EB-A627-E0EFDFB1E421}" dt="2022-03-02T13:42:39.700" v="166" actId="478"/>
          <ac:picMkLst>
            <pc:docMk/>
            <pc:sldMk cId="3696933424" sldId="271"/>
            <ac:picMk id="6" creationId="{AA658420-A95C-4658-BE62-508444D651E5}"/>
          </ac:picMkLst>
        </pc:picChg>
        <pc:picChg chg="add mod">
          <ac:chgData name="Rajinder Pnaiser" userId="aa2d15aa-545b-450d-973c-5a87934ff5cd" providerId="ADAL" clId="{1CD91C48-3A62-40EB-A627-E0EFDFB1E421}" dt="2022-03-02T13:43:39.525" v="174" actId="1076"/>
          <ac:picMkLst>
            <pc:docMk/>
            <pc:sldMk cId="3696933424" sldId="271"/>
            <ac:picMk id="9" creationId="{0C4E81B6-0A0C-4586-8535-086B39E02295}"/>
          </ac:picMkLst>
        </pc:picChg>
      </pc:sldChg>
      <pc:sldChg chg="modSp new mod">
        <pc:chgData name="Rajinder Pnaiser" userId="aa2d15aa-545b-450d-973c-5a87934ff5cd" providerId="ADAL" clId="{1CD91C48-3A62-40EB-A627-E0EFDFB1E421}" dt="2022-03-02T14:00:37.185" v="209"/>
        <pc:sldMkLst>
          <pc:docMk/>
          <pc:sldMk cId="2879175585" sldId="272"/>
        </pc:sldMkLst>
        <pc:spChg chg="mod">
          <ac:chgData name="Rajinder Pnaiser" userId="aa2d15aa-545b-450d-973c-5a87934ff5cd" providerId="ADAL" clId="{1CD91C48-3A62-40EB-A627-E0EFDFB1E421}" dt="2022-03-02T13:59:56.948" v="203"/>
          <ac:spMkLst>
            <pc:docMk/>
            <pc:sldMk cId="2879175585" sldId="272"/>
            <ac:spMk id="2" creationId="{E2C9DFEC-6210-4529-8A37-1697BEC8BF39}"/>
          </ac:spMkLst>
        </pc:spChg>
        <pc:spChg chg="mod">
          <ac:chgData name="Rajinder Pnaiser" userId="aa2d15aa-545b-450d-973c-5a87934ff5cd" providerId="ADAL" clId="{1CD91C48-3A62-40EB-A627-E0EFDFB1E421}" dt="2022-03-02T14:00:18.940" v="208" actId="12"/>
          <ac:spMkLst>
            <pc:docMk/>
            <pc:sldMk cId="2879175585" sldId="272"/>
            <ac:spMk id="3" creationId="{03C0291F-6D22-4A98-8CAD-5F0327364790}"/>
          </ac:spMkLst>
        </pc:spChg>
        <pc:spChg chg="mod">
          <ac:chgData name="Rajinder Pnaiser" userId="aa2d15aa-545b-450d-973c-5a87934ff5cd" providerId="ADAL" clId="{1CD91C48-3A62-40EB-A627-E0EFDFB1E421}" dt="2022-03-02T14:00:37.185" v="209"/>
          <ac:spMkLst>
            <pc:docMk/>
            <pc:sldMk cId="2879175585" sldId="272"/>
            <ac:spMk id="4" creationId="{06C27340-A8A8-4671-B963-C6245CF228AC}"/>
          </ac:spMkLst>
        </pc:spChg>
      </pc:sldChg>
      <pc:sldChg chg="addSp delSp modSp new mod">
        <pc:chgData name="Rajinder Pnaiser" userId="aa2d15aa-545b-450d-973c-5a87934ff5cd" providerId="ADAL" clId="{1CD91C48-3A62-40EB-A627-E0EFDFB1E421}" dt="2022-03-02T14:01:35.440" v="214"/>
        <pc:sldMkLst>
          <pc:docMk/>
          <pc:sldMk cId="3455429236" sldId="273"/>
        </pc:sldMkLst>
        <pc:spChg chg="mod">
          <ac:chgData name="Rajinder Pnaiser" userId="aa2d15aa-545b-450d-973c-5a87934ff5cd" providerId="ADAL" clId="{1CD91C48-3A62-40EB-A627-E0EFDFB1E421}" dt="2022-03-02T14:00:59.540" v="210"/>
          <ac:spMkLst>
            <pc:docMk/>
            <pc:sldMk cId="3455429236" sldId="273"/>
            <ac:spMk id="2" creationId="{AD442185-17D7-4FE0-BB60-CD9F4D8ED651}"/>
          </ac:spMkLst>
        </pc:spChg>
        <pc:spChg chg="del">
          <ac:chgData name="Rajinder Pnaiser" userId="aa2d15aa-545b-450d-973c-5a87934ff5cd" providerId="ADAL" clId="{1CD91C48-3A62-40EB-A627-E0EFDFB1E421}" dt="2022-03-02T14:01:05.147" v="211"/>
          <ac:spMkLst>
            <pc:docMk/>
            <pc:sldMk cId="3455429236" sldId="273"/>
            <ac:spMk id="3" creationId="{7724F8FC-5AFD-420B-A7F0-44B76BC8F5F1}"/>
          </ac:spMkLst>
        </pc:spChg>
        <pc:spChg chg="mod">
          <ac:chgData name="Rajinder Pnaiser" userId="aa2d15aa-545b-450d-973c-5a87934ff5cd" providerId="ADAL" clId="{1CD91C48-3A62-40EB-A627-E0EFDFB1E421}" dt="2022-03-02T14:01:35.440" v="214"/>
          <ac:spMkLst>
            <pc:docMk/>
            <pc:sldMk cId="3455429236" sldId="273"/>
            <ac:spMk id="4" creationId="{2DC6B628-82FC-44CF-B589-575C01B5C568}"/>
          </ac:spMkLst>
        </pc:spChg>
        <pc:picChg chg="add mod">
          <ac:chgData name="Rajinder Pnaiser" userId="aa2d15aa-545b-450d-973c-5a87934ff5cd" providerId="ADAL" clId="{1CD91C48-3A62-40EB-A627-E0EFDFB1E421}" dt="2022-03-02T14:01:19.949" v="213" actId="1076"/>
          <ac:picMkLst>
            <pc:docMk/>
            <pc:sldMk cId="3455429236" sldId="273"/>
            <ac:picMk id="6" creationId="{1F823AEE-F9F4-4D78-93E9-11A4F127F02C}"/>
          </ac:picMkLst>
        </pc:picChg>
      </pc:sldChg>
      <pc:sldChg chg="modSp new">
        <pc:chgData name="Rajinder Pnaiser" userId="aa2d15aa-545b-450d-973c-5a87934ff5cd" providerId="ADAL" clId="{1CD91C48-3A62-40EB-A627-E0EFDFB1E421}" dt="2022-03-02T14:03:06.651" v="220"/>
        <pc:sldMkLst>
          <pc:docMk/>
          <pc:sldMk cId="2921850161" sldId="274"/>
        </pc:sldMkLst>
        <pc:spChg chg="mod">
          <ac:chgData name="Rajinder Pnaiser" userId="aa2d15aa-545b-450d-973c-5a87934ff5cd" providerId="ADAL" clId="{1CD91C48-3A62-40EB-A627-E0EFDFB1E421}" dt="2022-03-02T14:02:40.874" v="218"/>
          <ac:spMkLst>
            <pc:docMk/>
            <pc:sldMk cId="2921850161" sldId="274"/>
            <ac:spMk id="2" creationId="{BF033C67-C5F8-4236-B19D-701740294A57}"/>
          </ac:spMkLst>
        </pc:spChg>
        <pc:spChg chg="mod">
          <ac:chgData name="Rajinder Pnaiser" userId="aa2d15aa-545b-450d-973c-5a87934ff5cd" providerId="ADAL" clId="{1CD91C48-3A62-40EB-A627-E0EFDFB1E421}" dt="2022-03-02T14:02:51.240" v="219"/>
          <ac:spMkLst>
            <pc:docMk/>
            <pc:sldMk cId="2921850161" sldId="274"/>
            <ac:spMk id="3" creationId="{068A789F-E161-4477-829F-60E83359E16B}"/>
          </ac:spMkLst>
        </pc:spChg>
        <pc:spChg chg="mod">
          <ac:chgData name="Rajinder Pnaiser" userId="aa2d15aa-545b-450d-973c-5a87934ff5cd" providerId="ADAL" clId="{1CD91C48-3A62-40EB-A627-E0EFDFB1E421}" dt="2022-03-02T14:03:06.651" v="220"/>
          <ac:spMkLst>
            <pc:docMk/>
            <pc:sldMk cId="2921850161" sldId="274"/>
            <ac:spMk id="4" creationId="{614F8B8C-3109-4904-A6D0-B58FEC539D3D}"/>
          </ac:spMkLst>
        </pc:spChg>
      </pc:sldChg>
      <pc:sldChg chg="addSp delSp modSp new">
        <pc:chgData name="Rajinder Pnaiser" userId="aa2d15aa-545b-450d-973c-5a87934ff5cd" providerId="ADAL" clId="{1CD91C48-3A62-40EB-A627-E0EFDFB1E421}" dt="2022-03-02T14:05:09.205" v="226" actId="14100"/>
        <pc:sldMkLst>
          <pc:docMk/>
          <pc:sldMk cId="1284388960" sldId="275"/>
        </pc:sldMkLst>
        <pc:spChg chg="mod">
          <ac:chgData name="Rajinder Pnaiser" userId="aa2d15aa-545b-450d-973c-5a87934ff5cd" providerId="ADAL" clId="{1CD91C48-3A62-40EB-A627-E0EFDFB1E421}" dt="2022-03-02T14:04:12.697" v="221"/>
          <ac:spMkLst>
            <pc:docMk/>
            <pc:sldMk cId="1284388960" sldId="275"/>
            <ac:spMk id="2" creationId="{747A5D7B-1911-4E5D-A129-4D80494C2A63}"/>
          </ac:spMkLst>
        </pc:spChg>
        <pc:spChg chg="del">
          <ac:chgData name="Rajinder Pnaiser" userId="aa2d15aa-545b-450d-973c-5a87934ff5cd" providerId="ADAL" clId="{1CD91C48-3A62-40EB-A627-E0EFDFB1E421}" dt="2022-03-02T14:04:25.854" v="222"/>
          <ac:spMkLst>
            <pc:docMk/>
            <pc:sldMk cId="1284388960" sldId="275"/>
            <ac:spMk id="3" creationId="{6A19A2EA-1086-4AF2-9249-DA6CEDE6D015}"/>
          </ac:spMkLst>
        </pc:spChg>
        <pc:spChg chg="mod">
          <ac:chgData name="Rajinder Pnaiser" userId="aa2d15aa-545b-450d-973c-5a87934ff5cd" providerId="ADAL" clId="{1CD91C48-3A62-40EB-A627-E0EFDFB1E421}" dt="2022-03-02T14:04:52.160" v="225"/>
          <ac:spMkLst>
            <pc:docMk/>
            <pc:sldMk cId="1284388960" sldId="275"/>
            <ac:spMk id="4" creationId="{5AF4604A-2E9A-4ACC-9B53-27A298E2FBCD}"/>
          </ac:spMkLst>
        </pc:spChg>
        <pc:picChg chg="add mod">
          <ac:chgData name="Rajinder Pnaiser" userId="aa2d15aa-545b-450d-973c-5a87934ff5cd" providerId="ADAL" clId="{1CD91C48-3A62-40EB-A627-E0EFDFB1E421}" dt="2022-03-02T14:05:09.205" v="226" actId="14100"/>
          <ac:picMkLst>
            <pc:docMk/>
            <pc:sldMk cId="1284388960" sldId="275"/>
            <ac:picMk id="6" creationId="{EEFCA6AE-6209-47CC-9BE7-361842F01F26}"/>
          </ac:picMkLst>
        </pc:picChg>
      </pc:sldChg>
      <pc:sldChg chg="addSp delSp modSp new del mod">
        <pc:chgData name="Rajinder Pnaiser" userId="aa2d15aa-545b-450d-973c-5a87934ff5cd" providerId="ADAL" clId="{1CD91C48-3A62-40EB-A627-E0EFDFB1E421}" dt="2022-03-02T14:05:47.548" v="229" actId="2696"/>
        <pc:sldMkLst>
          <pc:docMk/>
          <pc:sldMk cId="2494850789" sldId="276"/>
        </pc:sldMkLst>
        <pc:spChg chg="del">
          <ac:chgData name="Rajinder Pnaiser" userId="aa2d15aa-545b-450d-973c-5a87934ff5cd" providerId="ADAL" clId="{1CD91C48-3A62-40EB-A627-E0EFDFB1E421}" dt="2022-03-02T13:57:22.120" v="195" actId="478"/>
          <ac:spMkLst>
            <pc:docMk/>
            <pc:sldMk cId="2494850789" sldId="276"/>
            <ac:spMk id="2" creationId="{3205FFBE-301A-45C1-8DE8-293BDF15AC0E}"/>
          </ac:spMkLst>
        </pc:spChg>
        <pc:spChg chg="mod">
          <ac:chgData name="Rajinder Pnaiser" userId="aa2d15aa-545b-450d-973c-5a87934ff5cd" providerId="ADAL" clId="{1CD91C48-3A62-40EB-A627-E0EFDFB1E421}" dt="2022-03-02T13:57:34.593" v="196"/>
          <ac:spMkLst>
            <pc:docMk/>
            <pc:sldMk cId="2494850789" sldId="276"/>
            <ac:spMk id="3" creationId="{EAAB45C8-8A3F-454D-9A4F-5BCB980BC57D}"/>
          </ac:spMkLst>
        </pc:spChg>
        <pc:spChg chg="add del mod">
          <ac:chgData name="Rajinder Pnaiser" userId="aa2d15aa-545b-450d-973c-5a87934ff5cd" providerId="ADAL" clId="{1CD91C48-3A62-40EB-A627-E0EFDFB1E421}" dt="2022-03-02T14:05:41.888" v="228"/>
          <ac:spMkLst>
            <pc:docMk/>
            <pc:sldMk cId="2494850789" sldId="276"/>
            <ac:spMk id="6" creationId="{C45D1AC6-1FE9-4D93-9A20-CBA1C7268E14}"/>
          </ac:spMkLst>
        </pc:spChg>
      </pc:sldChg>
      <pc:sldChg chg="new del">
        <pc:chgData name="Rajinder Pnaiser" userId="aa2d15aa-545b-450d-973c-5a87934ff5cd" providerId="ADAL" clId="{1CD91C48-3A62-40EB-A627-E0EFDFB1E421}" dt="2022-03-02T13:58:17.162" v="198" actId="47"/>
        <pc:sldMkLst>
          <pc:docMk/>
          <pc:sldMk cId="1529600592" sldId="277"/>
        </pc:sldMkLst>
      </pc:sldChg>
      <pc:sldChg chg="modSp new mod">
        <pc:chgData name="Rajinder Pnaiser" userId="aa2d15aa-545b-450d-973c-5a87934ff5cd" providerId="ADAL" clId="{1CD91C48-3A62-40EB-A627-E0EFDFB1E421}" dt="2022-03-02T13:58:55.067" v="202" actId="20577"/>
        <pc:sldMkLst>
          <pc:docMk/>
          <pc:sldMk cId="2218896476" sldId="277"/>
        </pc:sldMkLst>
        <pc:spChg chg="mod">
          <ac:chgData name="Rajinder Pnaiser" userId="aa2d15aa-545b-450d-973c-5a87934ff5cd" providerId="ADAL" clId="{1CD91C48-3A62-40EB-A627-E0EFDFB1E421}" dt="2022-03-02T13:58:55.067" v="202" actId="20577"/>
          <ac:spMkLst>
            <pc:docMk/>
            <pc:sldMk cId="2218896476" sldId="277"/>
            <ac:spMk id="2" creationId="{90BE821C-2695-4AEE-ACB4-ADBF3D4B3B6A}"/>
          </ac:spMkLst>
        </pc:spChg>
      </pc:sldChg>
      <pc:sldChg chg="modSp new mod">
        <pc:chgData name="Rajinder Pnaiser" userId="aa2d15aa-545b-450d-973c-5a87934ff5cd" providerId="ADAL" clId="{1CD91C48-3A62-40EB-A627-E0EFDFB1E421}" dt="2022-03-02T14:02:16.586" v="217" actId="122"/>
        <pc:sldMkLst>
          <pc:docMk/>
          <pc:sldMk cId="4151433059" sldId="278"/>
        </pc:sldMkLst>
        <pc:spChg chg="mod">
          <ac:chgData name="Rajinder Pnaiser" userId="aa2d15aa-545b-450d-973c-5a87934ff5cd" providerId="ADAL" clId="{1CD91C48-3A62-40EB-A627-E0EFDFB1E421}" dt="2022-03-02T14:02:16.586" v="217" actId="122"/>
          <ac:spMkLst>
            <pc:docMk/>
            <pc:sldMk cId="4151433059" sldId="278"/>
            <ac:spMk id="2" creationId="{6ED299C0-B89C-45A6-9B11-E9FC39E34E3D}"/>
          </ac:spMkLst>
        </pc:spChg>
      </pc:sldChg>
      <pc:sldChg chg="addSp delSp modSp new mod">
        <pc:chgData name="Rajinder Pnaiser" userId="aa2d15aa-545b-450d-973c-5a87934ff5cd" providerId="ADAL" clId="{1CD91C48-3A62-40EB-A627-E0EFDFB1E421}" dt="2022-03-02T14:06:54.489" v="239" actId="114"/>
        <pc:sldMkLst>
          <pc:docMk/>
          <pc:sldMk cId="3416007694" sldId="279"/>
        </pc:sldMkLst>
        <pc:spChg chg="mod">
          <ac:chgData name="Rajinder Pnaiser" userId="aa2d15aa-545b-450d-973c-5a87934ff5cd" providerId="ADAL" clId="{1CD91C48-3A62-40EB-A627-E0EFDFB1E421}" dt="2022-03-02T14:06:08.199" v="231"/>
          <ac:spMkLst>
            <pc:docMk/>
            <pc:sldMk cId="3416007694" sldId="279"/>
            <ac:spMk id="2" creationId="{5DD50EDD-0F97-4616-98B0-014D39F2AF95}"/>
          </ac:spMkLst>
        </pc:spChg>
        <pc:spChg chg="del">
          <ac:chgData name="Rajinder Pnaiser" userId="aa2d15aa-545b-450d-973c-5a87934ff5cd" providerId="ADAL" clId="{1CD91C48-3A62-40EB-A627-E0EFDFB1E421}" dt="2022-03-02T14:06:15.671" v="232"/>
          <ac:spMkLst>
            <pc:docMk/>
            <pc:sldMk cId="3416007694" sldId="279"/>
            <ac:spMk id="3" creationId="{FC2A83AE-575B-4BAF-AA57-C9008E60D9E6}"/>
          </ac:spMkLst>
        </pc:spChg>
        <pc:spChg chg="add mod">
          <ac:chgData name="Rajinder Pnaiser" userId="aa2d15aa-545b-450d-973c-5a87934ff5cd" providerId="ADAL" clId="{1CD91C48-3A62-40EB-A627-E0EFDFB1E421}" dt="2022-03-02T14:06:54.489" v="239" actId="114"/>
          <ac:spMkLst>
            <pc:docMk/>
            <pc:sldMk cId="3416007694" sldId="279"/>
            <ac:spMk id="7" creationId="{2311AF25-68B1-44D3-A7F4-8D889994FA4B}"/>
          </ac:spMkLst>
        </pc:spChg>
        <pc:picChg chg="add mod">
          <ac:chgData name="Rajinder Pnaiser" userId="aa2d15aa-545b-450d-973c-5a87934ff5cd" providerId="ADAL" clId="{1CD91C48-3A62-40EB-A627-E0EFDFB1E421}" dt="2022-03-02T14:06:15.671" v="232"/>
          <ac:picMkLst>
            <pc:docMk/>
            <pc:sldMk cId="3416007694" sldId="279"/>
            <ac:picMk id="6" creationId="{6F12ED99-313C-4654-8EF7-541E6A3F018C}"/>
          </ac:picMkLst>
        </pc:picChg>
      </pc:sldChg>
      <pc:sldChg chg="modSp new mod">
        <pc:chgData name="Rajinder Pnaiser" userId="aa2d15aa-545b-450d-973c-5a87934ff5cd" providerId="ADAL" clId="{1CD91C48-3A62-40EB-A627-E0EFDFB1E421}" dt="2022-03-02T14:11:18.378" v="265" actId="20577"/>
        <pc:sldMkLst>
          <pc:docMk/>
          <pc:sldMk cId="3570389460" sldId="280"/>
        </pc:sldMkLst>
        <pc:spChg chg="mod">
          <ac:chgData name="Rajinder Pnaiser" userId="aa2d15aa-545b-450d-973c-5a87934ff5cd" providerId="ADAL" clId="{1CD91C48-3A62-40EB-A627-E0EFDFB1E421}" dt="2022-03-02T14:08:11.797" v="244"/>
          <ac:spMkLst>
            <pc:docMk/>
            <pc:sldMk cId="3570389460" sldId="280"/>
            <ac:spMk id="2" creationId="{0B1C5813-0655-4500-8309-16BA7C3B4150}"/>
          </ac:spMkLst>
        </pc:spChg>
        <pc:spChg chg="mod">
          <ac:chgData name="Rajinder Pnaiser" userId="aa2d15aa-545b-450d-973c-5a87934ff5cd" providerId="ADAL" clId="{1CD91C48-3A62-40EB-A627-E0EFDFB1E421}" dt="2022-03-02T14:11:18.378" v="265" actId="20577"/>
          <ac:spMkLst>
            <pc:docMk/>
            <pc:sldMk cId="3570389460" sldId="280"/>
            <ac:spMk id="3" creationId="{455B4A09-8F3A-4A32-961E-339E69D6DAEA}"/>
          </ac:spMkLst>
        </pc:spChg>
        <pc:spChg chg="mod">
          <ac:chgData name="Rajinder Pnaiser" userId="aa2d15aa-545b-450d-973c-5a87934ff5cd" providerId="ADAL" clId="{1CD91C48-3A62-40EB-A627-E0EFDFB1E421}" dt="2022-03-02T14:08:39.306" v="249"/>
          <ac:spMkLst>
            <pc:docMk/>
            <pc:sldMk cId="3570389460" sldId="280"/>
            <ac:spMk id="4" creationId="{7D9FE0FA-2A4A-4ADE-B7F7-743193521A0C}"/>
          </ac:spMkLst>
        </pc:spChg>
      </pc:sldChg>
      <pc:sldChg chg="modSp new mod">
        <pc:chgData name="Rajinder Pnaiser" userId="aa2d15aa-545b-450d-973c-5a87934ff5cd" providerId="ADAL" clId="{1CD91C48-3A62-40EB-A627-E0EFDFB1E421}" dt="2022-03-02T14:07:55.981" v="243" actId="122"/>
        <pc:sldMkLst>
          <pc:docMk/>
          <pc:sldMk cId="639593772" sldId="281"/>
        </pc:sldMkLst>
        <pc:spChg chg="mod">
          <ac:chgData name="Rajinder Pnaiser" userId="aa2d15aa-545b-450d-973c-5a87934ff5cd" providerId="ADAL" clId="{1CD91C48-3A62-40EB-A627-E0EFDFB1E421}" dt="2022-03-02T14:07:55.981" v="243" actId="122"/>
          <ac:spMkLst>
            <pc:docMk/>
            <pc:sldMk cId="639593772" sldId="281"/>
            <ac:spMk id="2" creationId="{6EC0309D-CB69-4AD1-B814-F59A27DBEDF1}"/>
          </ac:spMkLst>
        </pc:spChg>
      </pc:sldChg>
      <pc:sldChg chg="modSp new mod">
        <pc:chgData name="Rajinder Pnaiser" userId="aa2d15aa-545b-450d-973c-5a87934ff5cd" providerId="ADAL" clId="{1CD91C48-3A62-40EB-A627-E0EFDFB1E421}" dt="2022-03-02T14:10:47.156" v="260"/>
        <pc:sldMkLst>
          <pc:docMk/>
          <pc:sldMk cId="4282512159" sldId="282"/>
        </pc:sldMkLst>
        <pc:spChg chg="mod">
          <ac:chgData name="Rajinder Pnaiser" userId="aa2d15aa-545b-450d-973c-5a87934ff5cd" providerId="ADAL" clId="{1CD91C48-3A62-40EB-A627-E0EFDFB1E421}" dt="2022-03-02T14:10:16.067" v="253"/>
          <ac:spMkLst>
            <pc:docMk/>
            <pc:sldMk cId="4282512159" sldId="282"/>
            <ac:spMk id="2" creationId="{9C20D28B-D1F7-4C39-8125-69CDE4ACFD89}"/>
          </ac:spMkLst>
        </pc:spChg>
        <pc:spChg chg="mod">
          <ac:chgData name="Rajinder Pnaiser" userId="aa2d15aa-545b-450d-973c-5a87934ff5cd" providerId="ADAL" clId="{1CD91C48-3A62-40EB-A627-E0EFDFB1E421}" dt="2022-03-02T14:10:32.779" v="259" actId="27636"/>
          <ac:spMkLst>
            <pc:docMk/>
            <pc:sldMk cId="4282512159" sldId="282"/>
            <ac:spMk id="3" creationId="{6AF80558-4398-4823-B79C-B43037E69AE9}"/>
          </ac:spMkLst>
        </pc:spChg>
        <pc:spChg chg="mod">
          <ac:chgData name="Rajinder Pnaiser" userId="aa2d15aa-545b-450d-973c-5a87934ff5cd" providerId="ADAL" clId="{1CD91C48-3A62-40EB-A627-E0EFDFB1E421}" dt="2022-03-02T14:10:47.156" v="260"/>
          <ac:spMkLst>
            <pc:docMk/>
            <pc:sldMk cId="4282512159" sldId="282"/>
            <ac:spMk id="4" creationId="{6204B831-C4D1-434A-9649-F1C13529495F}"/>
          </ac:spMkLst>
        </pc:spChg>
      </pc:sldChg>
      <pc:sldChg chg="modSp new del mod">
        <pc:chgData name="Rajinder Pnaiser" userId="aa2d15aa-545b-450d-973c-5a87934ff5cd" providerId="ADAL" clId="{1CD91C48-3A62-40EB-A627-E0EFDFB1E421}" dt="2022-03-02T14:12:42.394" v="271" actId="2696"/>
        <pc:sldMkLst>
          <pc:docMk/>
          <pc:sldMk cId="2748291165" sldId="283"/>
        </pc:sldMkLst>
        <pc:spChg chg="mod">
          <ac:chgData name="Rajinder Pnaiser" userId="aa2d15aa-545b-450d-973c-5a87934ff5cd" providerId="ADAL" clId="{1CD91C48-3A62-40EB-A627-E0EFDFB1E421}" dt="2022-03-02T14:12:14.273" v="266"/>
          <ac:spMkLst>
            <pc:docMk/>
            <pc:sldMk cId="2748291165" sldId="283"/>
            <ac:spMk id="2" creationId="{FDDF5A42-C5FB-4843-BF37-DA39C6F2A8D7}"/>
          </ac:spMkLst>
        </pc:spChg>
        <pc:spChg chg="mod">
          <ac:chgData name="Rajinder Pnaiser" userId="aa2d15aa-545b-450d-973c-5a87934ff5cd" providerId="ADAL" clId="{1CD91C48-3A62-40EB-A627-E0EFDFB1E421}" dt="2022-03-02T14:12:26.567" v="270" actId="20577"/>
          <ac:spMkLst>
            <pc:docMk/>
            <pc:sldMk cId="2748291165" sldId="283"/>
            <ac:spMk id="3" creationId="{D2D480A9-5B6D-4528-9DE9-855DBEAABFDD}"/>
          </ac:spMkLst>
        </pc:spChg>
      </pc:sldChg>
      <pc:sldChg chg="addSp delSp modSp new mod">
        <pc:chgData name="Rajinder Pnaiser" userId="aa2d15aa-545b-450d-973c-5a87934ff5cd" providerId="ADAL" clId="{1CD91C48-3A62-40EB-A627-E0EFDFB1E421}" dt="2022-03-02T14:13:56.964" v="281" actId="20577"/>
        <pc:sldMkLst>
          <pc:docMk/>
          <pc:sldMk cId="3358310928" sldId="284"/>
        </pc:sldMkLst>
        <pc:spChg chg="mod">
          <ac:chgData name="Rajinder Pnaiser" userId="aa2d15aa-545b-450d-973c-5a87934ff5cd" providerId="ADAL" clId="{1CD91C48-3A62-40EB-A627-E0EFDFB1E421}" dt="2022-03-02T14:13:07.408" v="272"/>
          <ac:spMkLst>
            <pc:docMk/>
            <pc:sldMk cId="3358310928" sldId="284"/>
            <ac:spMk id="2" creationId="{D98FA411-E9ED-4588-AB27-456EDF9E1F64}"/>
          </ac:spMkLst>
        </pc:spChg>
        <pc:spChg chg="del">
          <ac:chgData name="Rajinder Pnaiser" userId="aa2d15aa-545b-450d-973c-5a87934ff5cd" providerId="ADAL" clId="{1CD91C48-3A62-40EB-A627-E0EFDFB1E421}" dt="2022-03-02T14:13:14.988" v="273"/>
          <ac:spMkLst>
            <pc:docMk/>
            <pc:sldMk cId="3358310928" sldId="284"/>
            <ac:spMk id="3" creationId="{7F1DC0F0-3012-42B1-98A3-280FB243F9AC}"/>
          </ac:spMkLst>
        </pc:spChg>
        <pc:spChg chg="mod">
          <ac:chgData name="Rajinder Pnaiser" userId="aa2d15aa-545b-450d-973c-5a87934ff5cd" providerId="ADAL" clId="{1CD91C48-3A62-40EB-A627-E0EFDFB1E421}" dt="2022-03-02T14:13:56.964" v="281" actId="20577"/>
          <ac:spMkLst>
            <pc:docMk/>
            <pc:sldMk cId="3358310928" sldId="284"/>
            <ac:spMk id="4" creationId="{F514DBD3-06BD-4C69-80A6-A7147556A2E3}"/>
          </ac:spMkLst>
        </pc:spChg>
        <pc:picChg chg="add mod">
          <ac:chgData name="Rajinder Pnaiser" userId="aa2d15aa-545b-450d-973c-5a87934ff5cd" providerId="ADAL" clId="{1CD91C48-3A62-40EB-A627-E0EFDFB1E421}" dt="2022-03-02T14:13:39.978" v="278" actId="1076"/>
          <ac:picMkLst>
            <pc:docMk/>
            <pc:sldMk cId="3358310928" sldId="284"/>
            <ac:picMk id="6" creationId="{A294A9DA-F5DE-46DB-8A98-AC6AFFB1A95A}"/>
          </ac:picMkLst>
        </pc:picChg>
        <pc:picChg chg="add mod">
          <ac:chgData name="Rajinder Pnaiser" userId="aa2d15aa-545b-450d-973c-5a87934ff5cd" providerId="ADAL" clId="{1CD91C48-3A62-40EB-A627-E0EFDFB1E421}" dt="2022-03-02T14:13:33.548" v="276" actId="1076"/>
          <ac:picMkLst>
            <pc:docMk/>
            <pc:sldMk cId="3358310928" sldId="284"/>
            <ac:picMk id="7" creationId="{E7389483-A6A2-4E23-A4B2-8C217A6A0488}"/>
          </ac:picMkLst>
        </pc:picChg>
      </pc:sldChg>
      <pc:sldChg chg="modSp new mod">
        <pc:chgData name="Rajinder Pnaiser" userId="aa2d15aa-545b-450d-973c-5a87934ff5cd" providerId="ADAL" clId="{1CD91C48-3A62-40EB-A627-E0EFDFB1E421}" dt="2022-03-02T14:16:28.112" v="296" actId="20577"/>
        <pc:sldMkLst>
          <pc:docMk/>
          <pc:sldMk cId="3086262758" sldId="285"/>
        </pc:sldMkLst>
        <pc:spChg chg="mod">
          <ac:chgData name="Rajinder Pnaiser" userId="aa2d15aa-545b-450d-973c-5a87934ff5cd" providerId="ADAL" clId="{1CD91C48-3A62-40EB-A627-E0EFDFB1E421}" dt="2022-03-02T14:15:29.556" v="285"/>
          <ac:spMkLst>
            <pc:docMk/>
            <pc:sldMk cId="3086262758" sldId="285"/>
            <ac:spMk id="2" creationId="{EEDEEE41-E47D-4868-B92B-26CC632F44DA}"/>
          </ac:spMkLst>
        </pc:spChg>
        <pc:spChg chg="mod">
          <ac:chgData name="Rajinder Pnaiser" userId="aa2d15aa-545b-450d-973c-5a87934ff5cd" providerId="ADAL" clId="{1CD91C48-3A62-40EB-A627-E0EFDFB1E421}" dt="2022-03-02T14:16:11.205" v="293" actId="5793"/>
          <ac:spMkLst>
            <pc:docMk/>
            <pc:sldMk cId="3086262758" sldId="285"/>
            <ac:spMk id="3" creationId="{35C65548-9D16-4E91-9B3F-0E79E8CB29F4}"/>
          </ac:spMkLst>
        </pc:spChg>
        <pc:spChg chg="mod">
          <ac:chgData name="Rajinder Pnaiser" userId="aa2d15aa-545b-450d-973c-5a87934ff5cd" providerId="ADAL" clId="{1CD91C48-3A62-40EB-A627-E0EFDFB1E421}" dt="2022-03-02T14:16:28.112" v="296" actId="20577"/>
          <ac:spMkLst>
            <pc:docMk/>
            <pc:sldMk cId="3086262758" sldId="285"/>
            <ac:spMk id="4" creationId="{89182D52-CC6D-4CA3-8490-9DAB1BC72F33}"/>
          </ac:spMkLst>
        </pc:spChg>
      </pc:sldChg>
      <pc:sldChg chg="addSp delSp modSp new mod">
        <pc:chgData name="Rajinder Pnaiser" userId="aa2d15aa-545b-450d-973c-5a87934ff5cd" providerId="ADAL" clId="{1CD91C48-3A62-40EB-A627-E0EFDFB1E421}" dt="2022-03-02T14:18:16.476" v="312"/>
        <pc:sldMkLst>
          <pc:docMk/>
          <pc:sldMk cId="2522091014" sldId="286"/>
        </pc:sldMkLst>
        <pc:spChg chg="mod">
          <ac:chgData name="Rajinder Pnaiser" userId="aa2d15aa-545b-450d-973c-5a87934ff5cd" providerId="ADAL" clId="{1CD91C48-3A62-40EB-A627-E0EFDFB1E421}" dt="2022-03-02T14:16:49.017" v="297"/>
          <ac:spMkLst>
            <pc:docMk/>
            <pc:sldMk cId="2522091014" sldId="286"/>
            <ac:spMk id="2" creationId="{662989B8-7F7D-4F77-80AC-A43F6BBA0CB0}"/>
          </ac:spMkLst>
        </pc:spChg>
        <pc:spChg chg="del">
          <ac:chgData name="Rajinder Pnaiser" userId="aa2d15aa-545b-450d-973c-5a87934ff5cd" providerId="ADAL" clId="{1CD91C48-3A62-40EB-A627-E0EFDFB1E421}" dt="2022-03-02T14:16:56.261" v="298"/>
          <ac:spMkLst>
            <pc:docMk/>
            <pc:sldMk cId="2522091014" sldId="286"/>
            <ac:spMk id="3" creationId="{A855DF87-F5EE-448B-8CEB-48CE74670A4E}"/>
          </ac:spMkLst>
        </pc:spChg>
        <pc:spChg chg="mod">
          <ac:chgData name="Rajinder Pnaiser" userId="aa2d15aa-545b-450d-973c-5a87934ff5cd" providerId="ADAL" clId="{1CD91C48-3A62-40EB-A627-E0EFDFB1E421}" dt="2022-03-02T14:18:16.476" v="312"/>
          <ac:spMkLst>
            <pc:docMk/>
            <pc:sldMk cId="2522091014" sldId="286"/>
            <ac:spMk id="4" creationId="{8E7CD810-BA5C-4E26-BB3C-EC6A69491066}"/>
          </ac:spMkLst>
        </pc:spChg>
        <pc:spChg chg="add mod">
          <ac:chgData name="Rajinder Pnaiser" userId="aa2d15aa-545b-450d-973c-5a87934ff5cd" providerId="ADAL" clId="{1CD91C48-3A62-40EB-A627-E0EFDFB1E421}" dt="2022-03-02T14:17:26.174" v="304" actId="14100"/>
          <ac:spMkLst>
            <pc:docMk/>
            <pc:sldMk cId="2522091014" sldId="286"/>
            <ac:spMk id="7" creationId="{034D5D45-E556-4C45-9204-9F0E5CE1F262}"/>
          </ac:spMkLst>
        </pc:spChg>
        <pc:spChg chg="add mod">
          <ac:chgData name="Rajinder Pnaiser" userId="aa2d15aa-545b-450d-973c-5a87934ff5cd" providerId="ADAL" clId="{1CD91C48-3A62-40EB-A627-E0EFDFB1E421}" dt="2022-03-02T14:17:57.965" v="311" actId="114"/>
          <ac:spMkLst>
            <pc:docMk/>
            <pc:sldMk cId="2522091014" sldId="286"/>
            <ac:spMk id="8" creationId="{2815D3B7-CDB0-4F2B-9D45-586402945606}"/>
          </ac:spMkLst>
        </pc:spChg>
        <pc:graphicFrameChg chg="add mod">
          <ac:chgData name="Rajinder Pnaiser" userId="aa2d15aa-545b-450d-973c-5a87934ff5cd" providerId="ADAL" clId="{1CD91C48-3A62-40EB-A627-E0EFDFB1E421}" dt="2022-03-02T14:17:04.964" v="300" actId="14100"/>
          <ac:graphicFrameMkLst>
            <pc:docMk/>
            <pc:sldMk cId="2522091014" sldId="286"/>
            <ac:graphicFrameMk id="6" creationId="{1E4EA351-7903-4A90-B01F-189BFB181445}"/>
          </ac:graphicFrameMkLst>
        </pc:graphicFrameChg>
      </pc:sldChg>
      <pc:sldChg chg="modSp new mod">
        <pc:chgData name="Rajinder Pnaiser" userId="aa2d15aa-545b-450d-973c-5a87934ff5cd" providerId="ADAL" clId="{1CD91C48-3A62-40EB-A627-E0EFDFB1E421}" dt="2022-03-02T14:21:59.425" v="338" actId="20577"/>
        <pc:sldMkLst>
          <pc:docMk/>
          <pc:sldMk cId="3509663555" sldId="287"/>
        </pc:sldMkLst>
        <pc:spChg chg="mod">
          <ac:chgData name="Rajinder Pnaiser" userId="aa2d15aa-545b-450d-973c-5a87934ff5cd" providerId="ADAL" clId="{1CD91C48-3A62-40EB-A627-E0EFDFB1E421}" dt="2022-03-02T14:21:17.195" v="313"/>
          <ac:spMkLst>
            <pc:docMk/>
            <pc:sldMk cId="3509663555" sldId="287"/>
            <ac:spMk id="2" creationId="{25F021B7-40BD-48B0-9A57-9A1052FBE37B}"/>
          </ac:spMkLst>
        </pc:spChg>
        <pc:spChg chg="mod">
          <ac:chgData name="Rajinder Pnaiser" userId="aa2d15aa-545b-450d-973c-5a87934ff5cd" providerId="ADAL" clId="{1CD91C48-3A62-40EB-A627-E0EFDFB1E421}" dt="2022-03-02T14:21:36.070" v="318" actId="5793"/>
          <ac:spMkLst>
            <pc:docMk/>
            <pc:sldMk cId="3509663555" sldId="287"/>
            <ac:spMk id="3" creationId="{15163096-3941-439C-B2DE-E23D795B7DB9}"/>
          </ac:spMkLst>
        </pc:spChg>
        <pc:spChg chg="mod">
          <ac:chgData name="Rajinder Pnaiser" userId="aa2d15aa-545b-450d-973c-5a87934ff5cd" providerId="ADAL" clId="{1CD91C48-3A62-40EB-A627-E0EFDFB1E421}" dt="2022-03-02T14:21:59.425" v="338" actId="20577"/>
          <ac:spMkLst>
            <pc:docMk/>
            <pc:sldMk cId="3509663555" sldId="287"/>
            <ac:spMk id="4" creationId="{B10EB31C-C003-48CF-98BD-D56A60870FDD}"/>
          </ac:spMkLst>
        </pc:spChg>
      </pc:sldChg>
      <pc:sldChg chg="modSp new mod">
        <pc:chgData name="Rajinder Pnaiser" userId="aa2d15aa-545b-450d-973c-5a87934ff5cd" providerId="ADAL" clId="{1CD91C48-3A62-40EB-A627-E0EFDFB1E421}" dt="2022-03-02T14:24:53.081" v="352" actId="20577"/>
        <pc:sldMkLst>
          <pc:docMk/>
          <pc:sldMk cId="1124577636" sldId="288"/>
        </pc:sldMkLst>
        <pc:spChg chg="mod">
          <ac:chgData name="Rajinder Pnaiser" userId="aa2d15aa-545b-450d-973c-5a87934ff5cd" providerId="ADAL" clId="{1CD91C48-3A62-40EB-A627-E0EFDFB1E421}" dt="2022-03-02T14:23:44.166" v="341"/>
          <ac:spMkLst>
            <pc:docMk/>
            <pc:sldMk cId="1124577636" sldId="288"/>
            <ac:spMk id="2" creationId="{6FC25688-E76E-4EF6-9CD2-077739353483}"/>
          </ac:spMkLst>
        </pc:spChg>
        <pc:spChg chg="mod">
          <ac:chgData name="Rajinder Pnaiser" userId="aa2d15aa-545b-450d-973c-5a87934ff5cd" providerId="ADAL" clId="{1CD91C48-3A62-40EB-A627-E0EFDFB1E421}" dt="2022-03-02T14:24:27.049" v="349" actId="27636"/>
          <ac:spMkLst>
            <pc:docMk/>
            <pc:sldMk cId="1124577636" sldId="288"/>
            <ac:spMk id="3" creationId="{FE742FDD-D509-48B2-9681-BF85961300AC}"/>
          </ac:spMkLst>
        </pc:spChg>
        <pc:spChg chg="mod">
          <ac:chgData name="Rajinder Pnaiser" userId="aa2d15aa-545b-450d-973c-5a87934ff5cd" providerId="ADAL" clId="{1CD91C48-3A62-40EB-A627-E0EFDFB1E421}" dt="2022-03-02T14:24:53.081" v="352" actId="20577"/>
          <ac:spMkLst>
            <pc:docMk/>
            <pc:sldMk cId="1124577636" sldId="288"/>
            <ac:spMk id="4" creationId="{DE7C4DE9-450B-484B-8D12-56CE0C6F1167}"/>
          </ac:spMkLst>
        </pc:spChg>
      </pc:sldChg>
      <pc:sldChg chg="modSp new mod">
        <pc:chgData name="Rajinder Pnaiser" userId="aa2d15aa-545b-450d-973c-5a87934ff5cd" providerId="ADAL" clId="{1CD91C48-3A62-40EB-A627-E0EFDFB1E421}" dt="2022-03-02T14:27:01.746" v="360"/>
        <pc:sldMkLst>
          <pc:docMk/>
          <pc:sldMk cId="2134553615" sldId="289"/>
        </pc:sldMkLst>
        <pc:spChg chg="mod">
          <ac:chgData name="Rajinder Pnaiser" userId="aa2d15aa-545b-450d-973c-5a87934ff5cd" providerId="ADAL" clId="{1CD91C48-3A62-40EB-A627-E0EFDFB1E421}" dt="2022-03-02T14:26:24.540" v="356"/>
          <ac:spMkLst>
            <pc:docMk/>
            <pc:sldMk cId="2134553615" sldId="289"/>
            <ac:spMk id="2" creationId="{364394DF-F4DE-4C5B-8547-853FBB988381}"/>
          </ac:spMkLst>
        </pc:spChg>
        <pc:spChg chg="mod">
          <ac:chgData name="Rajinder Pnaiser" userId="aa2d15aa-545b-450d-973c-5a87934ff5cd" providerId="ADAL" clId="{1CD91C48-3A62-40EB-A627-E0EFDFB1E421}" dt="2022-03-02T14:26:47.222" v="359" actId="14100"/>
          <ac:spMkLst>
            <pc:docMk/>
            <pc:sldMk cId="2134553615" sldId="289"/>
            <ac:spMk id="3" creationId="{F704FFD5-FF6A-4240-B2F6-7B217C76A0CD}"/>
          </ac:spMkLst>
        </pc:spChg>
        <pc:spChg chg="mod">
          <ac:chgData name="Rajinder Pnaiser" userId="aa2d15aa-545b-450d-973c-5a87934ff5cd" providerId="ADAL" clId="{1CD91C48-3A62-40EB-A627-E0EFDFB1E421}" dt="2022-03-02T14:27:01.746" v="360"/>
          <ac:spMkLst>
            <pc:docMk/>
            <pc:sldMk cId="2134553615" sldId="289"/>
            <ac:spMk id="4" creationId="{79F0FDA9-A925-4C10-9B3E-7EE3E9348078}"/>
          </ac:spMkLst>
        </pc:spChg>
      </pc:sldChg>
      <pc:sldChg chg="modSp new mod">
        <pc:chgData name="Rajinder Pnaiser" userId="aa2d15aa-545b-450d-973c-5a87934ff5cd" providerId="ADAL" clId="{1CD91C48-3A62-40EB-A627-E0EFDFB1E421}" dt="2022-03-02T14:25:55.184" v="355" actId="122"/>
        <pc:sldMkLst>
          <pc:docMk/>
          <pc:sldMk cId="1180513935" sldId="290"/>
        </pc:sldMkLst>
        <pc:spChg chg="mod">
          <ac:chgData name="Rajinder Pnaiser" userId="aa2d15aa-545b-450d-973c-5a87934ff5cd" providerId="ADAL" clId="{1CD91C48-3A62-40EB-A627-E0EFDFB1E421}" dt="2022-03-02T14:25:55.184" v="355" actId="122"/>
          <ac:spMkLst>
            <pc:docMk/>
            <pc:sldMk cId="1180513935" sldId="290"/>
            <ac:spMk id="2" creationId="{DBBA24EE-2E84-4FEC-B260-2A0C6975A8B5}"/>
          </ac:spMkLst>
        </pc:spChg>
      </pc:sldChg>
      <pc:sldChg chg="modSp new mod">
        <pc:chgData name="Rajinder Pnaiser" userId="aa2d15aa-545b-450d-973c-5a87934ff5cd" providerId="ADAL" clId="{1CD91C48-3A62-40EB-A627-E0EFDFB1E421}" dt="2022-03-02T14:28:27.680" v="367"/>
        <pc:sldMkLst>
          <pc:docMk/>
          <pc:sldMk cId="336491233" sldId="291"/>
        </pc:sldMkLst>
        <pc:spChg chg="mod">
          <ac:chgData name="Rajinder Pnaiser" userId="aa2d15aa-545b-450d-973c-5a87934ff5cd" providerId="ADAL" clId="{1CD91C48-3A62-40EB-A627-E0EFDFB1E421}" dt="2022-03-02T14:28:00.014" v="362"/>
          <ac:spMkLst>
            <pc:docMk/>
            <pc:sldMk cId="336491233" sldId="291"/>
            <ac:spMk id="2" creationId="{A8BD5A87-8516-44C6-B3AF-7E89E2F37CEA}"/>
          </ac:spMkLst>
        </pc:spChg>
        <pc:spChg chg="mod">
          <ac:chgData name="Rajinder Pnaiser" userId="aa2d15aa-545b-450d-973c-5a87934ff5cd" providerId="ADAL" clId="{1CD91C48-3A62-40EB-A627-E0EFDFB1E421}" dt="2022-03-02T14:28:14.350" v="366" actId="20577"/>
          <ac:spMkLst>
            <pc:docMk/>
            <pc:sldMk cId="336491233" sldId="291"/>
            <ac:spMk id="3" creationId="{3C15DA0D-99D6-49BF-A2D4-FB6AADD28C15}"/>
          </ac:spMkLst>
        </pc:spChg>
        <pc:spChg chg="mod">
          <ac:chgData name="Rajinder Pnaiser" userId="aa2d15aa-545b-450d-973c-5a87934ff5cd" providerId="ADAL" clId="{1CD91C48-3A62-40EB-A627-E0EFDFB1E421}" dt="2022-03-02T14:28:27.680" v="367"/>
          <ac:spMkLst>
            <pc:docMk/>
            <pc:sldMk cId="336491233" sldId="291"/>
            <ac:spMk id="4" creationId="{DCAB2C4B-8FBC-45D7-83FB-86E227F7C3DE}"/>
          </ac:spMkLst>
        </pc:spChg>
      </pc:sldChg>
      <pc:sldChg chg="modSp new mod">
        <pc:chgData name="Rajinder Pnaiser" userId="aa2d15aa-545b-450d-973c-5a87934ff5cd" providerId="ADAL" clId="{1CD91C48-3A62-40EB-A627-E0EFDFB1E421}" dt="2022-03-02T14:31:13.316" v="374"/>
        <pc:sldMkLst>
          <pc:docMk/>
          <pc:sldMk cId="4212774998" sldId="292"/>
        </pc:sldMkLst>
        <pc:spChg chg="mod">
          <ac:chgData name="Rajinder Pnaiser" userId="aa2d15aa-545b-450d-973c-5a87934ff5cd" providerId="ADAL" clId="{1CD91C48-3A62-40EB-A627-E0EFDFB1E421}" dt="2022-03-02T14:30:43.956" v="369"/>
          <ac:spMkLst>
            <pc:docMk/>
            <pc:sldMk cId="4212774998" sldId="292"/>
            <ac:spMk id="2" creationId="{335A6C33-27DC-4599-BD44-FEBB2A22BB68}"/>
          </ac:spMkLst>
        </pc:spChg>
        <pc:spChg chg="mod">
          <ac:chgData name="Rajinder Pnaiser" userId="aa2d15aa-545b-450d-973c-5a87934ff5cd" providerId="ADAL" clId="{1CD91C48-3A62-40EB-A627-E0EFDFB1E421}" dt="2022-03-02T14:30:56.987" v="373" actId="5793"/>
          <ac:spMkLst>
            <pc:docMk/>
            <pc:sldMk cId="4212774998" sldId="292"/>
            <ac:spMk id="3" creationId="{34CF4D1A-6184-4411-98A6-F9F068B585BB}"/>
          </ac:spMkLst>
        </pc:spChg>
        <pc:spChg chg="mod">
          <ac:chgData name="Rajinder Pnaiser" userId="aa2d15aa-545b-450d-973c-5a87934ff5cd" providerId="ADAL" clId="{1CD91C48-3A62-40EB-A627-E0EFDFB1E421}" dt="2022-03-02T14:31:13.316" v="374"/>
          <ac:spMkLst>
            <pc:docMk/>
            <pc:sldMk cId="4212774998" sldId="292"/>
            <ac:spMk id="4" creationId="{61F2443F-45FA-4AF1-9BF5-0E5CCE4B7D0E}"/>
          </ac:spMkLst>
        </pc:spChg>
      </pc:sldChg>
      <pc:sldChg chg="modSp new mod">
        <pc:chgData name="Rajinder Pnaiser" userId="aa2d15aa-545b-450d-973c-5a87934ff5cd" providerId="ADAL" clId="{1CD91C48-3A62-40EB-A627-E0EFDFB1E421}" dt="2022-03-02T14:33:14.122" v="392"/>
        <pc:sldMkLst>
          <pc:docMk/>
          <pc:sldMk cId="1485178672" sldId="293"/>
        </pc:sldMkLst>
        <pc:spChg chg="mod">
          <ac:chgData name="Rajinder Pnaiser" userId="aa2d15aa-545b-450d-973c-5a87934ff5cd" providerId="ADAL" clId="{1CD91C48-3A62-40EB-A627-E0EFDFB1E421}" dt="2022-03-02T14:32:02.652" v="377"/>
          <ac:spMkLst>
            <pc:docMk/>
            <pc:sldMk cId="1485178672" sldId="293"/>
            <ac:spMk id="2" creationId="{1858F9C4-3579-4C4C-BAB9-E87EE2DD9D39}"/>
          </ac:spMkLst>
        </pc:spChg>
        <pc:spChg chg="mod">
          <ac:chgData name="Rajinder Pnaiser" userId="aa2d15aa-545b-450d-973c-5a87934ff5cd" providerId="ADAL" clId="{1CD91C48-3A62-40EB-A627-E0EFDFB1E421}" dt="2022-03-02T14:32:55.666" v="391" actId="255"/>
          <ac:spMkLst>
            <pc:docMk/>
            <pc:sldMk cId="1485178672" sldId="293"/>
            <ac:spMk id="3" creationId="{5F9C4FC9-598D-4D16-B21A-30C61BADBE48}"/>
          </ac:spMkLst>
        </pc:spChg>
        <pc:spChg chg="mod">
          <ac:chgData name="Rajinder Pnaiser" userId="aa2d15aa-545b-450d-973c-5a87934ff5cd" providerId="ADAL" clId="{1CD91C48-3A62-40EB-A627-E0EFDFB1E421}" dt="2022-03-02T14:33:14.122" v="392"/>
          <ac:spMkLst>
            <pc:docMk/>
            <pc:sldMk cId="1485178672" sldId="293"/>
            <ac:spMk id="4" creationId="{B0B37D73-435C-4BC0-B072-D14F7240160B}"/>
          </ac:spMkLst>
        </pc:spChg>
      </pc:sldChg>
      <pc:sldChg chg="modSp new mod">
        <pc:chgData name="Rajinder Pnaiser" userId="aa2d15aa-545b-450d-973c-5a87934ff5cd" providerId="ADAL" clId="{1CD91C48-3A62-40EB-A627-E0EFDFB1E421}" dt="2022-03-02T14:35:01.784" v="403" actId="20577"/>
        <pc:sldMkLst>
          <pc:docMk/>
          <pc:sldMk cId="951796951" sldId="294"/>
        </pc:sldMkLst>
        <pc:spChg chg="mod">
          <ac:chgData name="Rajinder Pnaiser" userId="aa2d15aa-545b-450d-973c-5a87934ff5cd" providerId="ADAL" clId="{1CD91C48-3A62-40EB-A627-E0EFDFB1E421}" dt="2022-03-02T14:34:17.203" v="393"/>
          <ac:spMkLst>
            <pc:docMk/>
            <pc:sldMk cId="951796951" sldId="294"/>
            <ac:spMk id="2" creationId="{EA4BF03E-D4CC-4FD8-87A0-EE064A1AD1F0}"/>
          </ac:spMkLst>
        </pc:spChg>
        <pc:spChg chg="mod">
          <ac:chgData name="Rajinder Pnaiser" userId="aa2d15aa-545b-450d-973c-5a87934ff5cd" providerId="ADAL" clId="{1CD91C48-3A62-40EB-A627-E0EFDFB1E421}" dt="2022-03-02T14:34:40.872" v="400" actId="20577"/>
          <ac:spMkLst>
            <pc:docMk/>
            <pc:sldMk cId="951796951" sldId="294"/>
            <ac:spMk id="3" creationId="{796AA76E-0434-48DC-9CB6-1689AA094E78}"/>
          </ac:spMkLst>
        </pc:spChg>
        <pc:spChg chg="mod">
          <ac:chgData name="Rajinder Pnaiser" userId="aa2d15aa-545b-450d-973c-5a87934ff5cd" providerId="ADAL" clId="{1CD91C48-3A62-40EB-A627-E0EFDFB1E421}" dt="2022-03-02T14:35:01.784" v="403" actId="20577"/>
          <ac:spMkLst>
            <pc:docMk/>
            <pc:sldMk cId="951796951" sldId="294"/>
            <ac:spMk id="4" creationId="{53558818-5F01-4342-A145-B37E890BD4F4}"/>
          </ac:spMkLst>
        </pc:spChg>
      </pc:sldChg>
      <pc:sldChg chg="modSp new mod">
        <pc:chgData name="Rajinder Pnaiser" userId="aa2d15aa-545b-450d-973c-5a87934ff5cd" providerId="ADAL" clId="{1CD91C48-3A62-40EB-A627-E0EFDFB1E421}" dt="2022-03-02T14:36:18.771" v="416" actId="20577"/>
        <pc:sldMkLst>
          <pc:docMk/>
          <pc:sldMk cId="3114400724" sldId="295"/>
        </pc:sldMkLst>
        <pc:spChg chg="mod">
          <ac:chgData name="Rajinder Pnaiser" userId="aa2d15aa-545b-450d-973c-5a87934ff5cd" providerId="ADAL" clId="{1CD91C48-3A62-40EB-A627-E0EFDFB1E421}" dt="2022-03-02T14:35:45.389" v="405"/>
          <ac:spMkLst>
            <pc:docMk/>
            <pc:sldMk cId="3114400724" sldId="295"/>
            <ac:spMk id="2" creationId="{3E7C1E2B-9AC5-451D-9EDD-67C2567153DB}"/>
          </ac:spMkLst>
        </pc:spChg>
        <pc:spChg chg="mod">
          <ac:chgData name="Rajinder Pnaiser" userId="aa2d15aa-545b-450d-973c-5a87934ff5cd" providerId="ADAL" clId="{1CD91C48-3A62-40EB-A627-E0EFDFB1E421}" dt="2022-03-02T14:36:06.098" v="413" actId="20577"/>
          <ac:spMkLst>
            <pc:docMk/>
            <pc:sldMk cId="3114400724" sldId="295"/>
            <ac:spMk id="3" creationId="{AECCA28D-6305-4F33-BB83-B1C31B75E2FF}"/>
          </ac:spMkLst>
        </pc:spChg>
        <pc:spChg chg="mod">
          <ac:chgData name="Rajinder Pnaiser" userId="aa2d15aa-545b-450d-973c-5a87934ff5cd" providerId="ADAL" clId="{1CD91C48-3A62-40EB-A627-E0EFDFB1E421}" dt="2022-03-02T14:36:18.771" v="416" actId="20577"/>
          <ac:spMkLst>
            <pc:docMk/>
            <pc:sldMk cId="3114400724" sldId="295"/>
            <ac:spMk id="4" creationId="{087CC0D1-D220-4A1C-88C0-CED9C040B5E1}"/>
          </ac:spMkLst>
        </pc:spChg>
      </pc:sldChg>
      <pc:sldChg chg="modSp new mod">
        <pc:chgData name="Rajinder Pnaiser" userId="aa2d15aa-545b-450d-973c-5a87934ff5cd" providerId="ADAL" clId="{1CD91C48-3A62-40EB-A627-E0EFDFB1E421}" dt="2022-03-02T14:37:35.483" v="431" actId="20577"/>
        <pc:sldMkLst>
          <pc:docMk/>
          <pc:sldMk cId="3417576907" sldId="296"/>
        </pc:sldMkLst>
        <pc:spChg chg="mod">
          <ac:chgData name="Rajinder Pnaiser" userId="aa2d15aa-545b-450d-973c-5a87934ff5cd" providerId="ADAL" clId="{1CD91C48-3A62-40EB-A627-E0EFDFB1E421}" dt="2022-03-02T14:36:58.476" v="420"/>
          <ac:spMkLst>
            <pc:docMk/>
            <pc:sldMk cId="3417576907" sldId="296"/>
            <ac:spMk id="2" creationId="{1397FCE3-8190-443F-9E8B-8FE422DAE7BA}"/>
          </ac:spMkLst>
        </pc:spChg>
        <pc:spChg chg="mod">
          <ac:chgData name="Rajinder Pnaiser" userId="aa2d15aa-545b-450d-973c-5a87934ff5cd" providerId="ADAL" clId="{1CD91C48-3A62-40EB-A627-E0EFDFB1E421}" dt="2022-03-02T14:37:20.402" v="428" actId="20577"/>
          <ac:spMkLst>
            <pc:docMk/>
            <pc:sldMk cId="3417576907" sldId="296"/>
            <ac:spMk id="3" creationId="{5DDC562B-6F65-487B-AA23-A1AA143503DB}"/>
          </ac:spMkLst>
        </pc:spChg>
        <pc:spChg chg="mod">
          <ac:chgData name="Rajinder Pnaiser" userId="aa2d15aa-545b-450d-973c-5a87934ff5cd" providerId="ADAL" clId="{1CD91C48-3A62-40EB-A627-E0EFDFB1E421}" dt="2022-03-02T14:37:35.483" v="431" actId="20577"/>
          <ac:spMkLst>
            <pc:docMk/>
            <pc:sldMk cId="3417576907" sldId="296"/>
            <ac:spMk id="4" creationId="{10FDF1A0-9759-4D7C-87CE-B596D1FC48ED}"/>
          </ac:spMkLst>
        </pc:spChg>
      </pc:sldChg>
      <pc:sldChg chg="modSp new mod">
        <pc:chgData name="Rajinder Pnaiser" userId="aa2d15aa-545b-450d-973c-5a87934ff5cd" providerId="ADAL" clId="{1CD91C48-3A62-40EB-A627-E0EFDFB1E421}" dt="2022-03-02T14:38:27.349" v="441" actId="20577"/>
        <pc:sldMkLst>
          <pc:docMk/>
          <pc:sldMk cId="3071030048" sldId="297"/>
        </pc:sldMkLst>
        <pc:spChg chg="mod">
          <ac:chgData name="Rajinder Pnaiser" userId="aa2d15aa-545b-450d-973c-5a87934ff5cd" providerId="ADAL" clId="{1CD91C48-3A62-40EB-A627-E0EFDFB1E421}" dt="2022-03-02T14:37:56.462" v="432"/>
          <ac:spMkLst>
            <pc:docMk/>
            <pc:sldMk cId="3071030048" sldId="297"/>
            <ac:spMk id="2" creationId="{751F0269-3695-4707-A7E2-D6F125753A47}"/>
          </ac:spMkLst>
        </pc:spChg>
        <pc:spChg chg="mod">
          <ac:chgData name="Rajinder Pnaiser" userId="aa2d15aa-545b-450d-973c-5a87934ff5cd" providerId="ADAL" clId="{1CD91C48-3A62-40EB-A627-E0EFDFB1E421}" dt="2022-03-02T14:38:13.625" v="438" actId="20577"/>
          <ac:spMkLst>
            <pc:docMk/>
            <pc:sldMk cId="3071030048" sldId="297"/>
            <ac:spMk id="3" creationId="{42A14886-F551-46CF-9A7B-1278F85EF4A5}"/>
          </ac:spMkLst>
        </pc:spChg>
        <pc:spChg chg="mod">
          <ac:chgData name="Rajinder Pnaiser" userId="aa2d15aa-545b-450d-973c-5a87934ff5cd" providerId="ADAL" clId="{1CD91C48-3A62-40EB-A627-E0EFDFB1E421}" dt="2022-03-02T14:38:27.349" v="441" actId="20577"/>
          <ac:spMkLst>
            <pc:docMk/>
            <pc:sldMk cId="3071030048" sldId="297"/>
            <ac:spMk id="4" creationId="{03E107FF-D37A-4D53-9A84-58C8D3EB0303}"/>
          </ac:spMkLst>
        </pc:spChg>
      </pc:sldChg>
      <pc:sldChg chg="modSp new mod">
        <pc:chgData name="Rajinder Pnaiser" userId="aa2d15aa-545b-450d-973c-5a87934ff5cd" providerId="ADAL" clId="{1CD91C48-3A62-40EB-A627-E0EFDFB1E421}" dt="2022-03-02T14:39:39.529" v="451" actId="20577"/>
        <pc:sldMkLst>
          <pc:docMk/>
          <pc:sldMk cId="2432814386" sldId="298"/>
        </pc:sldMkLst>
        <pc:spChg chg="mod">
          <ac:chgData name="Rajinder Pnaiser" userId="aa2d15aa-545b-450d-973c-5a87934ff5cd" providerId="ADAL" clId="{1CD91C48-3A62-40EB-A627-E0EFDFB1E421}" dt="2022-03-02T14:39:00.219" v="442"/>
          <ac:spMkLst>
            <pc:docMk/>
            <pc:sldMk cId="2432814386" sldId="298"/>
            <ac:spMk id="2" creationId="{3E12694C-72FB-49F4-84C4-FDE4BF4DC77B}"/>
          </ac:spMkLst>
        </pc:spChg>
        <pc:spChg chg="mod">
          <ac:chgData name="Rajinder Pnaiser" userId="aa2d15aa-545b-450d-973c-5a87934ff5cd" providerId="ADAL" clId="{1CD91C48-3A62-40EB-A627-E0EFDFB1E421}" dt="2022-03-02T14:39:17.658" v="448" actId="20577"/>
          <ac:spMkLst>
            <pc:docMk/>
            <pc:sldMk cId="2432814386" sldId="298"/>
            <ac:spMk id="3" creationId="{ABF048E2-9719-4075-9134-C96B49F11158}"/>
          </ac:spMkLst>
        </pc:spChg>
        <pc:spChg chg="mod">
          <ac:chgData name="Rajinder Pnaiser" userId="aa2d15aa-545b-450d-973c-5a87934ff5cd" providerId="ADAL" clId="{1CD91C48-3A62-40EB-A627-E0EFDFB1E421}" dt="2022-03-02T14:39:39.529" v="451" actId="20577"/>
          <ac:spMkLst>
            <pc:docMk/>
            <pc:sldMk cId="2432814386" sldId="298"/>
            <ac:spMk id="4" creationId="{561B1DBA-2871-44F8-8406-E5B0FAA46791}"/>
          </ac:spMkLst>
        </pc:spChg>
      </pc:sldChg>
      <pc:sldChg chg="modSp new mod">
        <pc:chgData name="Rajinder Pnaiser" userId="aa2d15aa-545b-450d-973c-5a87934ff5cd" providerId="ADAL" clId="{1CD91C48-3A62-40EB-A627-E0EFDFB1E421}" dt="2022-03-02T14:40:20.734" v="458" actId="27636"/>
        <pc:sldMkLst>
          <pc:docMk/>
          <pc:sldMk cId="2786200873" sldId="299"/>
        </pc:sldMkLst>
        <pc:spChg chg="mod">
          <ac:chgData name="Rajinder Pnaiser" userId="aa2d15aa-545b-450d-973c-5a87934ff5cd" providerId="ADAL" clId="{1CD91C48-3A62-40EB-A627-E0EFDFB1E421}" dt="2022-03-02T14:40:12.682" v="456"/>
          <ac:spMkLst>
            <pc:docMk/>
            <pc:sldMk cId="2786200873" sldId="299"/>
            <ac:spMk id="2" creationId="{2A069F28-7170-4481-8D01-9F14A8D71D5C}"/>
          </ac:spMkLst>
        </pc:spChg>
        <pc:spChg chg="mod">
          <ac:chgData name="Rajinder Pnaiser" userId="aa2d15aa-545b-450d-973c-5a87934ff5cd" providerId="ADAL" clId="{1CD91C48-3A62-40EB-A627-E0EFDFB1E421}" dt="2022-03-02T14:40:20.734" v="458" actId="27636"/>
          <ac:spMkLst>
            <pc:docMk/>
            <pc:sldMk cId="2786200873" sldId="299"/>
            <ac:spMk id="3" creationId="{460E5400-540E-4CC3-96AF-084FDE36E29F}"/>
          </ac:spMkLst>
        </pc:spChg>
      </pc:sldChg>
      <pc:sldChg chg="modSp new">
        <pc:chgData name="Rajinder Pnaiser" userId="aa2d15aa-545b-450d-973c-5a87934ff5cd" providerId="ADAL" clId="{1CD91C48-3A62-40EB-A627-E0EFDFB1E421}" dt="2022-03-02T14:41:25.242" v="461"/>
        <pc:sldMkLst>
          <pc:docMk/>
          <pc:sldMk cId="660717926" sldId="300"/>
        </pc:sldMkLst>
        <pc:spChg chg="mod">
          <ac:chgData name="Rajinder Pnaiser" userId="aa2d15aa-545b-450d-973c-5a87934ff5cd" providerId="ADAL" clId="{1CD91C48-3A62-40EB-A627-E0EFDFB1E421}" dt="2022-03-02T14:41:04.211" v="459"/>
          <ac:spMkLst>
            <pc:docMk/>
            <pc:sldMk cId="660717926" sldId="300"/>
            <ac:spMk id="2" creationId="{967DF085-0AD5-482E-A241-670A5C46CA91}"/>
          </ac:spMkLst>
        </pc:spChg>
        <pc:spChg chg="mod">
          <ac:chgData name="Rajinder Pnaiser" userId="aa2d15aa-545b-450d-973c-5a87934ff5cd" providerId="ADAL" clId="{1CD91C48-3A62-40EB-A627-E0EFDFB1E421}" dt="2022-03-02T14:41:13.018" v="460"/>
          <ac:spMkLst>
            <pc:docMk/>
            <pc:sldMk cId="660717926" sldId="300"/>
            <ac:spMk id="3" creationId="{508ECECA-D0CE-447A-8457-2F68D5948EF4}"/>
          </ac:spMkLst>
        </pc:spChg>
        <pc:spChg chg="mod">
          <ac:chgData name="Rajinder Pnaiser" userId="aa2d15aa-545b-450d-973c-5a87934ff5cd" providerId="ADAL" clId="{1CD91C48-3A62-40EB-A627-E0EFDFB1E421}" dt="2022-03-02T14:41:25.242" v="461"/>
          <ac:spMkLst>
            <pc:docMk/>
            <pc:sldMk cId="660717926" sldId="300"/>
            <ac:spMk id="4" creationId="{E79B9F8B-AF2C-4EC6-A707-A34DF6B28A75}"/>
          </ac:spMkLst>
        </pc:spChg>
      </pc:sldChg>
      <pc:sldChg chg="modSp new mod">
        <pc:chgData name="Rajinder Pnaiser" userId="aa2d15aa-545b-450d-973c-5a87934ff5cd" providerId="ADAL" clId="{1CD91C48-3A62-40EB-A627-E0EFDFB1E421}" dt="2022-03-02T14:43:11.697" v="470" actId="20577"/>
        <pc:sldMkLst>
          <pc:docMk/>
          <pc:sldMk cId="2632034895" sldId="301"/>
        </pc:sldMkLst>
        <pc:spChg chg="mod">
          <ac:chgData name="Rajinder Pnaiser" userId="aa2d15aa-545b-450d-973c-5a87934ff5cd" providerId="ADAL" clId="{1CD91C48-3A62-40EB-A627-E0EFDFB1E421}" dt="2022-03-02T14:42:36.698" v="465"/>
          <ac:spMkLst>
            <pc:docMk/>
            <pc:sldMk cId="2632034895" sldId="301"/>
            <ac:spMk id="2" creationId="{41436B95-D33C-4EC9-A8C5-BCAABD39DE91}"/>
          </ac:spMkLst>
        </pc:spChg>
        <pc:spChg chg="mod">
          <ac:chgData name="Rajinder Pnaiser" userId="aa2d15aa-545b-450d-973c-5a87934ff5cd" providerId="ADAL" clId="{1CD91C48-3A62-40EB-A627-E0EFDFB1E421}" dt="2022-03-02T14:42:49.187" v="467" actId="5793"/>
          <ac:spMkLst>
            <pc:docMk/>
            <pc:sldMk cId="2632034895" sldId="301"/>
            <ac:spMk id="3" creationId="{2C1A7DF4-9C32-45E4-B1D7-3BB36D0B97D2}"/>
          </ac:spMkLst>
        </pc:spChg>
        <pc:spChg chg="mod">
          <ac:chgData name="Rajinder Pnaiser" userId="aa2d15aa-545b-450d-973c-5a87934ff5cd" providerId="ADAL" clId="{1CD91C48-3A62-40EB-A627-E0EFDFB1E421}" dt="2022-03-02T14:43:11.697" v="470" actId="20577"/>
          <ac:spMkLst>
            <pc:docMk/>
            <pc:sldMk cId="2632034895" sldId="301"/>
            <ac:spMk id="4" creationId="{FCEF9B34-2DAA-449E-88C7-DD8F7CB037CA}"/>
          </ac:spMkLst>
        </pc:spChg>
      </pc:sldChg>
      <pc:sldChg chg="modSp new mod">
        <pc:chgData name="Rajinder Pnaiser" userId="aa2d15aa-545b-450d-973c-5a87934ff5cd" providerId="ADAL" clId="{1CD91C48-3A62-40EB-A627-E0EFDFB1E421}" dt="2022-03-02T14:44:02.136" v="476"/>
        <pc:sldMkLst>
          <pc:docMk/>
          <pc:sldMk cId="4155351924" sldId="302"/>
        </pc:sldMkLst>
        <pc:spChg chg="mod">
          <ac:chgData name="Rajinder Pnaiser" userId="aa2d15aa-545b-450d-973c-5a87934ff5cd" providerId="ADAL" clId="{1CD91C48-3A62-40EB-A627-E0EFDFB1E421}" dt="2022-03-02T14:43:34.679" v="471"/>
          <ac:spMkLst>
            <pc:docMk/>
            <pc:sldMk cId="4155351924" sldId="302"/>
            <ac:spMk id="2" creationId="{6842A672-CF43-443D-BF2D-C929CA91FC7D}"/>
          </ac:spMkLst>
        </pc:spChg>
        <pc:spChg chg="mod">
          <ac:chgData name="Rajinder Pnaiser" userId="aa2d15aa-545b-450d-973c-5a87934ff5cd" providerId="ADAL" clId="{1CD91C48-3A62-40EB-A627-E0EFDFB1E421}" dt="2022-03-02T14:43:51.096" v="475" actId="5793"/>
          <ac:spMkLst>
            <pc:docMk/>
            <pc:sldMk cId="4155351924" sldId="302"/>
            <ac:spMk id="3" creationId="{D78F49FE-EC12-459C-97C4-79C5191D93B1}"/>
          </ac:spMkLst>
        </pc:spChg>
        <pc:spChg chg="mod">
          <ac:chgData name="Rajinder Pnaiser" userId="aa2d15aa-545b-450d-973c-5a87934ff5cd" providerId="ADAL" clId="{1CD91C48-3A62-40EB-A627-E0EFDFB1E421}" dt="2022-03-02T14:44:02.136" v="476"/>
          <ac:spMkLst>
            <pc:docMk/>
            <pc:sldMk cId="4155351924" sldId="302"/>
            <ac:spMk id="4" creationId="{AFB56AD9-9052-4EFA-B3DA-6AF8C6465CCD}"/>
          </ac:spMkLst>
        </pc:spChg>
      </pc:sldChg>
      <pc:sldChg chg="modSp new mod">
        <pc:chgData name="Rajinder Pnaiser" userId="aa2d15aa-545b-450d-973c-5a87934ff5cd" providerId="ADAL" clId="{1CD91C48-3A62-40EB-A627-E0EFDFB1E421}" dt="2022-03-02T14:42:05.006" v="464" actId="122"/>
        <pc:sldMkLst>
          <pc:docMk/>
          <pc:sldMk cId="585590917" sldId="303"/>
        </pc:sldMkLst>
        <pc:spChg chg="mod">
          <ac:chgData name="Rajinder Pnaiser" userId="aa2d15aa-545b-450d-973c-5a87934ff5cd" providerId="ADAL" clId="{1CD91C48-3A62-40EB-A627-E0EFDFB1E421}" dt="2022-03-02T14:42:05.006" v="464" actId="122"/>
          <ac:spMkLst>
            <pc:docMk/>
            <pc:sldMk cId="585590917" sldId="303"/>
            <ac:spMk id="2" creationId="{542D18A7-A339-4114-83E0-4D957A2DA3B6}"/>
          </ac:spMkLst>
        </pc:spChg>
      </pc:sldChg>
      <pc:sldChg chg="addSp delSp modSp new mod">
        <pc:chgData name="Rajinder Pnaiser" userId="aa2d15aa-545b-450d-973c-5a87934ff5cd" providerId="ADAL" clId="{1CD91C48-3A62-40EB-A627-E0EFDFB1E421}" dt="2022-03-02T14:45:31.267" v="491" actId="20577"/>
        <pc:sldMkLst>
          <pc:docMk/>
          <pc:sldMk cId="1140113788" sldId="304"/>
        </pc:sldMkLst>
        <pc:spChg chg="mod">
          <ac:chgData name="Rajinder Pnaiser" userId="aa2d15aa-545b-450d-973c-5a87934ff5cd" providerId="ADAL" clId="{1CD91C48-3A62-40EB-A627-E0EFDFB1E421}" dt="2022-03-02T14:44:27.921" v="479"/>
          <ac:spMkLst>
            <pc:docMk/>
            <pc:sldMk cId="1140113788" sldId="304"/>
            <ac:spMk id="2" creationId="{E42931FE-B9E6-431E-809E-E73E1F7703A6}"/>
          </ac:spMkLst>
        </pc:spChg>
        <pc:spChg chg="del">
          <ac:chgData name="Rajinder Pnaiser" userId="aa2d15aa-545b-450d-973c-5a87934ff5cd" providerId="ADAL" clId="{1CD91C48-3A62-40EB-A627-E0EFDFB1E421}" dt="2022-03-02T14:44:37.269" v="480"/>
          <ac:spMkLst>
            <pc:docMk/>
            <pc:sldMk cId="1140113788" sldId="304"/>
            <ac:spMk id="3" creationId="{942376A4-1224-41FD-A665-BDB3866B9BFD}"/>
          </ac:spMkLst>
        </pc:spChg>
        <pc:spChg chg="mod">
          <ac:chgData name="Rajinder Pnaiser" userId="aa2d15aa-545b-450d-973c-5a87934ff5cd" providerId="ADAL" clId="{1CD91C48-3A62-40EB-A627-E0EFDFB1E421}" dt="2022-03-02T14:45:31.267" v="491" actId="20577"/>
          <ac:spMkLst>
            <pc:docMk/>
            <pc:sldMk cId="1140113788" sldId="304"/>
            <ac:spMk id="4" creationId="{332FD404-2B13-4298-BA91-7842C0CCD299}"/>
          </ac:spMkLst>
        </pc:spChg>
        <pc:spChg chg="add mod">
          <ac:chgData name="Rajinder Pnaiser" userId="aa2d15aa-545b-450d-973c-5a87934ff5cd" providerId="ADAL" clId="{1CD91C48-3A62-40EB-A627-E0EFDFB1E421}" dt="2022-03-02T14:45:07.925" v="487" actId="1076"/>
          <ac:spMkLst>
            <pc:docMk/>
            <pc:sldMk cId="1140113788" sldId="304"/>
            <ac:spMk id="7" creationId="{E306BF09-2FEC-478A-9088-87DC68161991}"/>
          </ac:spMkLst>
        </pc:spChg>
        <pc:picChg chg="add mod">
          <ac:chgData name="Rajinder Pnaiser" userId="aa2d15aa-545b-450d-973c-5a87934ff5cd" providerId="ADAL" clId="{1CD91C48-3A62-40EB-A627-E0EFDFB1E421}" dt="2022-03-02T14:45:13.238" v="488" actId="1035"/>
          <ac:picMkLst>
            <pc:docMk/>
            <pc:sldMk cId="1140113788" sldId="304"/>
            <ac:picMk id="6" creationId="{FE38F3A0-D206-482C-A786-B372052B71DD}"/>
          </ac:picMkLst>
        </pc:picChg>
      </pc:sldChg>
      <pc:sldChg chg="addSp delSp modSp new mod">
        <pc:chgData name="Rajinder Pnaiser" userId="aa2d15aa-545b-450d-973c-5a87934ff5cd" providerId="ADAL" clId="{1CD91C48-3A62-40EB-A627-E0EFDFB1E421}" dt="2022-03-02T14:46:46.101" v="502" actId="20577"/>
        <pc:sldMkLst>
          <pc:docMk/>
          <pc:sldMk cId="286457746" sldId="305"/>
        </pc:sldMkLst>
        <pc:spChg chg="mod">
          <ac:chgData name="Rajinder Pnaiser" userId="aa2d15aa-545b-450d-973c-5a87934ff5cd" providerId="ADAL" clId="{1CD91C48-3A62-40EB-A627-E0EFDFB1E421}" dt="2022-03-02T14:45:50.722" v="492"/>
          <ac:spMkLst>
            <pc:docMk/>
            <pc:sldMk cId="286457746" sldId="305"/>
            <ac:spMk id="2" creationId="{A22BE34A-88DB-4C91-B6C1-91C6A432AF77}"/>
          </ac:spMkLst>
        </pc:spChg>
        <pc:spChg chg="del">
          <ac:chgData name="Rajinder Pnaiser" userId="aa2d15aa-545b-450d-973c-5a87934ff5cd" providerId="ADAL" clId="{1CD91C48-3A62-40EB-A627-E0EFDFB1E421}" dt="2022-03-02T14:45:56.985" v="493"/>
          <ac:spMkLst>
            <pc:docMk/>
            <pc:sldMk cId="286457746" sldId="305"/>
            <ac:spMk id="3" creationId="{73A318C3-078F-42CC-A25C-16E840447D00}"/>
          </ac:spMkLst>
        </pc:spChg>
        <pc:spChg chg="mod">
          <ac:chgData name="Rajinder Pnaiser" userId="aa2d15aa-545b-450d-973c-5a87934ff5cd" providerId="ADAL" clId="{1CD91C48-3A62-40EB-A627-E0EFDFB1E421}" dt="2022-03-02T14:46:46.101" v="502" actId="20577"/>
          <ac:spMkLst>
            <pc:docMk/>
            <pc:sldMk cId="286457746" sldId="305"/>
            <ac:spMk id="4" creationId="{E727156F-0A86-453E-8D2D-C48188C22F82}"/>
          </ac:spMkLst>
        </pc:spChg>
        <pc:spChg chg="add mod">
          <ac:chgData name="Rajinder Pnaiser" userId="aa2d15aa-545b-450d-973c-5a87934ff5cd" providerId="ADAL" clId="{1CD91C48-3A62-40EB-A627-E0EFDFB1E421}" dt="2022-03-02T14:46:27.146" v="499" actId="1076"/>
          <ac:spMkLst>
            <pc:docMk/>
            <pc:sldMk cId="286457746" sldId="305"/>
            <ac:spMk id="7" creationId="{8297A6E2-2D86-493B-9568-E2C110AE9683}"/>
          </ac:spMkLst>
        </pc:spChg>
        <pc:picChg chg="add mod">
          <ac:chgData name="Rajinder Pnaiser" userId="aa2d15aa-545b-450d-973c-5a87934ff5cd" providerId="ADAL" clId="{1CD91C48-3A62-40EB-A627-E0EFDFB1E421}" dt="2022-03-02T14:46:01.346" v="494" actId="14100"/>
          <ac:picMkLst>
            <pc:docMk/>
            <pc:sldMk cId="286457746" sldId="305"/>
            <ac:picMk id="6" creationId="{ECC430FE-072B-440F-851D-919AECE3192E}"/>
          </ac:picMkLst>
        </pc:picChg>
      </pc:sldChg>
      <pc:sldChg chg="addSp delSp modSp new mod">
        <pc:chgData name="Rajinder Pnaiser" userId="aa2d15aa-545b-450d-973c-5a87934ff5cd" providerId="ADAL" clId="{1CD91C48-3A62-40EB-A627-E0EFDFB1E421}" dt="2022-03-02T14:48:38.950" v="517"/>
        <pc:sldMkLst>
          <pc:docMk/>
          <pc:sldMk cId="271620460" sldId="306"/>
        </pc:sldMkLst>
        <pc:spChg chg="mod">
          <ac:chgData name="Rajinder Pnaiser" userId="aa2d15aa-545b-450d-973c-5a87934ff5cd" providerId="ADAL" clId="{1CD91C48-3A62-40EB-A627-E0EFDFB1E421}" dt="2022-03-02T14:47:40.820" v="505"/>
          <ac:spMkLst>
            <pc:docMk/>
            <pc:sldMk cId="271620460" sldId="306"/>
            <ac:spMk id="2" creationId="{497008B4-603D-48B9-B0C7-EBF2C0B7FB98}"/>
          </ac:spMkLst>
        </pc:spChg>
        <pc:spChg chg="del">
          <ac:chgData name="Rajinder Pnaiser" userId="aa2d15aa-545b-450d-973c-5a87934ff5cd" providerId="ADAL" clId="{1CD91C48-3A62-40EB-A627-E0EFDFB1E421}" dt="2022-03-02T14:47:47.824" v="506"/>
          <ac:spMkLst>
            <pc:docMk/>
            <pc:sldMk cId="271620460" sldId="306"/>
            <ac:spMk id="3" creationId="{406A4489-DA7A-4AF4-A7D2-FF1047BD3D22}"/>
          </ac:spMkLst>
        </pc:spChg>
        <pc:spChg chg="mod">
          <ac:chgData name="Rajinder Pnaiser" userId="aa2d15aa-545b-450d-973c-5a87934ff5cd" providerId="ADAL" clId="{1CD91C48-3A62-40EB-A627-E0EFDFB1E421}" dt="2022-03-02T14:48:38.950" v="517"/>
          <ac:spMkLst>
            <pc:docMk/>
            <pc:sldMk cId="271620460" sldId="306"/>
            <ac:spMk id="4" creationId="{0D12428C-FC2A-4CEB-9B0F-F497801BF539}"/>
          </ac:spMkLst>
        </pc:spChg>
        <pc:spChg chg="add mod">
          <ac:chgData name="Rajinder Pnaiser" userId="aa2d15aa-545b-450d-973c-5a87934ff5cd" providerId="ADAL" clId="{1CD91C48-3A62-40EB-A627-E0EFDFB1E421}" dt="2022-03-02T14:48:23.604" v="514" actId="1076"/>
          <ac:spMkLst>
            <pc:docMk/>
            <pc:sldMk cId="271620460" sldId="306"/>
            <ac:spMk id="7" creationId="{B5B8247F-895A-4F8C-BE0B-85F99CEAA167}"/>
          </ac:spMkLst>
        </pc:spChg>
        <pc:picChg chg="add mod">
          <ac:chgData name="Rajinder Pnaiser" userId="aa2d15aa-545b-450d-973c-5a87934ff5cd" providerId="ADAL" clId="{1CD91C48-3A62-40EB-A627-E0EFDFB1E421}" dt="2022-03-02T14:48:06.872" v="509" actId="1076"/>
          <ac:picMkLst>
            <pc:docMk/>
            <pc:sldMk cId="271620460" sldId="306"/>
            <ac:picMk id="6" creationId="{BE77EC04-B582-4EF1-8B7A-F9437A19387A}"/>
          </ac:picMkLst>
        </pc:picChg>
      </pc:sldChg>
      <pc:sldChg chg="addSp delSp modSp new mod">
        <pc:chgData name="Rajinder Pnaiser" userId="aa2d15aa-545b-450d-973c-5a87934ff5cd" providerId="ADAL" clId="{1CD91C48-3A62-40EB-A627-E0EFDFB1E421}" dt="2022-03-02T14:49:43.490" v="523"/>
        <pc:sldMkLst>
          <pc:docMk/>
          <pc:sldMk cId="1260674536" sldId="307"/>
        </pc:sldMkLst>
        <pc:spChg chg="mod">
          <ac:chgData name="Rajinder Pnaiser" userId="aa2d15aa-545b-450d-973c-5a87934ff5cd" providerId="ADAL" clId="{1CD91C48-3A62-40EB-A627-E0EFDFB1E421}" dt="2022-03-02T14:49:01.464" v="518"/>
          <ac:spMkLst>
            <pc:docMk/>
            <pc:sldMk cId="1260674536" sldId="307"/>
            <ac:spMk id="2" creationId="{01BD84A4-6077-4043-A684-D7B2E48578A8}"/>
          </ac:spMkLst>
        </pc:spChg>
        <pc:spChg chg="del">
          <ac:chgData name="Rajinder Pnaiser" userId="aa2d15aa-545b-450d-973c-5a87934ff5cd" providerId="ADAL" clId="{1CD91C48-3A62-40EB-A627-E0EFDFB1E421}" dt="2022-03-02T14:49:16.001" v="519"/>
          <ac:spMkLst>
            <pc:docMk/>
            <pc:sldMk cId="1260674536" sldId="307"/>
            <ac:spMk id="3" creationId="{98C9D897-38BA-4EEE-86E0-99E26783940E}"/>
          </ac:spMkLst>
        </pc:spChg>
        <pc:spChg chg="mod">
          <ac:chgData name="Rajinder Pnaiser" userId="aa2d15aa-545b-450d-973c-5a87934ff5cd" providerId="ADAL" clId="{1CD91C48-3A62-40EB-A627-E0EFDFB1E421}" dt="2022-03-02T14:49:43.490" v="523"/>
          <ac:spMkLst>
            <pc:docMk/>
            <pc:sldMk cId="1260674536" sldId="307"/>
            <ac:spMk id="4" creationId="{7BA15EBD-90BB-4134-B158-5F302AFE1F1F}"/>
          </ac:spMkLst>
        </pc:spChg>
        <pc:spChg chg="add mod">
          <ac:chgData name="Rajinder Pnaiser" userId="aa2d15aa-545b-450d-973c-5a87934ff5cd" providerId="ADAL" clId="{1CD91C48-3A62-40EB-A627-E0EFDFB1E421}" dt="2022-03-02T14:49:32.309" v="522" actId="1076"/>
          <ac:spMkLst>
            <pc:docMk/>
            <pc:sldMk cId="1260674536" sldId="307"/>
            <ac:spMk id="7" creationId="{1E7935C9-4A5C-42E3-B726-52269AD0B356}"/>
          </ac:spMkLst>
        </pc:spChg>
        <pc:picChg chg="add mod">
          <ac:chgData name="Rajinder Pnaiser" userId="aa2d15aa-545b-450d-973c-5a87934ff5cd" providerId="ADAL" clId="{1CD91C48-3A62-40EB-A627-E0EFDFB1E421}" dt="2022-03-02T14:49:19.621" v="520" actId="14100"/>
          <ac:picMkLst>
            <pc:docMk/>
            <pc:sldMk cId="1260674536" sldId="307"/>
            <ac:picMk id="6" creationId="{56F306B7-38FE-4E58-B425-E8B308156BEE}"/>
          </ac:picMkLst>
        </pc:picChg>
      </pc:sldChg>
      <pc:sldChg chg="addSp delSp modSp new mod">
        <pc:chgData name="Rajinder Pnaiser" userId="aa2d15aa-545b-450d-973c-5a87934ff5cd" providerId="ADAL" clId="{1CD91C48-3A62-40EB-A627-E0EFDFB1E421}" dt="2022-03-02T14:52:02.784" v="543" actId="14100"/>
        <pc:sldMkLst>
          <pc:docMk/>
          <pc:sldMk cId="1174175370" sldId="308"/>
        </pc:sldMkLst>
        <pc:spChg chg="mod">
          <ac:chgData name="Rajinder Pnaiser" userId="aa2d15aa-545b-450d-973c-5a87934ff5cd" providerId="ADAL" clId="{1CD91C48-3A62-40EB-A627-E0EFDFB1E421}" dt="2022-03-02T14:50:30.472" v="528"/>
          <ac:spMkLst>
            <pc:docMk/>
            <pc:sldMk cId="1174175370" sldId="308"/>
            <ac:spMk id="2" creationId="{84BA9E41-9FF2-4E1C-A29D-155E25C62CB6}"/>
          </ac:spMkLst>
        </pc:spChg>
        <pc:spChg chg="del">
          <ac:chgData name="Rajinder Pnaiser" userId="aa2d15aa-545b-450d-973c-5a87934ff5cd" providerId="ADAL" clId="{1CD91C48-3A62-40EB-A627-E0EFDFB1E421}" dt="2022-03-02T14:50:37.231" v="529"/>
          <ac:spMkLst>
            <pc:docMk/>
            <pc:sldMk cId="1174175370" sldId="308"/>
            <ac:spMk id="3" creationId="{BFA21B7B-23C1-4C60-B845-D2AC3D3A2F2D}"/>
          </ac:spMkLst>
        </pc:spChg>
        <pc:spChg chg="mod">
          <ac:chgData name="Rajinder Pnaiser" userId="aa2d15aa-545b-450d-973c-5a87934ff5cd" providerId="ADAL" clId="{1CD91C48-3A62-40EB-A627-E0EFDFB1E421}" dt="2022-03-02T14:51:07.835" v="534"/>
          <ac:spMkLst>
            <pc:docMk/>
            <pc:sldMk cId="1174175370" sldId="308"/>
            <ac:spMk id="4" creationId="{49410A3E-EAB7-458E-9623-391EB8FB2F3F}"/>
          </ac:spMkLst>
        </pc:spChg>
        <pc:spChg chg="add mod">
          <ac:chgData name="Rajinder Pnaiser" userId="aa2d15aa-545b-450d-973c-5a87934ff5cd" providerId="ADAL" clId="{1CD91C48-3A62-40EB-A627-E0EFDFB1E421}" dt="2022-03-02T14:51:59.528" v="542" actId="1076"/>
          <ac:spMkLst>
            <pc:docMk/>
            <pc:sldMk cId="1174175370" sldId="308"/>
            <ac:spMk id="7" creationId="{396401B6-4075-4941-8A2F-5E181D16CA3B}"/>
          </ac:spMkLst>
        </pc:spChg>
        <pc:picChg chg="add mod">
          <ac:chgData name="Rajinder Pnaiser" userId="aa2d15aa-545b-450d-973c-5a87934ff5cd" providerId="ADAL" clId="{1CD91C48-3A62-40EB-A627-E0EFDFB1E421}" dt="2022-03-02T14:52:02.784" v="543" actId="14100"/>
          <ac:picMkLst>
            <pc:docMk/>
            <pc:sldMk cId="1174175370" sldId="308"/>
            <ac:picMk id="6" creationId="{95AC3EDD-5717-4557-A210-1A4E24E0EC36}"/>
          </ac:picMkLst>
        </pc:picChg>
      </pc:sldChg>
      <pc:sldChg chg="addSp delSp modSp new mod">
        <pc:chgData name="Rajinder Pnaiser" userId="aa2d15aa-545b-450d-973c-5a87934ff5cd" providerId="ADAL" clId="{1CD91C48-3A62-40EB-A627-E0EFDFB1E421}" dt="2022-03-02T14:53:49.015" v="560" actId="20577"/>
        <pc:sldMkLst>
          <pc:docMk/>
          <pc:sldMk cId="2842776821" sldId="309"/>
        </pc:sldMkLst>
        <pc:spChg chg="mod">
          <ac:chgData name="Rajinder Pnaiser" userId="aa2d15aa-545b-450d-973c-5a87934ff5cd" providerId="ADAL" clId="{1CD91C48-3A62-40EB-A627-E0EFDFB1E421}" dt="2022-03-02T14:52:29.201" v="545" actId="27636"/>
          <ac:spMkLst>
            <pc:docMk/>
            <pc:sldMk cId="2842776821" sldId="309"/>
            <ac:spMk id="2" creationId="{2482457A-7066-4B17-9F91-BB480128F5B5}"/>
          </ac:spMkLst>
        </pc:spChg>
        <pc:spChg chg="del">
          <ac:chgData name="Rajinder Pnaiser" userId="aa2d15aa-545b-450d-973c-5a87934ff5cd" providerId="ADAL" clId="{1CD91C48-3A62-40EB-A627-E0EFDFB1E421}" dt="2022-03-02T14:52:36.882" v="546"/>
          <ac:spMkLst>
            <pc:docMk/>
            <pc:sldMk cId="2842776821" sldId="309"/>
            <ac:spMk id="3" creationId="{7231ED9F-2891-4BF7-83A4-E8B63795A24B}"/>
          </ac:spMkLst>
        </pc:spChg>
        <pc:spChg chg="mod">
          <ac:chgData name="Rajinder Pnaiser" userId="aa2d15aa-545b-450d-973c-5a87934ff5cd" providerId="ADAL" clId="{1CD91C48-3A62-40EB-A627-E0EFDFB1E421}" dt="2022-03-02T14:53:49.015" v="560" actId="20577"/>
          <ac:spMkLst>
            <pc:docMk/>
            <pc:sldMk cId="2842776821" sldId="309"/>
            <ac:spMk id="4" creationId="{16D2D56A-201C-4F09-9265-36845233067F}"/>
          </ac:spMkLst>
        </pc:spChg>
        <pc:spChg chg="add mod">
          <ac:chgData name="Rajinder Pnaiser" userId="aa2d15aa-545b-450d-973c-5a87934ff5cd" providerId="ADAL" clId="{1CD91C48-3A62-40EB-A627-E0EFDFB1E421}" dt="2022-03-02T14:53:32.709" v="557" actId="1076"/>
          <ac:spMkLst>
            <pc:docMk/>
            <pc:sldMk cId="2842776821" sldId="309"/>
            <ac:spMk id="8" creationId="{F3B004C0-7841-4ADA-A063-2D1E12C56D1E}"/>
          </ac:spMkLst>
        </pc:spChg>
        <pc:graphicFrameChg chg="add mod modGraphic">
          <ac:chgData name="Rajinder Pnaiser" userId="aa2d15aa-545b-450d-973c-5a87934ff5cd" providerId="ADAL" clId="{1CD91C48-3A62-40EB-A627-E0EFDFB1E421}" dt="2022-03-02T14:53:17.428" v="555" actId="14100"/>
          <ac:graphicFrameMkLst>
            <pc:docMk/>
            <pc:sldMk cId="2842776821" sldId="309"/>
            <ac:graphicFrameMk id="7" creationId="{A395B461-A091-4C6F-AD59-C4CC68FA331A}"/>
          </ac:graphicFrameMkLst>
        </pc:graphicFrameChg>
        <pc:picChg chg="add mod">
          <ac:chgData name="Rajinder Pnaiser" userId="aa2d15aa-545b-450d-973c-5a87934ff5cd" providerId="ADAL" clId="{1CD91C48-3A62-40EB-A627-E0EFDFB1E421}" dt="2022-03-02T14:52:49.189" v="549" actId="14100"/>
          <ac:picMkLst>
            <pc:docMk/>
            <pc:sldMk cId="2842776821" sldId="309"/>
            <ac:picMk id="6" creationId="{504DE0D7-C734-43ED-A27D-B1A06BB91696}"/>
          </ac:picMkLst>
        </pc:picChg>
      </pc:sldChg>
      <pc:sldChg chg="addSp delSp modSp new mod">
        <pc:chgData name="Rajinder Pnaiser" userId="aa2d15aa-545b-450d-973c-5a87934ff5cd" providerId="ADAL" clId="{1CD91C48-3A62-40EB-A627-E0EFDFB1E421}" dt="2022-03-02T14:56:22.069" v="569" actId="20577"/>
        <pc:sldMkLst>
          <pc:docMk/>
          <pc:sldMk cId="961392825" sldId="310"/>
        </pc:sldMkLst>
        <pc:spChg chg="mod">
          <ac:chgData name="Rajinder Pnaiser" userId="aa2d15aa-545b-450d-973c-5a87934ff5cd" providerId="ADAL" clId="{1CD91C48-3A62-40EB-A627-E0EFDFB1E421}" dt="2022-03-02T14:55:32.336" v="561"/>
          <ac:spMkLst>
            <pc:docMk/>
            <pc:sldMk cId="961392825" sldId="310"/>
            <ac:spMk id="2" creationId="{60DF59E8-103A-4E34-9560-28F3ADF2C673}"/>
          </ac:spMkLst>
        </pc:spChg>
        <pc:spChg chg="del">
          <ac:chgData name="Rajinder Pnaiser" userId="aa2d15aa-545b-450d-973c-5a87934ff5cd" providerId="ADAL" clId="{1CD91C48-3A62-40EB-A627-E0EFDFB1E421}" dt="2022-03-02T14:55:40.392" v="562"/>
          <ac:spMkLst>
            <pc:docMk/>
            <pc:sldMk cId="961392825" sldId="310"/>
            <ac:spMk id="3" creationId="{AD0FFBE8-233A-4A06-A077-249E004A5E48}"/>
          </ac:spMkLst>
        </pc:spChg>
        <pc:spChg chg="mod">
          <ac:chgData name="Rajinder Pnaiser" userId="aa2d15aa-545b-450d-973c-5a87934ff5cd" providerId="ADAL" clId="{1CD91C48-3A62-40EB-A627-E0EFDFB1E421}" dt="2022-03-02T14:56:22.069" v="569" actId="20577"/>
          <ac:spMkLst>
            <pc:docMk/>
            <pc:sldMk cId="961392825" sldId="310"/>
            <ac:spMk id="4" creationId="{4487E5A9-1B5E-41E2-8F4A-B6DE1A2849F1}"/>
          </ac:spMkLst>
        </pc:spChg>
        <pc:spChg chg="add mod">
          <ac:chgData name="Rajinder Pnaiser" userId="aa2d15aa-545b-450d-973c-5a87934ff5cd" providerId="ADAL" clId="{1CD91C48-3A62-40EB-A627-E0EFDFB1E421}" dt="2022-03-02T14:56:06.085" v="566" actId="1076"/>
          <ac:spMkLst>
            <pc:docMk/>
            <pc:sldMk cId="961392825" sldId="310"/>
            <ac:spMk id="6" creationId="{05689EE4-387B-4E04-8B0C-45901898A724}"/>
          </ac:spMkLst>
        </pc:spChg>
        <pc:graphicFrameChg chg="add mod">
          <ac:chgData name="Rajinder Pnaiser" userId="aa2d15aa-545b-450d-973c-5a87934ff5cd" providerId="ADAL" clId="{1CD91C48-3A62-40EB-A627-E0EFDFB1E421}" dt="2022-03-02T14:56:02.719" v="565" actId="1076"/>
          <ac:graphicFrameMkLst>
            <pc:docMk/>
            <pc:sldMk cId="961392825" sldId="310"/>
            <ac:graphicFrameMk id="7" creationId="{902C97F9-B3D1-4D48-9CA9-36EC57228C25}"/>
          </ac:graphicFrameMkLst>
        </pc:graphicFrameChg>
      </pc:sldChg>
      <pc:sldChg chg="addSp modSp new mod">
        <pc:chgData name="Rajinder Pnaiser" userId="aa2d15aa-545b-450d-973c-5a87934ff5cd" providerId="ADAL" clId="{1CD91C48-3A62-40EB-A627-E0EFDFB1E421}" dt="2022-03-02T14:57:31.173" v="579" actId="20577"/>
        <pc:sldMkLst>
          <pc:docMk/>
          <pc:sldMk cId="987925621" sldId="311"/>
        </pc:sldMkLst>
        <pc:spChg chg="mod">
          <ac:chgData name="Rajinder Pnaiser" userId="aa2d15aa-545b-450d-973c-5a87934ff5cd" providerId="ADAL" clId="{1CD91C48-3A62-40EB-A627-E0EFDFB1E421}" dt="2022-03-02T14:56:42.637" v="570"/>
          <ac:spMkLst>
            <pc:docMk/>
            <pc:sldMk cId="987925621" sldId="311"/>
            <ac:spMk id="2" creationId="{8BD884AC-0DEF-4E8C-9E91-49EAABC12E3D}"/>
          </ac:spMkLst>
        </pc:spChg>
        <pc:spChg chg="mod">
          <ac:chgData name="Rajinder Pnaiser" userId="aa2d15aa-545b-450d-973c-5a87934ff5cd" providerId="ADAL" clId="{1CD91C48-3A62-40EB-A627-E0EFDFB1E421}" dt="2022-03-02T14:57:09.861" v="575" actId="1076"/>
          <ac:spMkLst>
            <pc:docMk/>
            <pc:sldMk cId="987925621" sldId="311"/>
            <ac:spMk id="3" creationId="{97A5BE18-A1DC-47A3-9342-D8B97BA040CA}"/>
          </ac:spMkLst>
        </pc:spChg>
        <pc:spChg chg="mod">
          <ac:chgData name="Rajinder Pnaiser" userId="aa2d15aa-545b-450d-973c-5a87934ff5cd" providerId="ADAL" clId="{1CD91C48-3A62-40EB-A627-E0EFDFB1E421}" dt="2022-03-02T14:57:31.173" v="579" actId="20577"/>
          <ac:spMkLst>
            <pc:docMk/>
            <pc:sldMk cId="987925621" sldId="311"/>
            <ac:spMk id="4" creationId="{7750926E-0CE1-4AF4-A633-A3BEE77DA4CB}"/>
          </ac:spMkLst>
        </pc:spChg>
        <pc:picChg chg="add mod">
          <ac:chgData name="Rajinder Pnaiser" userId="aa2d15aa-545b-450d-973c-5a87934ff5cd" providerId="ADAL" clId="{1CD91C48-3A62-40EB-A627-E0EFDFB1E421}" dt="2022-03-02T14:57:14.243" v="576" actId="1076"/>
          <ac:picMkLst>
            <pc:docMk/>
            <pc:sldMk cId="987925621" sldId="311"/>
            <ac:picMk id="6" creationId="{3884DC50-BBD3-40DF-8052-81D64EB37C34}"/>
          </ac:picMkLst>
        </pc:picChg>
      </pc:sldChg>
      <pc:sldChg chg="modSp new mod">
        <pc:chgData name="Rajinder Pnaiser" userId="aa2d15aa-545b-450d-973c-5a87934ff5cd" providerId="ADAL" clId="{1CD91C48-3A62-40EB-A627-E0EFDFB1E421}" dt="2022-03-02T14:58:30.923" v="588"/>
        <pc:sldMkLst>
          <pc:docMk/>
          <pc:sldMk cId="185711961" sldId="312"/>
        </pc:sldMkLst>
        <pc:spChg chg="mod">
          <ac:chgData name="Rajinder Pnaiser" userId="aa2d15aa-545b-450d-973c-5a87934ff5cd" providerId="ADAL" clId="{1CD91C48-3A62-40EB-A627-E0EFDFB1E421}" dt="2022-03-02T14:58:09.743" v="584"/>
          <ac:spMkLst>
            <pc:docMk/>
            <pc:sldMk cId="185711961" sldId="312"/>
            <ac:spMk id="2" creationId="{8BCC7BB3-6EE8-4037-A94E-158E7DF3A10D}"/>
          </ac:spMkLst>
        </pc:spChg>
        <pc:spChg chg="mod">
          <ac:chgData name="Rajinder Pnaiser" userId="aa2d15aa-545b-450d-973c-5a87934ff5cd" providerId="ADAL" clId="{1CD91C48-3A62-40EB-A627-E0EFDFB1E421}" dt="2022-03-02T14:58:19.559" v="587" actId="5793"/>
          <ac:spMkLst>
            <pc:docMk/>
            <pc:sldMk cId="185711961" sldId="312"/>
            <ac:spMk id="3" creationId="{D88188ED-1D18-42A6-A49E-268E134A238D}"/>
          </ac:spMkLst>
        </pc:spChg>
        <pc:spChg chg="mod">
          <ac:chgData name="Rajinder Pnaiser" userId="aa2d15aa-545b-450d-973c-5a87934ff5cd" providerId="ADAL" clId="{1CD91C48-3A62-40EB-A627-E0EFDFB1E421}" dt="2022-03-02T14:58:30.923" v="588"/>
          <ac:spMkLst>
            <pc:docMk/>
            <pc:sldMk cId="185711961" sldId="312"/>
            <ac:spMk id="4" creationId="{F1243326-F5FB-45F7-B6A9-D7D9299E2CB2}"/>
          </ac:spMkLst>
        </pc:spChg>
      </pc:sldChg>
      <pc:sldChg chg="modSp new mod">
        <pc:chgData name="Rajinder Pnaiser" userId="aa2d15aa-545b-450d-973c-5a87934ff5cd" providerId="ADAL" clId="{1CD91C48-3A62-40EB-A627-E0EFDFB1E421}" dt="2022-03-02T14:59:15.606" v="593"/>
        <pc:sldMkLst>
          <pc:docMk/>
          <pc:sldMk cId="757262320" sldId="313"/>
        </pc:sldMkLst>
        <pc:spChg chg="mod">
          <ac:chgData name="Rajinder Pnaiser" userId="aa2d15aa-545b-450d-973c-5a87934ff5cd" providerId="ADAL" clId="{1CD91C48-3A62-40EB-A627-E0EFDFB1E421}" dt="2022-03-02T14:58:51.691" v="589"/>
          <ac:spMkLst>
            <pc:docMk/>
            <pc:sldMk cId="757262320" sldId="313"/>
            <ac:spMk id="2" creationId="{6246493A-43A2-4F30-AF57-70C1558837D6}"/>
          </ac:spMkLst>
        </pc:spChg>
        <pc:spChg chg="mod">
          <ac:chgData name="Rajinder Pnaiser" userId="aa2d15aa-545b-450d-973c-5a87934ff5cd" providerId="ADAL" clId="{1CD91C48-3A62-40EB-A627-E0EFDFB1E421}" dt="2022-03-02T14:59:05.238" v="592" actId="5793"/>
          <ac:spMkLst>
            <pc:docMk/>
            <pc:sldMk cId="757262320" sldId="313"/>
            <ac:spMk id="3" creationId="{A302C8CE-A653-4A01-9AD6-2CC042F64A9F}"/>
          </ac:spMkLst>
        </pc:spChg>
        <pc:spChg chg="mod">
          <ac:chgData name="Rajinder Pnaiser" userId="aa2d15aa-545b-450d-973c-5a87934ff5cd" providerId="ADAL" clId="{1CD91C48-3A62-40EB-A627-E0EFDFB1E421}" dt="2022-03-02T14:59:15.606" v="593"/>
          <ac:spMkLst>
            <pc:docMk/>
            <pc:sldMk cId="757262320" sldId="313"/>
            <ac:spMk id="4" creationId="{3AAE116E-E77B-47EA-836C-DB012C4672CC}"/>
          </ac:spMkLst>
        </pc:spChg>
      </pc:sldChg>
      <pc:sldChg chg="modSp new mod">
        <pc:chgData name="Rajinder Pnaiser" userId="aa2d15aa-545b-450d-973c-5a87934ff5cd" providerId="ADAL" clId="{1CD91C48-3A62-40EB-A627-E0EFDFB1E421}" dt="2022-03-02T15:00:06.863" v="605" actId="20577"/>
        <pc:sldMkLst>
          <pc:docMk/>
          <pc:sldMk cId="2712123191" sldId="314"/>
        </pc:sldMkLst>
        <pc:spChg chg="mod">
          <ac:chgData name="Rajinder Pnaiser" userId="aa2d15aa-545b-450d-973c-5a87934ff5cd" providerId="ADAL" clId="{1CD91C48-3A62-40EB-A627-E0EFDFB1E421}" dt="2022-03-02T14:59:33.097" v="594"/>
          <ac:spMkLst>
            <pc:docMk/>
            <pc:sldMk cId="2712123191" sldId="314"/>
            <ac:spMk id="2" creationId="{20C99345-A5B5-4C02-A5E4-61411AAF00D9}"/>
          </ac:spMkLst>
        </pc:spChg>
        <pc:spChg chg="mod">
          <ac:chgData name="Rajinder Pnaiser" userId="aa2d15aa-545b-450d-973c-5a87934ff5cd" providerId="ADAL" clId="{1CD91C48-3A62-40EB-A627-E0EFDFB1E421}" dt="2022-03-02T14:59:50.673" v="602" actId="20577"/>
          <ac:spMkLst>
            <pc:docMk/>
            <pc:sldMk cId="2712123191" sldId="314"/>
            <ac:spMk id="3" creationId="{387775D8-27A9-4EB3-95EC-B5AE86E8A942}"/>
          </ac:spMkLst>
        </pc:spChg>
        <pc:spChg chg="mod">
          <ac:chgData name="Rajinder Pnaiser" userId="aa2d15aa-545b-450d-973c-5a87934ff5cd" providerId="ADAL" clId="{1CD91C48-3A62-40EB-A627-E0EFDFB1E421}" dt="2022-03-02T15:00:06.863" v="605" actId="20577"/>
          <ac:spMkLst>
            <pc:docMk/>
            <pc:sldMk cId="2712123191" sldId="314"/>
            <ac:spMk id="4" creationId="{F0FEC33A-B05C-4C0F-8088-E1A26D91D314}"/>
          </ac:spMkLst>
        </pc:spChg>
      </pc:sldChg>
      <pc:sldChg chg="modSp new mod">
        <pc:chgData name="Rajinder Pnaiser" userId="aa2d15aa-545b-450d-973c-5a87934ff5cd" providerId="ADAL" clId="{1CD91C48-3A62-40EB-A627-E0EFDFB1E421}" dt="2022-03-02T15:27:43.746" v="619" actId="6549"/>
        <pc:sldMkLst>
          <pc:docMk/>
          <pc:sldMk cId="722067673" sldId="315"/>
        </pc:sldMkLst>
        <pc:spChg chg="mod">
          <ac:chgData name="Rajinder Pnaiser" userId="aa2d15aa-545b-450d-973c-5a87934ff5cd" providerId="ADAL" clId="{1CD91C48-3A62-40EB-A627-E0EFDFB1E421}" dt="2022-03-02T15:27:15.899" v="606"/>
          <ac:spMkLst>
            <pc:docMk/>
            <pc:sldMk cId="722067673" sldId="315"/>
            <ac:spMk id="2" creationId="{4AAC7C27-C29C-4FBF-AF28-042B1501B745}"/>
          </ac:spMkLst>
        </pc:spChg>
        <pc:spChg chg="mod">
          <ac:chgData name="Rajinder Pnaiser" userId="aa2d15aa-545b-450d-973c-5a87934ff5cd" providerId="ADAL" clId="{1CD91C48-3A62-40EB-A627-E0EFDFB1E421}" dt="2022-03-02T15:27:28.280" v="611" actId="14100"/>
          <ac:spMkLst>
            <pc:docMk/>
            <pc:sldMk cId="722067673" sldId="315"/>
            <ac:spMk id="3" creationId="{90FE8833-41E1-4631-A9C7-005A21372E86}"/>
          </ac:spMkLst>
        </pc:spChg>
        <pc:spChg chg="mod">
          <ac:chgData name="Rajinder Pnaiser" userId="aa2d15aa-545b-450d-973c-5a87934ff5cd" providerId="ADAL" clId="{1CD91C48-3A62-40EB-A627-E0EFDFB1E421}" dt="2022-03-02T15:27:43.746" v="619" actId="6549"/>
          <ac:spMkLst>
            <pc:docMk/>
            <pc:sldMk cId="722067673" sldId="315"/>
            <ac:spMk id="4" creationId="{CC4034E2-69E4-4C6F-815B-124269FA5AD3}"/>
          </ac:spMkLst>
        </pc:spChg>
      </pc:sldChg>
      <pc:sldChg chg="addSp delSp modSp new mod">
        <pc:chgData name="Rajinder Pnaiser" userId="aa2d15aa-545b-450d-973c-5a87934ff5cd" providerId="ADAL" clId="{1CD91C48-3A62-40EB-A627-E0EFDFB1E421}" dt="2022-03-02T15:32:45.488" v="747" actId="20577"/>
        <pc:sldMkLst>
          <pc:docMk/>
          <pc:sldMk cId="1679071272" sldId="316"/>
        </pc:sldMkLst>
        <pc:spChg chg="mod">
          <ac:chgData name="Rajinder Pnaiser" userId="aa2d15aa-545b-450d-973c-5a87934ff5cd" providerId="ADAL" clId="{1CD91C48-3A62-40EB-A627-E0EFDFB1E421}" dt="2022-03-02T15:32:45.488" v="747" actId="20577"/>
          <ac:spMkLst>
            <pc:docMk/>
            <pc:sldMk cId="1679071272" sldId="316"/>
            <ac:spMk id="2" creationId="{FB781A0D-8547-457F-8A25-13848A2E63F5}"/>
          </ac:spMkLst>
        </pc:spChg>
        <pc:spChg chg="del mod">
          <ac:chgData name="Rajinder Pnaiser" userId="aa2d15aa-545b-450d-973c-5a87934ff5cd" providerId="ADAL" clId="{1CD91C48-3A62-40EB-A627-E0EFDFB1E421}" dt="2022-03-02T15:28:56.533" v="658" actId="478"/>
          <ac:spMkLst>
            <pc:docMk/>
            <pc:sldMk cId="1679071272" sldId="316"/>
            <ac:spMk id="3" creationId="{822397AB-AACA-48AB-AA3A-D3B9156B56C2}"/>
          </ac:spMkLst>
        </pc:spChg>
        <pc:spChg chg="mod">
          <ac:chgData name="Rajinder Pnaiser" userId="aa2d15aa-545b-450d-973c-5a87934ff5cd" providerId="ADAL" clId="{1CD91C48-3A62-40EB-A627-E0EFDFB1E421}" dt="2022-03-02T15:30:54.154" v="722" actId="20577"/>
          <ac:spMkLst>
            <pc:docMk/>
            <pc:sldMk cId="1679071272" sldId="316"/>
            <ac:spMk id="4" creationId="{F7B0E6BF-90DC-4E03-AA97-E2ECC19192F1}"/>
          </ac:spMkLst>
        </pc:spChg>
        <pc:spChg chg="add mod">
          <ac:chgData name="Rajinder Pnaiser" userId="aa2d15aa-545b-450d-973c-5a87934ff5cd" providerId="ADAL" clId="{1CD91C48-3A62-40EB-A627-E0EFDFB1E421}" dt="2022-03-02T15:32:21.936" v="727"/>
          <ac:spMkLst>
            <pc:docMk/>
            <pc:sldMk cId="1679071272" sldId="316"/>
            <ac:spMk id="7" creationId="{321EEEF4-A750-4C65-B319-111737344241}"/>
          </ac:spMkLst>
        </pc:spChg>
        <pc:picChg chg="add mod">
          <ac:chgData name="Rajinder Pnaiser" userId="aa2d15aa-545b-450d-973c-5a87934ff5cd" providerId="ADAL" clId="{1CD91C48-3A62-40EB-A627-E0EFDFB1E421}" dt="2022-03-02T15:31:02.980" v="724" actId="1076"/>
          <ac:picMkLst>
            <pc:docMk/>
            <pc:sldMk cId="1679071272" sldId="316"/>
            <ac:picMk id="8" creationId="{F69BBDD5-B24E-4F44-A2D1-778CE7D4EB02}"/>
          </ac:picMkLst>
        </pc:picChg>
        <pc:picChg chg="add mod">
          <ac:chgData name="Rajinder Pnaiser" userId="aa2d15aa-545b-450d-973c-5a87934ff5cd" providerId="ADAL" clId="{1CD91C48-3A62-40EB-A627-E0EFDFB1E421}" dt="2022-03-02T15:31:13.892" v="726" actId="1076"/>
          <ac:picMkLst>
            <pc:docMk/>
            <pc:sldMk cId="1679071272" sldId="316"/>
            <ac:picMk id="9" creationId="{F12D6850-DE17-45FF-A13E-2416F8DEA690}"/>
          </ac:picMkLst>
        </pc:picChg>
      </pc:sldChg>
    </pc:docChg>
  </pc:docChgLst>
  <pc:docChgLst>
    <pc:chgData name="Morgane Cabaret-Loux" userId="729c28bf-4c0b-45d9-93a3-348b70e07a6f" providerId="ADAL" clId="{A3C82831-57ED-4FE7-B471-FD7377EF202F}"/>
    <pc:docChg chg="undo custSel addSld delSld modSld">
      <pc:chgData name="Morgane Cabaret-Loux" userId="729c28bf-4c0b-45d9-93a3-348b70e07a6f" providerId="ADAL" clId="{A3C82831-57ED-4FE7-B471-FD7377EF202F}" dt="2022-03-14T10:46:20.181" v="2055" actId="20577"/>
      <pc:docMkLst>
        <pc:docMk/>
      </pc:docMkLst>
      <pc:sldChg chg="modSp mod">
        <pc:chgData name="Morgane Cabaret-Loux" userId="729c28bf-4c0b-45d9-93a3-348b70e07a6f" providerId="ADAL" clId="{A3C82831-57ED-4FE7-B471-FD7377EF202F}" dt="2022-03-07T13:11:35.225" v="2043" actId="20577"/>
        <pc:sldMkLst>
          <pc:docMk/>
          <pc:sldMk cId="2879175585" sldId="272"/>
        </pc:sldMkLst>
        <pc:spChg chg="mod">
          <ac:chgData name="Morgane Cabaret-Loux" userId="729c28bf-4c0b-45d9-93a3-348b70e07a6f" providerId="ADAL" clId="{A3C82831-57ED-4FE7-B471-FD7377EF202F}" dt="2022-03-07T13:11:35.225" v="2043" actId="20577"/>
          <ac:spMkLst>
            <pc:docMk/>
            <pc:sldMk cId="2879175585" sldId="272"/>
            <ac:spMk id="3" creationId="{03C0291F-6D22-4A98-8CAD-5F0327364790}"/>
          </ac:spMkLst>
        </pc:spChg>
      </pc:sldChg>
      <pc:sldChg chg="delSp modSp mod">
        <pc:chgData name="Morgane Cabaret-Loux" userId="729c28bf-4c0b-45d9-93a3-348b70e07a6f" providerId="ADAL" clId="{A3C82831-57ED-4FE7-B471-FD7377EF202F}" dt="2022-03-07T12:15:19.897" v="10" actId="478"/>
        <pc:sldMkLst>
          <pc:docMk/>
          <pc:sldMk cId="1140113788" sldId="304"/>
        </pc:sldMkLst>
        <pc:spChg chg="del mod">
          <ac:chgData name="Morgane Cabaret-Loux" userId="729c28bf-4c0b-45d9-93a3-348b70e07a6f" providerId="ADAL" clId="{A3C82831-57ED-4FE7-B471-FD7377EF202F}" dt="2022-03-07T12:15:19.897" v="10" actId="478"/>
          <ac:spMkLst>
            <pc:docMk/>
            <pc:sldMk cId="1140113788" sldId="304"/>
            <ac:spMk id="3" creationId="{0E67E566-7173-4980-AF6F-3A7F18050B5B}"/>
          </ac:spMkLst>
        </pc:spChg>
      </pc:sldChg>
      <pc:sldChg chg="addSp delSp modSp del mod">
        <pc:chgData name="Morgane Cabaret-Loux" userId="729c28bf-4c0b-45d9-93a3-348b70e07a6f" providerId="ADAL" clId="{A3C82831-57ED-4FE7-B471-FD7377EF202F}" dt="2022-03-07T12:39:33.460" v="1072" actId="47"/>
        <pc:sldMkLst>
          <pc:docMk/>
          <pc:sldMk cId="286457746" sldId="305"/>
        </pc:sldMkLst>
        <pc:spChg chg="add del mod ord">
          <ac:chgData name="Morgane Cabaret-Loux" userId="729c28bf-4c0b-45d9-93a3-348b70e07a6f" providerId="ADAL" clId="{A3C82831-57ED-4FE7-B471-FD7377EF202F}" dt="2022-03-07T12:16:47.788" v="35" actId="478"/>
          <ac:spMkLst>
            <pc:docMk/>
            <pc:sldMk cId="286457746" sldId="305"/>
            <ac:spMk id="3" creationId="{262649C9-A7FB-46E6-8961-7F380FE244BB}"/>
          </ac:spMkLst>
        </pc:spChg>
        <pc:picChg chg="mod">
          <ac:chgData name="Morgane Cabaret-Loux" userId="729c28bf-4c0b-45d9-93a3-348b70e07a6f" providerId="ADAL" clId="{A3C82831-57ED-4FE7-B471-FD7377EF202F}" dt="2022-03-07T12:21:08.625" v="128" actId="207"/>
          <ac:picMkLst>
            <pc:docMk/>
            <pc:sldMk cId="286457746" sldId="305"/>
            <ac:picMk id="6" creationId="{ECC430FE-072B-440F-851D-919AECE3192E}"/>
          </ac:picMkLst>
        </pc:picChg>
      </pc:sldChg>
      <pc:sldChg chg="del">
        <pc:chgData name="Morgane Cabaret-Loux" userId="729c28bf-4c0b-45d9-93a3-348b70e07a6f" providerId="ADAL" clId="{A3C82831-57ED-4FE7-B471-FD7377EF202F}" dt="2022-03-07T13:03:14.769" v="2015" actId="47"/>
        <pc:sldMkLst>
          <pc:docMk/>
          <pc:sldMk cId="271620460" sldId="306"/>
        </pc:sldMkLst>
      </pc:sldChg>
      <pc:sldChg chg="modSp mod">
        <pc:chgData name="Morgane Cabaret-Loux" userId="729c28bf-4c0b-45d9-93a3-348b70e07a6f" providerId="ADAL" clId="{A3C82831-57ED-4FE7-B471-FD7377EF202F}" dt="2022-03-07T13:06:39.848" v="2038" actId="20577"/>
        <pc:sldMkLst>
          <pc:docMk/>
          <pc:sldMk cId="185711961" sldId="312"/>
        </pc:sldMkLst>
        <pc:spChg chg="mod">
          <ac:chgData name="Morgane Cabaret-Loux" userId="729c28bf-4c0b-45d9-93a3-348b70e07a6f" providerId="ADAL" clId="{A3C82831-57ED-4FE7-B471-FD7377EF202F}" dt="2022-03-07T13:06:39.848" v="2038" actId="20577"/>
          <ac:spMkLst>
            <pc:docMk/>
            <pc:sldMk cId="185711961" sldId="312"/>
            <ac:spMk id="3" creationId="{D88188ED-1D18-42A6-A49E-268E134A238D}"/>
          </ac:spMkLst>
        </pc:spChg>
      </pc:sldChg>
      <pc:sldChg chg="modSp mod">
        <pc:chgData name="Morgane Cabaret-Loux" userId="729c28bf-4c0b-45d9-93a3-348b70e07a6f" providerId="ADAL" clId="{A3C82831-57ED-4FE7-B471-FD7377EF202F}" dt="2022-03-07T13:07:00.440" v="2039" actId="20577"/>
        <pc:sldMkLst>
          <pc:docMk/>
          <pc:sldMk cId="2712123191" sldId="314"/>
        </pc:sldMkLst>
        <pc:spChg chg="mod">
          <ac:chgData name="Morgane Cabaret-Loux" userId="729c28bf-4c0b-45d9-93a3-348b70e07a6f" providerId="ADAL" clId="{A3C82831-57ED-4FE7-B471-FD7377EF202F}" dt="2022-03-07T13:07:00.440" v="2039" actId="20577"/>
          <ac:spMkLst>
            <pc:docMk/>
            <pc:sldMk cId="2712123191" sldId="314"/>
            <ac:spMk id="3" creationId="{387775D8-27A9-4EB3-95EC-B5AE86E8A942}"/>
          </ac:spMkLst>
        </pc:spChg>
      </pc:sldChg>
      <pc:sldChg chg="modSp mod">
        <pc:chgData name="Morgane Cabaret-Loux" userId="729c28bf-4c0b-45d9-93a3-348b70e07a6f" providerId="ADAL" clId="{A3C82831-57ED-4FE7-B471-FD7377EF202F}" dt="2022-03-14T10:46:20.181" v="2055" actId="20577"/>
        <pc:sldMkLst>
          <pc:docMk/>
          <pc:sldMk cId="1679071272" sldId="316"/>
        </pc:sldMkLst>
        <pc:spChg chg="mod">
          <ac:chgData name="Morgane Cabaret-Loux" userId="729c28bf-4c0b-45d9-93a3-348b70e07a6f" providerId="ADAL" clId="{A3C82831-57ED-4FE7-B471-FD7377EF202F}" dt="2022-03-14T10:46:20.181" v="2055" actId="20577"/>
          <ac:spMkLst>
            <pc:docMk/>
            <pc:sldMk cId="1679071272" sldId="316"/>
            <ac:spMk id="7" creationId="{321EEEF4-A750-4C65-B319-111737344241}"/>
          </ac:spMkLst>
        </pc:spChg>
      </pc:sldChg>
      <pc:sldChg chg="addSp delSp modSp add del mod">
        <pc:chgData name="Morgane Cabaret-Loux" userId="729c28bf-4c0b-45d9-93a3-348b70e07a6f" providerId="ADAL" clId="{A3C82831-57ED-4FE7-B471-FD7377EF202F}" dt="2022-03-07T12:51:28.440" v="1541" actId="20577"/>
        <pc:sldMkLst>
          <pc:docMk/>
          <pc:sldMk cId="2400648909" sldId="317"/>
        </pc:sldMkLst>
        <pc:spChg chg="add del mod">
          <ac:chgData name="Morgane Cabaret-Loux" userId="729c28bf-4c0b-45d9-93a3-348b70e07a6f" providerId="ADAL" clId="{A3C82831-57ED-4FE7-B471-FD7377EF202F}" dt="2022-03-07T12:18:11.446" v="38" actId="3680"/>
          <ac:spMkLst>
            <pc:docMk/>
            <pc:sldMk cId="2400648909" sldId="317"/>
            <ac:spMk id="3" creationId="{4BC3C3B6-3CDC-4E18-A447-4BB24325416E}"/>
          </ac:spMkLst>
        </pc:spChg>
        <pc:graphicFrameChg chg="add mod ord modGraphic">
          <ac:chgData name="Morgane Cabaret-Loux" userId="729c28bf-4c0b-45d9-93a3-348b70e07a6f" providerId="ADAL" clId="{A3C82831-57ED-4FE7-B471-FD7377EF202F}" dt="2022-03-07T12:51:28.440" v="1541" actId="20577"/>
          <ac:graphicFrameMkLst>
            <pc:docMk/>
            <pc:sldMk cId="2400648909" sldId="317"/>
            <ac:graphicFrameMk id="8" creationId="{EBACFE6F-EA96-44C7-BDD5-884687048DB8}"/>
          </ac:graphicFrameMkLst>
        </pc:graphicFrameChg>
        <pc:picChg chg="del">
          <ac:chgData name="Morgane Cabaret-Loux" userId="729c28bf-4c0b-45d9-93a3-348b70e07a6f" providerId="ADAL" clId="{A3C82831-57ED-4FE7-B471-FD7377EF202F}" dt="2022-03-07T12:17:53.869" v="37" actId="478"/>
          <ac:picMkLst>
            <pc:docMk/>
            <pc:sldMk cId="2400648909" sldId="317"/>
            <ac:picMk id="6" creationId="{ECC430FE-072B-440F-851D-919AECE3192E}"/>
          </ac:picMkLst>
        </pc:picChg>
      </pc:sldChg>
      <pc:sldChg chg="addSp delSp modSp add mod">
        <pc:chgData name="Morgane Cabaret-Loux" userId="729c28bf-4c0b-45d9-93a3-348b70e07a6f" providerId="ADAL" clId="{A3C82831-57ED-4FE7-B471-FD7377EF202F}" dt="2022-03-07T13:03:06.668" v="2014" actId="313"/>
        <pc:sldMkLst>
          <pc:docMk/>
          <pc:sldMk cId="4023204349" sldId="318"/>
        </pc:sldMkLst>
        <pc:spChg chg="add del mod">
          <ac:chgData name="Morgane Cabaret-Loux" userId="729c28bf-4c0b-45d9-93a3-348b70e07a6f" providerId="ADAL" clId="{A3C82831-57ED-4FE7-B471-FD7377EF202F}" dt="2022-03-07T12:41:28.139" v="1094" actId="3680"/>
          <ac:spMkLst>
            <pc:docMk/>
            <pc:sldMk cId="4023204349" sldId="318"/>
            <ac:spMk id="3" creationId="{495FD532-03CD-4F87-9EB3-33E12FC6B9BF}"/>
          </ac:spMkLst>
        </pc:spChg>
        <pc:graphicFrameChg chg="add mod ord modGraphic">
          <ac:chgData name="Morgane Cabaret-Loux" userId="729c28bf-4c0b-45d9-93a3-348b70e07a6f" providerId="ADAL" clId="{A3C82831-57ED-4FE7-B471-FD7377EF202F}" dt="2022-03-07T13:03:06.668" v="2014" actId="313"/>
          <ac:graphicFrameMkLst>
            <pc:docMk/>
            <pc:sldMk cId="4023204349" sldId="318"/>
            <ac:graphicFrameMk id="8" creationId="{F37C29C2-7359-43E2-9D38-F2444A6E1B8E}"/>
          </ac:graphicFrameMkLst>
        </pc:graphicFrameChg>
        <pc:picChg chg="del">
          <ac:chgData name="Morgane Cabaret-Loux" userId="729c28bf-4c0b-45d9-93a3-348b70e07a6f" providerId="ADAL" clId="{A3C82831-57ED-4FE7-B471-FD7377EF202F}" dt="2022-03-07T12:40:05.024" v="1082" actId="478"/>
          <ac:picMkLst>
            <pc:docMk/>
            <pc:sldMk cId="4023204349" sldId="318"/>
            <ac:picMk id="6" creationId="{BE77EC04-B582-4EF1-8B7A-F9437A19387A}"/>
          </ac:picMkLst>
        </pc:picChg>
      </pc:sldChg>
      <pc:sldChg chg="addSp delSp modSp add del">
        <pc:chgData name="Morgane Cabaret-Loux" userId="729c28bf-4c0b-45d9-93a3-348b70e07a6f" providerId="ADAL" clId="{A3C82831-57ED-4FE7-B471-FD7377EF202F}" dt="2022-03-07T12:41:14.189" v="1093" actId="47"/>
        <pc:sldMkLst>
          <pc:docMk/>
          <pc:sldMk cId="582964856" sldId="319"/>
        </pc:sldMkLst>
        <pc:spChg chg="add mod">
          <ac:chgData name="Morgane Cabaret-Loux" userId="729c28bf-4c0b-45d9-93a3-348b70e07a6f" providerId="ADAL" clId="{A3C82831-57ED-4FE7-B471-FD7377EF202F}" dt="2022-03-07T12:40:28.080" v="1086" actId="478"/>
          <ac:spMkLst>
            <pc:docMk/>
            <pc:sldMk cId="582964856" sldId="319"/>
            <ac:spMk id="3" creationId="{B13B714B-A50F-4D01-A46E-D7FC4CF59B37}"/>
          </ac:spMkLst>
        </pc:spChg>
        <pc:picChg chg="del">
          <ac:chgData name="Morgane Cabaret-Loux" userId="729c28bf-4c0b-45d9-93a3-348b70e07a6f" providerId="ADAL" clId="{A3C82831-57ED-4FE7-B471-FD7377EF202F}" dt="2022-03-07T12:40:28.080" v="1086" actId="478"/>
          <ac:picMkLst>
            <pc:docMk/>
            <pc:sldMk cId="582964856" sldId="319"/>
            <ac:picMk id="6" creationId="{BE77EC04-B582-4EF1-8B7A-F9437A19387A}"/>
          </ac:picMkLst>
        </pc:picChg>
      </pc:sldChg>
      <pc:sldChg chg="add del">
        <pc:chgData name="Morgane Cabaret-Loux" userId="729c28bf-4c0b-45d9-93a3-348b70e07a6f" providerId="ADAL" clId="{A3C82831-57ED-4FE7-B471-FD7377EF202F}" dt="2022-03-07T12:40:12.995" v="1084" actId="47"/>
        <pc:sldMkLst>
          <pc:docMk/>
          <pc:sldMk cId="712973397" sldId="319"/>
        </pc:sldMkLst>
      </pc:sldChg>
      <pc:sldChg chg="add del">
        <pc:chgData name="Morgane Cabaret-Loux" userId="729c28bf-4c0b-45d9-93a3-348b70e07a6f" providerId="ADAL" clId="{A3C82831-57ED-4FE7-B471-FD7377EF202F}" dt="2022-03-07T12:40:46.748" v="1089"/>
        <pc:sldMkLst>
          <pc:docMk/>
          <pc:sldMk cId="2449150492" sldId="319"/>
        </pc:sldMkLst>
      </pc:sldChg>
    </pc:docChg>
  </pc:docChgLst>
  <pc:docChgLst>
    <pc:chgData name="Morgane Cabaret-Loux" userId="S::morgane.cabaretloux@phe.gov.uk::729c28bf-4c0b-45d9-93a3-348b70e07a6f" providerId="AD" clId="Web-{F63BE44A-6CFD-D4A6-F52D-9BEB73C13846}"/>
    <pc:docChg chg="modSld">
      <pc:chgData name="Morgane Cabaret-Loux" userId="S::morgane.cabaretloux@phe.gov.uk::729c28bf-4c0b-45d9-93a3-348b70e07a6f" providerId="AD" clId="Web-{F63BE44A-6CFD-D4A6-F52D-9BEB73C13846}" dt="2022-03-07T10:55:04.869" v="10" actId="1076"/>
      <pc:docMkLst>
        <pc:docMk/>
      </pc:docMkLst>
      <pc:sldChg chg="modSp">
        <pc:chgData name="Morgane Cabaret-Loux" userId="S::morgane.cabaretloux@phe.gov.uk::729c28bf-4c0b-45d9-93a3-348b70e07a6f" providerId="AD" clId="Web-{F63BE44A-6CFD-D4A6-F52D-9BEB73C13846}" dt="2022-03-07T10:53:07.788" v="4" actId="20577"/>
        <pc:sldMkLst>
          <pc:docMk/>
          <pc:sldMk cId="3416007694" sldId="279"/>
        </pc:sldMkLst>
        <pc:spChg chg="mod">
          <ac:chgData name="Morgane Cabaret-Loux" userId="S::morgane.cabaretloux@phe.gov.uk::729c28bf-4c0b-45d9-93a3-348b70e07a6f" providerId="AD" clId="Web-{F63BE44A-6CFD-D4A6-F52D-9BEB73C13846}" dt="2022-03-07T10:53:07.788" v="4" actId="20577"/>
          <ac:spMkLst>
            <pc:docMk/>
            <pc:sldMk cId="3416007694" sldId="279"/>
            <ac:spMk id="4" creationId="{6BB62657-29E5-4936-8104-047037979F06}"/>
          </ac:spMkLst>
        </pc:spChg>
        <pc:spChg chg="mod">
          <ac:chgData name="Morgane Cabaret-Loux" userId="S::morgane.cabaretloux@phe.gov.uk::729c28bf-4c0b-45d9-93a3-348b70e07a6f" providerId="AD" clId="Web-{F63BE44A-6CFD-D4A6-F52D-9BEB73C13846}" dt="2022-03-07T10:52:50.053" v="3" actId="20577"/>
          <ac:spMkLst>
            <pc:docMk/>
            <pc:sldMk cId="3416007694" sldId="279"/>
            <ac:spMk id="7" creationId="{2311AF25-68B1-44D3-A7F4-8D889994FA4B}"/>
          </ac:spMkLst>
        </pc:spChg>
      </pc:sldChg>
      <pc:sldChg chg="modSp">
        <pc:chgData name="Morgane Cabaret-Loux" userId="S::morgane.cabaretloux@phe.gov.uk::729c28bf-4c0b-45d9-93a3-348b70e07a6f" providerId="AD" clId="Web-{F63BE44A-6CFD-D4A6-F52D-9BEB73C13846}" dt="2022-03-07T10:54:30.243" v="6" actId="20577"/>
        <pc:sldMkLst>
          <pc:docMk/>
          <pc:sldMk cId="3086262758" sldId="285"/>
        </pc:sldMkLst>
        <pc:spChg chg="mod">
          <ac:chgData name="Morgane Cabaret-Loux" userId="S::morgane.cabaretloux@phe.gov.uk::729c28bf-4c0b-45d9-93a3-348b70e07a6f" providerId="AD" clId="Web-{F63BE44A-6CFD-D4A6-F52D-9BEB73C13846}" dt="2022-03-07T10:54:30.243" v="6" actId="20577"/>
          <ac:spMkLst>
            <pc:docMk/>
            <pc:sldMk cId="3086262758" sldId="285"/>
            <ac:spMk id="3" creationId="{35C65548-9D16-4E91-9B3F-0E79E8CB29F4}"/>
          </ac:spMkLst>
        </pc:spChg>
      </pc:sldChg>
      <pc:sldChg chg="modSp">
        <pc:chgData name="Morgane Cabaret-Loux" userId="S::morgane.cabaretloux@phe.gov.uk::729c28bf-4c0b-45d9-93a3-348b70e07a6f" providerId="AD" clId="Web-{F63BE44A-6CFD-D4A6-F52D-9BEB73C13846}" dt="2022-03-07T10:55:04.869" v="10" actId="1076"/>
        <pc:sldMkLst>
          <pc:docMk/>
          <pc:sldMk cId="2522091014" sldId="286"/>
        </pc:sldMkLst>
        <pc:spChg chg="mod">
          <ac:chgData name="Morgane Cabaret-Loux" userId="S::morgane.cabaretloux@phe.gov.uk::729c28bf-4c0b-45d9-93a3-348b70e07a6f" providerId="AD" clId="Web-{F63BE44A-6CFD-D4A6-F52D-9BEB73C13846}" dt="2022-03-07T10:55:04.869" v="10" actId="1076"/>
          <ac:spMkLst>
            <pc:docMk/>
            <pc:sldMk cId="2522091014" sldId="286"/>
            <ac:spMk id="8" creationId="{2815D3B7-CDB0-4F2B-9D45-586402945606}"/>
          </ac:spMkLst>
        </pc:spChg>
      </pc:sldChg>
    </pc:docChg>
  </pc:docChgLst>
  <pc:docChgLst>
    <pc:chgData name="Rajinder Pnaiser" userId="aa2d15aa-545b-450d-973c-5a87934ff5cd" providerId="ADAL" clId="{3D8118C1-64FD-42E8-836D-4B3BF6A48BC2}"/>
    <pc:docChg chg="undo custSel addSld modSld">
      <pc:chgData name="Rajinder Pnaiser" userId="aa2d15aa-545b-450d-973c-5a87934ff5cd" providerId="ADAL" clId="{3D8118C1-64FD-42E8-836D-4B3BF6A48BC2}" dt="2022-05-04T15:10:31.808" v="130" actId="20577"/>
      <pc:docMkLst>
        <pc:docMk/>
      </pc:docMkLst>
      <pc:sldChg chg="modSp mod">
        <pc:chgData name="Rajinder Pnaiser" userId="aa2d15aa-545b-450d-973c-5a87934ff5cd" providerId="ADAL" clId="{3D8118C1-64FD-42E8-836D-4B3BF6A48BC2}" dt="2022-05-04T14:01:16.297" v="1" actId="27636"/>
        <pc:sldMkLst>
          <pc:docMk/>
          <pc:sldMk cId="2998834779" sldId="263"/>
        </pc:sldMkLst>
        <pc:spChg chg="mod">
          <ac:chgData name="Rajinder Pnaiser" userId="aa2d15aa-545b-450d-973c-5a87934ff5cd" providerId="ADAL" clId="{3D8118C1-64FD-42E8-836D-4B3BF6A48BC2}" dt="2022-05-04T14:01:16.297" v="1" actId="27636"/>
          <ac:spMkLst>
            <pc:docMk/>
            <pc:sldMk cId="2998834779" sldId="263"/>
            <ac:spMk id="3" creationId="{36DA0A68-C5B4-411A-82BA-6064C8A90DEF}"/>
          </ac:spMkLst>
        </pc:spChg>
      </pc:sldChg>
      <pc:sldChg chg="modSp mod">
        <pc:chgData name="Rajinder Pnaiser" userId="aa2d15aa-545b-450d-973c-5a87934ff5cd" providerId="ADAL" clId="{3D8118C1-64FD-42E8-836D-4B3BF6A48BC2}" dt="2022-05-04T14:01:59.282" v="3" actId="27636"/>
        <pc:sldMkLst>
          <pc:docMk/>
          <pc:sldMk cId="3865346718" sldId="265"/>
        </pc:sldMkLst>
        <pc:spChg chg="mod">
          <ac:chgData name="Rajinder Pnaiser" userId="aa2d15aa-545b-450d-973c-5a87934ff5cd" providerId="ADAL" clId="{3D8118C1-64FD-42E8-836D-4B3BF6A48BC2}" dt="2022-05-04T14:01:59.282" v="3" actId="27636"/>
          <ac:spMkLst>
            <pc:docMk/>
            <pc:sldMk cId="3865346718" sldId="265"/>
            <ac:spMk id="3" creationId="{B6DB0264-78E8-4B87-A68C-5C929FD2D571}"/>
          </ac:spMkLst>
        </pc:spChg>
      </pc:sldChg>
      <pc:sldChg chg="modSp mod">
        <pc:chgData name="Rajinder Pnaiser" userId="aa2d15aa-545b-450d-973c-5a87934ff5cd" providerId="ADAL" clId="{3D8118C1-64FD-42E8-836D-4B3BF6A48BC2}" dt="2022-05-04T15:08:41.695" v="108" actId="27636"/>
        <pc:sldMkLst>
          <pc:docMk/>
          <pc:sldMk cId="2786200873" sldId="299"/>
        </pc:sldMkLst>
        <pc:spChg chg="mod">
          <ac:chgData name="Rajinder Pnaiser" userId="aa2d15aa-545b-450d-973c-5a87934ff5cd" providerId="ADAL" clId="{3D8118C1-64FD-42E8-836D-4B3BF6A48BC2}" dt="2022-05-04T15:08:41.695" v="108" actId="27636"/>
          <ac:spMkLst>
            <pc:docMk/>
            <pc:sldMk cId="2786200873" sldId="299"/>
            <ac:spMk id="3" creationId="{460E5400-540E-4CC3-96AF-084FDE36E29F}"/>
          </ac:spMkLst>
        </pc:spChg>
      </pc:sldChg>
      <pc:sldChg chg="modSp add mod">
        <pc:chgData name="Rajinder Pnaiser" userId="aa2d15aa-545b-450d-973c-5a87934ff5cd" providerId="ADAL" clId="{3D8118C1-64FD-42E8-836D-4B3BF6A48BC2}" dt="2022-05-04T15:05:47.833" v="103" actId="20577"/>
        <pc:sldMkLst>
          <pc:docMk/>
          <pc:sldMk cId="660717926" sldId="300"/>
        </pc:sldMkLst>
        <pc:spChg chg="mod">
          <ac:chgData name="Rajinder Pnaiser" userId="aa2d15aa-545b-450d-973c-5a87934ff5cd" providerId="ADAL" clId="{3D8118C1-64FD-42E8-836D-4B3BF6A48BC2}" dt="2022-05-04T15:05:47.833" v="103" actId="20577"/>
          <ac:spMkLst>
            <pc:docMk/>
            <pc:sldMk cId="660717926" sldId="300"/>
            <ac:spMk id="3" creationId="{508ECECA-D0CE-447A-8457-2F68D5948EF4}"/>
          </ac:spMkLst>
        </pc:spChg>
      </pc:sldChg>
      <pc:sldChg chg="modSp mod">
        <pc:chgData name="Rajinder Pnaiser" userId="aa2d15aa-545b-450d-973c-5a87934ff5cd" providerId="ADAL" clId="{3D8118C1-64FD-42E8-836D-4B3BF6A48BC2}" dt="2022-05-04T15:10:21.633" v="128" actId="20577"/>
        <pc:sldMkLst>
          <pc:docMk/>
          <pc:sldMk cId="2632034895" sldId="301"/>
        </pc:sldMkLst>
        <pc:spChg chg="mod">
          <ac:chgData name="Rajinder Pnaiser" userId="aa2d15aa-545b-450d-973c-5a87934ff5cd" providerId="ADAL" clId="{3D8118C1-64FD-42E8-836D-4B3BF6A48BC2}" dt="2022-05-04T15:10:21.633" v="128" actId="20577"/>
          <ac:spMkLst>
            <pc:docMk/>
            <pc:sldMk cId="2632034895" sldId="301"/>
            <ac:spMk id="2" creationId="{41436B95-D33C-4EC9-A8C5-BCAABD39DE91}"/>
          </ac:spMkLst>
        </pc:spChg>
      </pc:sldChg>
      <pc:sldChg chg="modSp mod">
        <pc:chgData name="Rajinder Pnaiser" userId="aa2d15aa-545b-450d-973c-5a87934ff5cd" providerId="ADAL" clId="{3D8118C1-64FD-42E8-836D-4B3BF6A48BC2}" dt="2022-05-04T15:10:14.075" v="126" actId="20577"/>
        <pc:sldMkLst>
          <pc:docMk/>
          <pc:sldMk cId="4155351924" sldId="302"/>
        </pc:sldMkLst>
        <pc:spChg chg="mod">
          <ac:chgData name="Rajinder Pnaiser" userId="aa2d15aa-545b-450d-973c-5a87934ff5cd" providerId="ADAL" clId="{3D8118C1-64FD-42E8-836D-4B3BF6A48BC2}" dt="2022-05-04T15:10:14.075" v="126" actId="20577"/>
          <ac:spMkLst>
            <pc:docMk/>
            <pc:sldMk cId="4155351924" sldId="302"/>
            <ac:spMk id="2" creationId="{6842A672-CF43-443D-BF2D-C929CA91FC7D}"/>
          </ac:spMkLst>
        </pc:spChg>
      </pc:sldChg>
      <pc:sldChg chg="modSp mod">
        <pc:chgData name="Rajinder Pnaiser" userId="aa2d15aa-545b-450d-973c-5a87934ff5cd" providerId="ADAL" clId="{3D8118C1-64FD-42E8-836D-4B3BF6A48BC2}" dt="2022-05-04T15:10:31.808" v="130" actId="20577"/>
        <pc:sldMkLst>
          <pc:docMk/>
          <pc:sldMk cId="585590917" sldId="303"/>
        </pc:sldMkLst>
        <pc:spChg chg="mod">
          <ac:chgData name="Rajinder Pnaiser" userId="aa2d15aa-545b-450d-973c-5a87934ff5cd" providerId="ADAL" clId="{3D8118C1-64FD-42E8-836D-4B3BF6A48BC2}" dt="2022-05-04T15:10:31.808" v="130" actId="20577"/>
          <ac:spMkLst>
            <pc:docMk/>
            <pc:sldMk cId="585590917" sldId="303"/>
            <ac:spMk id="2" creationId="{542D18A7-A339-4114-83E0-4D957A2DA3B6}"/>
          </ac:spMkLst>
        </pc:spChg>
      </pc:sldChg>
      <pc:sldChg chg="modSp mod">
        <pc:chgData name="Rajinder Pnaiser" userId="aa2d15aa-545b-450d-973c-5a87934ff5cd" providerId="ADAL" clId="{3D8118C1-64FD-42E8-836D-4B3BF6A48BC2}" dt="2022-05-04T15:10:08.713" v="124" actId="20577"/>
        <pc:sldMkLst>
          <pc:docMk/>
          <pc:sldMk cId="1140113788" sldId="304"/>
        </pc:sldMkLst>
        <pc:spChg chg="mod">
          <ac:chgData name="Rajinder Pnaiser" userId="aa2d15aa-545b-450d-973c-5a87934ff5cd" providerId="ADAL" clId="{3D8118C1-64FD-42E8-836D-4B3BF6A48BC2}" dt="2022-05-04T15:10:08.713" v="124" actId="20577"/>
          <ac:spMkLst>
            <pc:docMk/>
            <pc:sldMk cId="1140113788" sldId="304"/>
            <ac:spMk id="2" creationId="{E42931FE-B9E6-431E-809E-E73E1F7703A6}"/>
          </ac:spMkLst>
        </pc:spChg>
      </pc:sldChg>
      <pc:sldChg chg="modSp mod">
        <pc:chgData name="Rajinder Pnaiser" userId="aa2d15aa-545b-450d-973c-5a87934ff5cd" providerId="ADAL" clId="{3D8118C1-64FD-42E8-836D-4B3BF6A48BC2}" dt="2022-05-04T15:09:58.195" v="120" actId="20577"/>
        <pc:sldMkLst>
          <pc:docMk/>
          <pc:sldMk cId="1260674536" sldId="307"/>
        </pc:sldMkLst>
        <pc:spChg chg="mod">
          <ac:chgData name="Rajinder Pnaiser" userId="aa2d15aa-545b-450d-973c-5a87934ff5cd" providerId="ADAL" clId="{3D8118C1-64FD-42E8-836D-4B3BF6A48BC2}" dt="2022-05-04T15:09:58.195" v="120" actId="20577"/>
          <ac:spMkLst>
            <pc:docMk/>
            <pc:sldMk cId="1260674536" sldId="307"/>
            <ac:spMk id="2" creationId="{01BD84A4-6077-4043-A684-D7B2E48578A8}"/>
          </ac:spMkLst>
        </pc:spChg>
      </pc:sldChg>
      <pc:sldChg chg="modSp mod">
        <pc:chgData name="Rajinder Pnaiser" userId="aa2d15aa-545b-450d-973c-5a87934ff5cd" providerId="ADAL" clId="{3D8118C1-64FD-42E8-836D-4B3BF6A48BC2}" dt="2022-05-04T15:09:49.798" v="118" actId="20577"/>
        <pc:sldMkLst>
          <pc:docMk/>
          <pc:sldMk cId="1174175370" sldId="308"/>
        </pc:sldMkLst>
        <pc:spChg chg="mod">
          <ac:chgData name="Rajinder Pnaiser" userId="aa2d15aa-545b-450d-973c-5a87934ff5cd" providerId="ADAL" clId="{3D8118C1-64FD-42E8-836D-4B3BF6A48BC2}" dt="2022-05-04T15:09:49.798" v="118" actId="20577"/>
          <ac:spMkLst>
            <pc:docMk/>
            <pc:sldMk cId="1174175370" sldId="308"/>
            <ac:spMk id="2" creationId="{84BA9E41-9FF2-4E1C-A29D-155E25C62CB6}"/>
          </ac:spMkLst>
        </pc:spChg>
      </pc:sldChg>
      <pc:sldChg chg="modSp mod">
        <pc:chgData name="Rajinder Pnaiser" userId="aa2d15aa-545b-450d-973c-5a87934ff5cd" providerId="ADAL" clId="{3D8118C1-64FD-42E8-836D-4B3BF6A48BC2}" dt="2022-05-04T15:09:43.084" v="116" actId="20577"/>
        <pc:sldMkLst>
          <pc:docMk/>
          <pc:sldMk cId="2842776821" sldId="309"/>
        </pc:sldMkLst>
        <pc:spChg chg="mod">
          <ac:chgData name="Rajinder Pnaiser" userId="aa2d15aa-545b-450d-973c-5a87934ff5cd" providerId="ADAL" clId="{3D8118C1-64FD-42E8-836D-4B3BF6A48BC2}" dt="2022-05-04T15:09:43.084" v="116" actId="20577"/>
          <ac:spMkLst>
            <pc:docMk/>
            <pc:sldMk cId="2842776821" sldId="309"/>
            <ac:spMk id="2" creationId="{2482457A-7066-4B17-9F91-BB480128F5B5}"/>
          </ac:spMkLst>
        </pc:spChg>
      </pc:sldChg>
      <pc:sldChg chg="modSp mod">
        <pc:chgData name="Rajinder Pnaiser" userId="aa2d15aa-545b-450d-973c-5a87934ff5cd" providerId="ADAL" clId="{3D8118C1-64FD-42E8-836D-4B3BF6A48BC2}" dt="2022-05-04T15:09:38.498" v="114" actId="20577"/>
        <pc:sldMkLst>
          <pc:docMk/>
          <pc:sldMk cId="961392825" sldId="310"/>
        </pc:sldMkLst>
        <pc:spChg chg="mod">
          <ac:chgData name="Rajinder Pnaiser" userId="aa2d15aa-545b-450d-973c-5a87934ff5cd" providerId="ADAL" clId="{3D8118C1-64FD-42E8-836D-4B3BF6A48BC2}" dt="2022-05-04T15:09:38.498" v="114" actId="20577"/>
          <ac:spMkLst>
            <pc:docMk/>
            <pc:sldMk cId="961392825" sldId="310"/>
            <ac:spMk id="2" creationId="{60DF59E8-103A-4E34-9560-28F3ADF2C673}"/>
          </ac:spMkLst>
        </pc:spChg>
      </pc:sldChg>
      <pc:sldChg chg="modSp mod">
        <pc:chgData name="Rajinder Pnaiser" userId="aa2d15aa-545b-450d-973c-5a87934ff5cd" providerId="ADAL" clId="{3D8118C1-64FD-42E8-836D-4B3BF6A48BC2}" dt="2022-05-04T15:09:04.197" v="110" actId="20577"/>
        <pc:sldMkLst>
          <pc:docMk/>
          <pc:sldMk cId="185711961" sldId="312"/>
        </pc:sldMkLst>
        <pc:spChg chg="mod">
          <ac:chgData name="Rajinder Pnaiser" userId="aa2d15aa-545b-450d-973c-5a87934ff5cd" providerId="ADAL" clId="{3D8118C1-64FD-42E8-836D-4B3BF6A48BC2}" dt="2022-05-04T15:09:04.197" v="110" actId="20577"/>
          <ac:spMkLst>
            <pc:docMk/>
            <pc:sldMk cId="185711961" sldId="312"/>
            <ac:spMk id="2" creationId="{8BCC7BB3-6EE8-4037-A94E-158E7DF3A10D}"/>
          </ac:spMkLst>
        </pc:spChg>
      </pc:sldChg>
      <pc:sldChg chg="modSp mod">
        <pc:chgData name="Rajinder Pnaiser" userId="aa2d15aa-545b-450d-973c-5a87934ff5cd" providerId="ADAL" clId="{3D8118C1-64FD-42E8-836D-4B3BF6A48BC2}" dt="2022-05-04T15:09:15.278" v="112" actId="20577"/>
        <pc:sldMkLst>
          <pc:docMk/>
          <pc:sldMk cId="757262320" sldId="313"/>
        </pc:sldMkLst>
        <pc:spChg chg="mod">
          <ac:chgData name="Rajinder Pnaiser" userId="aa2d15aa-545b-450d-973c-5a87934ff5cd" providerId="ADAL" clId="{3D8118C1-64FD-42E8-836D-4B3BF6A48BC2}" dt="2022-05-04T15:09:15.278" v="112" actId="20577"/>
          <ac:spMkLst>
            <pc:docMk/>
            <pc:sldMk cId="757262320" sldId="313"/>
            <ac:spMk id="3" creationId="{A302C8CE-A653-4A01-9AD6-2CC042F64A9F}"/>
          </ac:spMkLst>
        </pc:spChg>
      </pc:sldChg>
      <pc:sldChg chg="modSp mod">
        <pc:chgData name="Rajinder Pnaiser" userId="aa2d15aa-545b-450d-973c-5a87934ff5cd" providerId="ADAL" clId="{3D8118C1-64FD-42E8-836D-4B3BF6A48BC2}" dt="2022-05-04T15:10:04.049" v="122" actId="20577"/>
        <pc:sldMkLst>
          <pc:docMk/>
          <pc:sldMk cId="4023204349" sldId="318"/>
        </pc:sldMkLst>
        <pc:spChg chg="mod">
          <ac:chgData name="Rajinder Pnaiser" userId="aa2d15aa-545b-450d-973c-5a87934ff5cd" providerId="ADAL" clId="{3D8118C1-64FD-42E8-836D-4B3BF6A48BC2}" dt="2022-05-04T15:10:04.049" v="122" actId="20577"/>
          <ac:spMkLst>
            <pc:docMk/>
            <pc:sldMk cId="4023204349" sldId="318"/>
            <ac:spMk id="2" creationId="{497008B4-603D-48B9-B0C7-EBF2C0B7FB98}"/>
          </ac:spMkLst>
        </pc:spChg>
      </pc:sldChg>
    </pc:docChg>
  </pc:docChgLst>
  <pc:docChgLst>
    <pc:chgData name="ExtremeEvents" userId="9603af81-36f1-4577-a5e5-95cfda9f6a03" providerId="ADAL" clId="{4D7817F6-D6A7-4F1E-A4DF-8605A619E38A}"/>
    <pc:docChg chg="undo custSel modSld">
      <pc:chgData name="ExtremeEvents" userId="9603af81-36f1-4577-a5e5-95cfda9f6a03" providerId="ADAL" clId="{4D7817F6-D6A7-4F1E-A4DF-8605A619E38A}" dt="2022-05-05T16:32:11.533" v="456" actId="962"/>
      <pc:docMkLst>
        <pc:docMk/>
      </pc:docMkLst>
      <pc:sldChg chg="modSp mod">
        <pc:chgData name="ExtremeEvents" userId="9603af81-36f1-4577-a5e5-95cfda9f6a03" providerId="ADAL" clId="{4D7817F6-D6A7-4F1E-A4DF-8605A619E38A}" dt="2022-05-05T15:52:37.528" v="135" actId="403"/>
        <pc:sldMkLst>
          <pc:docMk/>
          <pc:sldMk cId="3702429808" sldId="257"/>
        </pc:sldMkLst>
        <pc:spChg chg="mod">
          <ac:chgData name="ExtremeEvents" userId="9603af81-36f1-4577-a5e5-95cfda9f6a03" providerId="ADAL" clId="{4D7817F6-D6A7-4F1E-A4DF-8605A619E38A}" dt="2022-05-05T15:52:37.528" v="135" actId="403"/>
          <ac:spMkLst>
            <pc:docMk/>
            <pc:sldMk cId="3702429808" sldId="257"/>
            <ac:spMk id="3" creationId="{85007A99-1BF7-4988-8B9C-D41D36A04794}"/>
          </ac:spMkLst>
        </pc:spChg>
      </pc:sldChg>
      <pc:sldChg chg="modSp mod">
        <pc:chgData name="ExtremeEvents" userId="9603af81-36f1-4577-a5e5-95cfda9f6a03" providerId="ADAL" clId="{4D7817F6-D6A7-4F1E-A4DF-8605A619E38A}" dt="2022-05-05T15:52:52.057" v="136" actId="255"/>
        <pc:sldMkLst>
          <pc:docMk/>
          <pc:sldMk cId="1244371915" sldId="258"/>
        </pc:sldMkLst>
        <pc:spChg chg="mod">
          <ac:chgData name="ExtremeEvents" userId="9603af81-36f1-4577-a5e5-95cfda9f6a03" providerId="ADAL" clId="{4D7817F6-D6A7-4F1E-A4DF-8605A619E38A}" dt="2022-05-05T15:52:52.057" v="136" actId="255"/>
          <ac:spMkLst>
            <pc:docMk/>
            <pc:sldMk cId="1244371915" sldId="258"/>
            <ac:spMk id="3" creationId="{13066E63-C342-47CF-B6FB-D1080E0F4AB8}"/>
          </ac:spMkLst>
        </pc:spChg>
      </pc:sldChg>
      <pc:sldChg chg="modSp mod">
        <pc:chgData name="ExtremeEvents" userId="9603af81-36f1-4577-a5e5-95cfda9f6a03" providerId="ADAL" clId="{4D7817F6-D6A7-4F1E-A4DF-8605A619E38A}" dt="2022-05-05T15:53:37.430" v="142" actId="20577"/>
        <pc:sldMkLst>
          <pc:docMk/>
          <pc:sldMk cId="852068875" sldId="262"/>
        </pc:sldMkLst>
        <pc:spChg chg="mod">
          <ac:chgData name="ExtremeEvents" userId="9603af81-36f1-4577-a5e5-95cfda9f6a03" providerId="ADAL" clId="{4D7817F6-D6A7-4F1E-A4DF-8605A619E38A}" dt="2022-05-05T11:09:17.654" v="5" actId="20577"/>
          <ac:spMkLst>
            <pc:docMk/>
            <pc:sldMk cId="852068875" sldId="262"/>
            <ac:spMk id="2" creationId="{97F72249-4EDD-4CF6-B601-9E44A86E8442}"/>
          </ac:spMkLst>
        </pc:spChg>
        <pc:spChg chg="mod">
          <ac:chgData name="ExtremeEvents" userId="9603af81-36f1-4577-a5e5-95cfda9f6a03" providerId="ADAL" clId="{4D7817F6-D6A7-4F1E-A4DF-8605A619E38A}" dt="2022-05-05T15:53:37.430" v="142" actId="20577"/>
          <ac:spMkLst>
            <pc:docMk/>
            <pc:sldMk cId="852068875" sldId="262"/>
            <ac:spMk id="3" creationId="{549FE2F5-24FB-4826-8B1E-5C08530CB47B}"/>
          </ac:spMkLst>
        </pc:spChg>
      </pc:sldChg>
      <pc:sldChg chg="modSp mod modNotesTx">
        <pc:chgData name="ExtremeEvents" userId="9603af81-36f1-4577-a5e5-95cfda9f6a03" providerId="ADAL" clId="{4D7817F6-D6A7-4F1E-A4DF-8605A619E38A}" dt="2022-05-05T15:54:28.756" v="153" actId="20577"/>
        <pc:sldMkLst>
          <pc:docMk/>
          <pc:sldMk cId="2998834779" sldId="263"/>
        </pc:sldMkLst>
        <pc:spChg chg="mod">
          <ac:chgData name="ExtremeEvents" userId="9603af81-36f1-4577-a5e5-95cfda9f6a03" providerId="ADAL" clId="{4D7817F6-D6A7-4F1E-A4DF-8605A619E38A}" dt="2022-05-05T11:09:22.803" v="7" actId="20577"/>
          <ac:spMkLst>
            <pc:docMk/>
            <pc:sldMk cId="2998834779" sldId="263"/>
            <ac:spMk id="2" creationId="{A3BACDB9-DFF1-4212-8985-816B00E9C553}"/>
          </ac:spMkLst>
        </pc:spChg>
        <pc:spChg chg="mod">
          <ac:chgData name="ExtremeEvents" userId="9603af81-36f1-4577-a5e5-95cfda9f6a03" providerId="ADAL" clId="{4D7817F6-D6A7-4F1E-A4DF-8605A619E38A}" dt="2022-05-05T15:54:28.756" v="153" actId="20577"/>
          <ac:spMkLst>
            <pc:docMk/>
            <pc:sldMk cId="2998834779" sldId="263"/>
            <ac:spMk id="3" creationId="{36DA0A68-C5B4-411A-82BA-6064C8A90DEF}"/>
          </ac:spMkLst>
        </pc:spChg>
      </pc:sldChg>
      <pc:sldChg chg="modSp mod">
        <pc:chgData name="ExtremeEvents" userId="9603af81-36f1-4577-a5e5-95cfda9f6a03" providerId="ADAL" clId="{4D7817F6-D6A7-4F1E-A4DF-8605A619E38A}" dt="2022-05-05T15:54:41.522" v="154" actId="404"/>
        <pc:sldMkLst>
          <pc:docMk/>
          <pc:sldMk cId="1619045521" sldId="264"/>
        </pc:sldMkLst>
        <pc:spChg chg="mod">
          <ac:chgData name="ExtremeEvents" userId="9603af81-36f1-4577-a5e5-95cfda9f6a03" providerId="ADAL" clId="{4D7817F6-D6A7-4F1E-A4DF-8605A619E38A}" dt="2022-05-05T11:09:28.058" v="8" actId="20577"/>
          <ac:spMkLst>
            <pc:docMk/>
            <pc:sldMk cId="1619045521" sldId="264"/>
            <ac:spMk id="2" creationId="{A084263A-9988-44A9-9607-762ADF8FA02A}"/>
          </ac:spMkLst>
        </pc:spChg>
        <pc:spChg chg="mod">
          <ac:chgData name="ExtremeEvents" userId="9603af81-36f1-4577-a5e5-95cfda9f6a03" providerId="ADAL" clId="{4D7817F6-D6A7-4F1E-A4DF-8605A619E38A}" dt="2022-05-05T15:54:41.522" v="154" actId="404"/>
          <ac:spMkLst>
            <pc:docMk/>
            <pc:sldMk cId="1619045521" sldId="264"/>
            <ac:spMk id="3" creationId="{E02A399D-6C4D-47AB-B89A-F252DF368731}"/>
          </ac:spMkLst>
        </pc:spChg>
      </pc:sldChg>
      <pc:sldChg chg="modSp mod">
        <pc:chgData name="ExtremeEvents" userId="9603af81-36f1-4577-a5e5-95cfda9f6a03" providerId="ADAL" clId="{4D7817F6-D6A7-4F1E-A4DF-8605A619E38A}" dt="2022-05-05T15:55:22.894" v="161" actId="1076"/>
        <pc:sldMkLst>
          <pc:docMk/>
          <pc:sldMk cId="3865346718" sldId="265"/>
        </pc:sldMkLst>
        <pc:spChg chg="mod">
          <ac:chgData name="ExtremeEvents" userId="9603af81-36f1-4577-a5e5-95cfda9f6a03" providerId="ADAL" clId="{4D7817F6-D6A7-4F1E-A4DF-8605A619E38A}" dt="2022-05-05T15:55:22.894" v="161" actId="1076"/>
          <ac:spMkLst>
            <pc:docMk/>
            <pc:sldMk cId="3865346718" sldId="265"/>
            <ac:spMk id="3" creationId="{B6DB0264-78E8-4B87-A68C-5C929FD2D571}"/>
          </ac:spMkLst>
        </pc:spChg>
      </pc:sldChg>
      <pc:sldChg chg="modSp mod modNotesTx">
        <pc:chgData name="ExtremeEvents" userId="9603af81-36f1-4577-a5e5-95cfda9f6a03" providerId="ADAL" clId="{4D7817F6-D6A7-4F1E-A4DF-8605A619E38A}" dt="2022-05-05T11:55:36.241" v="82" actId="27636"/>
        <pc:sldMkLst>
          <pc:docMk/>
          <pc:sldMk cId="2395684933" sldId="266"/>
        </pc:sldMkLst>
        <pc:spChg chg="mod">
          <ac:chgData name="ExtremeEvents" userId="9603af81-36f1-4577-a5e5-95cfda9f6a03" providerId="ADAL" clId="{4D7817F6-D6A7-4F1E-A4DF-8605A619E38A}" dt="2022-05-05T11:55:36.241" v="82" actId="27636"/>
          <ac:spMkLst>
            <pc:docMk/>
            <pc:sldMk cId="2395684933" sldId="266"/>
            <ac:spMk id="3" creationId="{18367D41-0EEA-4BD1-B404-8452A66FEFE1}"/>
          </ac:spMkLst>
        </pc:spChg>
      </pc:sldChg>
      <pc:sldChg chg="modSp mod modNotesTx">
        <pc:chgData name="ExtremeEvents" userId="9603af81-36f1-4577-a5e5-95cfda9f6a03" providerId="ADAL" clId="{4D7817F6-D6A7-4F1E-A4DF-8605A619E38A}" dt="2022-05-05T11:57:09.272" v="95" actId="20577"/>
        <pc:sldMkLst>
          <pc:docMk/>
          <pc:sldMk cId="2351351557" sldId="267"/>
        </pc:sldMkLst>
        <pc:spChg chg="mod">
          <ac:chgData name="ExtremeEvents" userId="9603af81-36f1-4577-a5e5-95cfda9f6a03" providerId="ADAL" clId="{4D7817F6-D6A7-4F1E-A4DF-8605A619E38A}" dt="2022-05-05T11:55:15.655" v="80" actId="27636"/>
          <ac:spMkLst>
            <pc:docMk/>
            <pc:sldMk cId="2351351557" sldId="267"/>
            <ac:spMk id="3" creationId="{EFAFD674-756D-49BC-A9B1-C17F9551621A}"/>
          </ac:spMkLst>
        </pc:spChg>
      </pc:sldChg>
      <pc:sldChg chg="modSp">
        <pc:chgData name="ExtremeEvents" userId="9603af81-36f1-4577-a5e5-95cfda9f6a03" providerId="ADAL" clId="{4D7817F6-D6A7-4F1E-A4DF-8605A619E38A}" dt="2022-05-05T11:58:14.591" v="96" actId="14100"/>
        <pc:sldMkLst>
          <pc:docMk/>
          <pc:sldMk cId="2473492706" sldId="270"/>
        </pc:sldMkLst>
        <pc:picChg chg="mod">
          <ac:chgData name="ExtremeEvents" userId="9603af81-36f1-4577-a5e5-95cfda9f6a03" providerId="ADAL" clId="{4D7817F6-D6A7-4F1E-A4DF-8605A619E38A}" dt="2022-05-05T11:58:14.591" v="96" actId="14100"/>
          <ac:picMkLst>
            <pc:docMk/>
            <pc:sldMk cId="2473492706" sldId="270"/>
            <ac:picMk id="6" creationId="{06A2DAD0-686A-4138-AD11-C70ACE209FED}"/>
          </ac:picMkLst>
        </pc:picChg>
      </pc:sldChg>
      <pc:sldChg chg="modSp mod">
        <pc:chgData name="ExtremeEvents" userId="9603af81-36f1-4577-a5e5-95cfda9f6a03" providerId="ADAL" clId="{4D7817F6-D6A7-4F1E-A4DF-8605A619E38A}" dt="2022-05-05T15:56:41.912" v="163" actId="948"/>
        <pc:sldMkLst>
          <pc:docMk/>
          <pc:sldMk cId="2921850161" sldId="274"/>
        </pc:sldMkLst>
        <pc:spChg chg="mod">
          <ac:chgData name="ExtremeEvents" userId="9603af81-36f1-4577-a5e5-95cfda9f6a03" providerId="ADAL" clId="{4D7817F6-D6A7-4F1E-A4DF-8605A619E38A}" dt="2022-05-05T15:56:41.912" v="163" actId="948"/>
          <ac:spMkLst>
            <pc:docMk/>
            <pc:sldMk cId="2921850161" sldId="274"/>
            <ac:spMk id="3" creationId="{068A789F-E161-4477-829F-60E83359E16B}"/>
          </ac:spMkLst>
        </pc:spChg>
      </pc:sldChg>
      <pc:sldChg chg="modSp mod">
        <pc:chgData name="ExtremeEvents" userId="9603af81-36f1-4577-a5e5-95cfda9f6a03" providerId="ADAL" clId="{4D7817F6-D6A7-4F1E-A4DF-8605A619E38A}" dt="2022-05-05T15:57:08.873" v="165" actId="948"/>
        <pc:sldMkLst>
          <pc:docMk/>
          <pc:sldMk cId="3570389460" sldId="280"/>
        </pc:sldMkLst>
        <pc:spChg chg="mod">
          <ac:chgData name="ExtremeEvents" userId="9603af81-36f1-4577-a5e5-95cfda9f6a03" providerId="ADAL" clId="{4D7817F6-D6A7-4F1E-A4DF-8605A619E38A}" dt="2022-05-05T15:57:08.873" v="165" actId="948"/>
          <ac:spMkLst>
            <pc:docMk/>
            <pc:sldMk cId="3570389460" sldId="280"/>
            <ac:spMk id="3" creationId="{455B4A09-8F3A-4A32-961E-339E69D6DAEA}"/>
          </ac:spMkLst>
        </pc:spChg>
      </pc:sldChg>
      <pc:sldChg chg="modSp mod">
        <pc:chgData name="ExtremeEvents" userId="9603af81-36f1-4577-a5e5-95cfda9f6a03" providerId="ADAL" clId="{4D7817F6-D6A7-4F1E-A4DF-8605A619E38A}" dt="2022-05-05T16:15:03.856" v="317" actId="313"/>
        <pc:sldMkLst>
          <pc:docMk/>
          <pc:sldMk cId="4282512159" sldId="282"/>
        </pc:sldMkLst>
        <pc:spChg chg="mod">
          <ac:chgData name="ExtremeEvents" userId="9603af81-36f1-4577-a5e5-95cfda9f6a03" providerId="ADAL" clId="{4D7817F6-D6A7-4F1E-A4DF-8605A619E38A}" dt="2022-05-05T16:15:03.856" v="317" actId="313"/>
          <ac:spMkLst>
            <pc:docMk/>
            <pc:sldMk cId="4282512159" sldId="282"/>
            <ac:spMk id="3" creationId="{6AF80558-4398-4823-B79C-B43037E69AE9}"/>
          </ac:spMkLst>
        </pc:spChg>
      </pc:sldChg>
      <pc:sldChg chg="modSp mod">
        <pc:chgData name="ExtremeEvents" userId="9603af81-36f1-4577-a5e5-95cfda9f6a03" providerId="ADAL" clId="{4D7817F6-D6A7-4F1E-A4DF-8605A619E38A}" dt="2022-05-05T16:00:20.594" v="186" actId="27636"/>
        <pc:sldMkLst>
          <pc:docMk/>
          <pc:sldMk cId="3086262758" sldId="285"/>
        </pc:sldMkLst>
        <pc:spChg chg="mod">
          <ac:chgData name="ExtremeEvents" userId="9603af81-36f1-4577-a5e5-95cfda9f6a03" providerId="ADAL" clId="{4D7817F6-D6A7-4F1E-A4DF-8605A619E38A}" dt="2022-05-05T16:00:20.594" v="186" actId="27636"/>
          <ac:spMkLst>
            <pc:docMk/>
            <pc:sldMk cId="3086262758" sldId="285"/>
            <ac:spMk id="3" creationId="{35C65548-9D16-4E91-9B3F-0E79E8CB29F4}"/>
          </ac:spMkLst>
        </pc:spChg>
      </pc:sldChg>
      <pc:sldChg chg="modSp mod">
        <pc:chgData name="ExtremeEvents" userId="9603af81-36f1-4577-a5e5-95cfda9f6a03" providerId="ADAL" clId="{4D7817F6-D6A7-4F1E-A4DF-8605A619E38A}" dt="2022-05-05T16:01:27.535" v="197" actId="404"/>
        <pc:sldMkLst>
          <pc:docMk/>
          <pc:sldMk cId="3509663555" sldId="287"/>
        </pc:sldMkLst>
        <pc:spChg chg="mod">
          <ac:chgData name="ExtremeEvents" userId="9603af81-36f1-4577-a5e5-95cfda9f6a03" providerId="ADAL" clId="{4D7817F6-D6A7-4F1E-A4DF-8605A619E38A}" dt="2022-05-05T16:01:27.535" v="197" actId="404"/>
          <ac:spMkLst>
            <pc:docMk/>
            <pc:sldMk cId="3509663555" sldId="287"/>
            <ac:spMk id="3" creationId="{15163096-3941-439C-B2DE-E23D795B7DB9}"/>
          </ac:spMkLst>
        </pc:spChg>
      </pc:sldChg>
      <pc:sldChg chg="modSp mod">
        <pc:chgData name="ExtremeEvents" userId="9603af81-36f1-4577-a5e5-95cfda9f6a03" providerId="ADAL" clId="{4D7817F6-D6A7-4F1E-A4DF-8605A619E38A}" dt="2022-05-05T16:16:47.479" v="323" actId="20577"/>
        <pc:sldMkLst>
          <pc:docMk/>
          <pc:sldMk cId="1124577636" sldId="288"/>
        </pc:sldMkLst>
        <pc:spChg chg="mod">
          <ac:chgData name="ExtremeEvents" userId="9603af81-36f1-4577-a5e5-95cfda9f6a03" providerId="ADAL" clId="{4D7817F6-D6A7-4F1E-A4DF-8605A619E38A}" dt="2022-05-05T16:16:47.479" v="323" actId="20577"/>
          <ac:spMkLst>
            <pc:docMk/>
            <pc:sldMk cId="1124577636" sldId="288"/>
            <ac:spMk id="3" creationId="{FE742FDD-D509-48B2-9681-BF85961300AC}"/>
          </ac:spMkLst>
        </pc:spChg>
      </pc:sldChg>
      <pc:sldChg chg="modSp mod">
        <pc:chgData name="ExtremeEvents" userId="9603af81-36f1-4577-a5e5-95cfda9f6a03" providerId="ADAL" clId="{4D7817F6-D6A7-4F1E-A4DF-8605A619E38A}" dt="2022-05-05T16:02:32.904" v="209" actId="20577"/>
        <pc:sldMkLst>
          <pc:docMk/>
          <pc:sldMk cId="2134553615" sldId="289"/>
        </pc:sldMkLst>
        <pc:spChg chg="mod">
          <ac:chgData name="ExtremeEvents" userId="9603af81-36f1-4577-a5e5-95cfda9f6a03" providerId="ADAL" clId="{4D7817F6-D6A7-4F1E-A4DF-8605A619E38A}" dt="2022-05-05T16:02:32.904" v="209" actId="20577"/>
          <ac:spMkLst>
            <pc:docMk/>
            <pc:sldMk cId="2134553615" sldId="289"/>
            <ac:spMk id="3" creationId="{F704FFD5-FF6A-4240-B2F6-7B217C76A0CD}"/>
          </ac:spMkLst>
        </pc:spChg>
      </pc:sldChg>
      <pc:sldChg chg="modSp mod">
        <pc:chgData name="ExtremeEvents" userId="9603af81-36f1-4577-a5e5-95cfda9f6a03" providerId="ADAL" clId="{4D7817F6-D6A7-4F1E-A4DF-8605A619E38A}" dt="2022-05-05T16:02:56.897" v="213" actId="27636"/>
        <pc:sldMkLst>
          <pc:docMk/>
          <pc:sldMk cId="336491233" sldId="291"/>
        </pc:sldMkLst>
        <pc:spChg chg="mod">
          <ac:chgData name="ExtremeEvents" userId="9603af81-36f1-4577-a5e5-95cfda9f6a03" providerId="ADAL" clId="{4D7817F6-D6A7-4F1E-A4DF-8605A619E38A}" dt="2022-05-05T16:02:56.897" v="213" actId="27636"/>
          <ac:spMkLst>
            <pc:docMk/>
            <pc:sldMk cId="336491233" sldId="291"/>
            <ac:spMk id="3" creationId="{3C15DA0D-99D6-49BF-A2D4-FB6AADD28C15}"/>
          </ac:spMkLst>
        </pc:spChg>
      </pc:sldChg>
      <pc:sldChg chg="modSp mod">
        <pc:chgData name="ExtremeEvents" userId="9603af81-36f1-4577-a5e5-95cfda9f6a03" providerId="ADAL" clId="{4D7817F6-D6A7-4F1E-A4DF-8605A619E38A}" dt="2022-05-05T16:18:02.472" v="342" actId="20577"/>
        <pc:sldMkLst>
          <pc:docMk/>
          <pc:sldMk cId="4212774998" sldId="292"/>
        </pc:sldMkLst>
        <pc:spChg chg="mod">
          <ac:chgData name="ExtremeEvents" userId="9603af81-36f1-4577-a5e5-95cfda9f6a03" providerId="ADAL" clId="{4D7817F6-D6A7-4F1E-A4DF-8605A619E38A}" dt="2022-05-05T16:18:02.472" v="342" actId="20577"/>
          <ac:spMkLst>
            <pc:docMk/>
            <pc:sldMk cId="4212774998" sldId="292"/>
            <ac:spMk id="3" creationId="{34CF4D1A-6184-4411-98A6-F9F068B585BB}"/>
          </ac:spMkLst>
        </pc:spChg>
      </pc:sldChg>
      <pc:sldChg chg="modSp mod">
        <pc:chgData name="ExtremeEvents" userId="9603af81-36f1-4577-a5e5-95cfda9f6a03" providerId="ADAL" clId="{4D7817F6-D6A7-4F1E-A4DF-8605A619E38A}" dt="2022-05-05T16:18:49.724" v="350" actId="20577"/>
        <pc:sldMkLst>
          <pc:docMk/>
          <pc:sldMk cId="1485178672" sldId="293"/>
        </pc:sldMkLst>
        <pc:spChg chg="mod">
          <ac:chgData name="ExtremeEvents" userId="9603af81-36f1-4577-a5e5-95cfda9f6a03" providerId="ADAL" clId="{4D7817F6-D6A7-4F1E-A4DF-8605A619E38A}" dt="2022-05-05T16:18:49.724" v="350" actId="20577"/>
          <ac:spMkLst>
            <pc:docMk/>
            <pc:sldMk cId="1485178672" sldId="293"/>
            <ac:spMk id="3" creationId="{5F9C4FC9-598D-4D16-B21A-30C61BADBE48}"/>
          </ac:spMkLst>
        </pc:spChg>
      </pc:sldChg>
      <pc:sldChg chg="modSp mod">
        <pc:chgData name="ExtremeEvents" userId="9603af81-36f1-4577-a5e5-95cfda9f6a03" providerId="ADAL" clId="{4D7817F6-D6A7-4F1E-A4DF-8605A619E38A}" dt="2022-05-05T16:05:08.052" v="231" actId="255"/>
        <pc:sldMkLst>
          <pc:docMk/>
          <pc:sldMk cId="951796951" sldId="294"/>
        </pc:sldMkLst>
        <pc:spChg chg="mod">
          <ac:chgData name="ExtremeEvents" userId="9603af81-36f1-4577-a5e5-95cfda9f6a03" providerId="ADAL" clId="{4D7817F6-D6A7-4F1E-A4DF-8605A619E38A}" dt="2022-05-05T16:05:08.052" v="231" actId="255"/>
          <ac:spMkLst>
            <pc:docMk/>
            <pc:sldMk cId="951796951" sldId="294"/>
            <ac:spMk id="3" creationId="{796AA76E-0434-48DC-9CB6-1689AA094E78}"/>
          </ac:spMkLst>
        </pc:spChg>
      </pc:sldChg>
      <pc:sldChg chg="modSp mod">
        <pc:chgData name="ExtremeEvents" userId="9603af81-36f1-4577-a5e5-95cfda9f6a03" providerId="ADAL" clId="{4D7817F6-D6A7-4F1E-A4DF-8605A619E38A}" dt="2022-05-05T16:20:47.788" v="352" actId="403"/>
        <pc:sldMkLst>
          <pc:docMk/>
          <pc:sldMk cId="3114400724" sldId="295"/>
        </pc:sldMkLst>
        <pc:spChg chg="mod">
          <ac:chgData name="ExtremeEvents" userId="9603af81-36f1-4577-a5e5-95cfda9f6a03" providerId="ADAL" clId="{4D7817F6-D6A7-4F1E-A4DF-8605A619E38A}" dt="2022-05-05T16:20:47.788" v="352" actId="403"/>
          <ac:spMkLst>
            <pc:docMk/>
            <pc:sldMk cId="3114400724" sldId="295"/>
            <ac:spMk id="3" creationId="{AECCA28D-6305-4F33-BB83-B1C31B75E2FF}"/>
          </ac:spMkLst>
        </pc:spChg>
      </pc:sldChg>
      <pc:sldChg chg="modSp mod">
        <pc:chgData name="ExtremeEvents" userId="9603af81-36f1-4577-a5e5-95cfda9f6a03" providerId="ADAL" clId="{4D7817F6-D6A7-4F1E-A4DF-8605A619E38A}" dt="2022-05-05T16:05:31.614" v="233" actId="27636"/>
        <pc:sldMkLst>
          <pc:docMk/>
          <pc:sldMk cId="3417576907" sldId="296"/>
        </pc:sldMkLst>
        <pc:spChg chg="mod">
          <ac:chgData name="ExtremeEvents" userId="9603af81-36f1-4577-a5e5-95cfda9f6a03" providerId="ADAL" clId="{4D7817F6-D6A7-4F1E-A4DF-8605A619E38A}" dt="2022-05-05T16:05:31.614" v="233" actId="27636"/>
          <ac:spMkLst>
            <pc:docMk/>
            <pc:sldMk cId="3417576907" sldId="296"/>
            <ac:spMk id="3" creationId="{5DDC562B-6F65-487B-AA23-A1AA143503DB}"/>
          </ac:spMkLst>
        </pc:spChg>
      </pc:sldChg>
      <pc:sldChg chg="modSp mod">
        <pc:chgData name="ExtremeEvents" userId="9603af81-36f1-4577-a5e5-95cfda9f6a03" providerId="ADAL" clId="{4D7817F6-D6A7-4F1E-A4DF-8605A619E38A}" dt="2022-05-05T16:05:59.750" v="247" actId="27636"/>
        <pc:sldMkLst>
          <pc:docMk/>
          <pc:sldMk cId="3071030048" sldId="297"/>
        </pc:sldMkLst>
        <pc:spChg chg="mod">
          <ac:chgData name="ExtremeEvents" userId="9603af81-36f1-4577-a5e5-95cfda9f6a03" providerId="ADAL" clId="{4D7817F6-D6A7-4F1E-A4DF-8605A619E38A}" dt="2022-05-05T16:05:59.750" v="247" actId="27636"/>
          <ac:spMkLst>
            <pc:docMk/>
            <pc:sldMk cId="3071030048" sldId="297"/>
            <ac:spMk id="3" creationId="{42A14886-F551-46CF-9A7B-1278F85EF4A5}"/>
          </ac:spMkLst>
        </pc:spChg>
      </pc:sldChg>
      <pc:sldChg chg="modSp mod">
        <pc:chgData name="ExtremeEvents" userId="9603af81-36f1-4577-a5e5-95cfda9f6a03" providerId="ADAL" clId="{4D7817F6-D6A7-4F1E-A4DF-8605A619E38A}" dt="2022-05-05T16:06:32.819" v="251" actId="27636"/>
        <pc:sldMkLst>
          <pc:docMk/>
          <pc:sldMk cId="2432814386" sldId="298"/>
        </pc:sldMkLst>
        <pc:spChg chg="mod">
          <ac:chgData name="ExtremeEvents" userId="9603af81-36f1-4577-a5e5-95cfda9f6a03" providerId="ADAL" clId="{4D7817F6-D6A7-4F1E-A4DF-8605A619E38A}" dt="2022-05-05T16:06:32.819" v="251" actId="27636"/>
          <ac:spMkLst>
            <pc:docMk/>
            <pc:sldMk cId="2432814386" sldId="298"/>
            <ac:spMk id="3" creationId="{ABF048E2-9719-4075-9134-C96B49F11158}"/>
          </ac:spMkLst>
        </pc:spChg>
      </pc:sldChg>
      <pc:sldChg chg="modSp mod">
        <pc:chgData name="ExtremeEvents" userId="9603af81-36f1-4577-a5e5-95cfda9f6a03" providerId="ADAL" clId="{4D7817F6-D6A7-4F1E-A4DF-8605A619E38A}" dt="2022-05-05T16:06:57.574" v="254" actId="2711"/>
        <pc:sldMkLst>
          <pc:docMk/>
          <pc:sldMk cId="2786200873" sldId="299"/>
        </pc:sldMkLst>
        <pc:spChg chg="mod">
          <ac:chgData name="ExtremeEvents" userId="9603af81-36f1-4577-a5e5-95cfda9f6a03" providerId="ADAL" clId="{4D7817F6-D6A7-4F1E-A4DF-8605A619E38A}" dt="2022-05-05T16:06:57.574" v="254" actId="2711"/>
          <ac:spMkLst>
            <pc:docMk/>
            <pc:sldMk cId="2786200873" sldId="299"/>
            <ac:spMk id="3" creationId="{460E5400-540E-4CC3-96AF-084FDE36E29F}"/>
          </ac:spMkLst>
        </pc:spChg>
      </pc:sldChg>
      <pc:sldChg chg="modSp mod modNotesTx">
        <pc:chgData name="ExtremeEvents" userId="9603af81-36f1-4577-a5e5-95cfda9f6a03" providerId="ADAL" clId="{4D7817F6-D6A7-4F1E-A4DF-8605A619E38A}" dt="2022-05-05T16:32:11.533" v="456" actId="962"/>
        <pc:sldMkLst>
          <pc:docMk/>
          <pc:sldMk cId="660717926" sldId="300"/>
        </pc:sldMkLst>
        <pc:spChg chg="mod">
          <ac:chgData name="ExtremeEvents" userId="9603af81-36f1-4577-a5e5-95cfda9f6a03" providerId="ADAL" clId="{4D7817F6-D6A7-4F1E-A4DF-8605A619E38A}" dt="2022-05-05T16:08:19.675" v="282" actId="948"/>
          <ac:spMkLst>
            <pc:docMk/>
            <pc:sldMk cId="660717926" sldId="300"/>
            <ac:spMk id="3" creationId="{508ECECA-D0CE-447A-8457-2F68D5948EF4}"/>
          </ac:spMkLst>
        </pc:spChg>
        <pc:spChg chg="mod">
          <ac:chgData name="ExtremeEvents" userId="9603af81-36f1-4577-a5e5-95cfda9f6a03" providerId="ADAL" clId="{4D7817F6-D6A7-4F1E-A4DF-8605A619E38A}" dt="2022-05-05T16:32:10.291" v="455" actId="962"/>
          <ac:spMkLst>
            <pc:docMk/>
            <pc:sldMk cId="660717926" sldId="300"/>
            <ac:spMk id="4" creationId="{E79B9F8B-AF2C-4EC6-A707-A34DF6B28A75}"/>
          </ac:spMkLst>
        </pc:spChg>
        <pc:spChg chg="mod">
          <ac:chgData name="ExtremeEvents" userId="9603af81-36f1-4577-a5e5-95cfda9f6a03" providerId="ADAL" clId="{4D7817F6-D6A7-4F1E-A4DF-8605A619E38A}" dt="2022-05-05T16:32:11.533" v="456" actId="962"/>
          <ac:spMkLst>
            <pc:docMk/>
            <pc:sldMk cId="660717926" sldId="300"/>
            <ac:spMk id="5" creationId="{2C8662D7-A914-4BDC-A9F4-4530D6A61E61}"/>
          </ac:spMkLst>
        </pc:spChg>
      </pc:sldChg>
      <pc:sldChg chg="modSp mod">
        <pc:chgData name="ExtremeEvents" userId="9603af81-36f1-4577-a5e5-95cfda9f6a03" providerId="ADAL" clId="{4D7817F6-D6A7-4F1E-A4DF-8605A619E38A}" dt="2022-05-05T16:08:51.993" v="287" actId="27636"/>
        <pc:sldMkLst>
          <pc:docMk/>
          <pc:sldMk cId="2632034895" sldId="301"/>
        </pc:sldMkLst>
        <pc:spChg chg="mod">
          <ac:chgData name="ExtremeEvents" userId="9603af81-36f1-4577-a5e5-95cfda9f6a03" providerId="ADAL" clId="{4D7817F6-D6A7-4F1E-A4DF-8605A619E38A}" dt="2022-05-05T16:08:51.993" v="287" actId="27636"/>
          <ac:spMkLst>
            <pc:docMk/>
            <pc:sldMk cId="2632034895" sldId="301"/>
            <ac:spMk id="3" creationId="{2C1A7DF4-9C32-45E4-B1D7-3BB36D0B97D2}"/>
          </ac:spMkLst>
        </pc:spChg>
      </pc:sldChg>
      <pc:sldChg chg="modSp mod modNotesTx">
        <pc:chgData name="ExtremeEvents" userId="9603af81-36f1-4577-a5e5-95cfda9f6a03" providerId="ADAL" clId="{4D7817F6-D6A7-4F1E-A4DF-8605A619E38A}" dt="2022-05-05T16:31:12.104" v="452"/>
        <pc:sldMkLst>
          <pc:docMk/>
          <pc:sldMk cId="4155351924" sldId="302"/>
        </pc:sldMkLst>
        <pc:spChg chg="mod">
          <ac:chgData name="ExtremeEvents" userId="9603af81-36f1-4577-a5e5-95cfda9f6a03" providerId="ADAL" clId="{4D7817F6-D6A7-4F1E-A4DF-8605A619E38A}" dt="2022-05-05T16:23:45.188" v="380" actId="20577"/>
          <ac:spMkLst>
            <pc:docMk/>
            <pc:sldMk cId="4155351924" sldId="302"/>
            <ac:spMk id="3" creationId="{D78F49FE-EC12-459C-97C4-79C5191D93B1}"/>
          </ac:spMkLst>
        </pc:spChg>
      </pc:sldChg>
      <pc:sldChg chg="modSp mod">
        <pc:chgData name="ExtremeEvents" userId="9603af81-36f1-4577-a5e5-95cfda9f6a03" providerId="ADAL" clId="{4D7817F6-D6A7-4F1E-A4DF-8605A619E38A}" dt="2022-05-05T16:24:26.855" v="382" actId="14100"/>
        <pc:sldMkLst>
          <pc:docMk/>
          <pc:sldMk cId="1174175370" sldId="308"/>
        </pc:sldMkLst>
        <pc:picChg chg="mod">
          <ac:chgData name="ExtremeEvents" userId="9603af81-36f1-4577-a5e5-95cfda9f6a03" providerId="ADAL" clId="{4D7817F6-D6A7-4F1E-A4DF-8605A619E38A}" dt="2022-05-05T16:24:26.855" v="382" actId="14100"/>
          <ac:picMkLst>
            <pc:docMk/>
            <pc:sldMk cId="1174175370" sldId="308"/>
            <ac:picMk id="8" creationId="{6E074C6F-D086-4430-956A-04554AE10524}"/>
          </ac:picMkLst>
        </pc:picChg>
      </pc:sldChg>
      <pc:sldChg chg="modNotesTx">
        <pc:chgData name="ExtremeEvents" userId="9603af81-36f1-4577-a5e5-95cfda9f6a03" providerId="ADAL" clId="{4D7817F6-D6A7-4F1E-A4DF-8605A619E38A}" dt="2022-05-05T16:30:13.226" v="451" actId="20577"/>
        <pc:sldMkLst>
          <pc:docMk/>
          <pc:sldMk cId="987925621" sldId="311"/>
        </pc:sldMkLst>
      </pc:sldChg>
      <pc:sldChg chg="modSp mod">
        <pc:chgData name="ExtremeEvents" userId="9603af81-36f1-4577-a5e5-95cfda9f6a03" providerId="ADAL" clId="{4D7817F6-D6A7-4F1E-A4DF-8605A619E38A}" dt="2022-05-05T16:10:09.001" v="301" actId="404"/>
        <pc:sldMkLst>
          <pc:docMk/>
          <pc:sldMk cId="185711961" sldId="312"/>
        </pc:sldMkLst>
        <pc:spChg chg="mod">
          <ac:chgData name="ExtremeEvents" userId="9603af81-36f1-4577-a5e5-95cfda9f6a03" providerId="ADAL" clId="{4D7817F6-D6A7-4F1E-A4DF-8605A619E38A}" dt="2022-05-05T16:10:09.001" v="301" actId="404"/>
          <ac:spMkLst>
            <pc:docMk/>
            <pc:sldMk cId="185711961" sldId="312"/>
            <ac:spMk id="3" creationId="{D88188ED-1D18-42A6-A49E-268E134A238D}"/>
          </ac:spMkLst>
        </pc:spChg>
      </pc:sldChg>
      <pc:sldChg chg="modSp mod modNotesTx">
        <pc:chgData name="ExtremeEvents" userId="9603af81-36f1-4577-a5e5-95cfda9f6a03" providerId="ADAL" clId="{4D7817F6-D6A7-4F1E-A4DF-8605A619E38A}" dt="2022-05-05T16:29:44.971" v="448" actId="20577"/>
        <pc:sldMkLst>
          <pc:docMk/>
          <pc:sldMk cId="757262320" sldId="313"/>
        </pc:sldMkLst>
        <pc:spChg chg="mod">
          <ac:chgData name="ExtremeEvents" userId="9603af81-36f1-4577-a5e5-95cfda9f6a03" providerId="ADAL" clId="{4D7817F6-D6A7-4F1E-A4DF-8605A619E38A}" dt="2022-05-05T16:26:58.436" v="389" actId="20577"/>
          <ac:spMkLst>
            <pc:docMk/>
            <pc:sldMk cId="757262320" sldId="313"/>
            <ac:spMk id="3" creationId="{A302C8CE-A653-4A01-9AD6-2CC042F64A9F}"/>
          </ac:spMkLst>
        </pc:spChg>
      </pc:sldChg>
      <pc:sldChg chg="modSp mod modNotesTx">
        <pc:chgData name="ExtremeEvents" userId="9603af81-36f1-4577-a5e5-95cfda9f6a03" providerId="ADAL" clId="{4D7817F6-D6A7-4F1E-A4DF-8605A619E38A}" dt="2022-05-05T16:29:12.540" v="435" actId="20577"/>
        <pc:sldMkLst>
          <pc:docMk/>
          <pc:sldMk cId="2712123191" sldId="314"/>
        </pc:sldMkLst>
        <pc:spChg chg="mod">
          <ac:chgData name="ExtremeEvents" userId="9603af81-36f1-4577-a5e5-95cfda9f6a03" providerId="ADAL" clId="{4D7817F6-D6A7-4F1E-A4DF-8605A619E38A}" dt="2022-05-05T16:27:58.961" v="392" actId="20577"/>
          <ac:spMkLst>
            <pc:docMk/>
            <pc:sldMk cId="2712123191" sldId="314"/>
            <ac:spMk id="3" creationId="{387775D8-27A9-4EB3-95EC-B5AE86E8A942}"/>
          </ac:spMkLst>
        </pc:spChg>
      </pc:sldChg>
      <pc:sldChg chg="modSp mod modNotesTx">
        <pc:chgData name="ExtremeEvents" userId="9603af81-36f1-4577-a5e5-95cfda9f6a03" providerId="ADAL" clId="{4D7817F6-D6A7-4F1E-A4DF-8605A619E38A}" dt="2022-05-05T16:28:47.692" v="424" actId="20577"/>
        <pc:sldMkLst>
          <pc:docMk/>
          <pc:sldMk cId="722067673" sldId="315"/>
        </pc:sldMkLst>
        <pc:spChg chg="mod">
          <ac:chgData name="ExtremeEvents" userId="9603af81-36f1-4577-a5e5-95cfda9f6a03" providerId="ADAL" clId="{4D7817F6-D6A7-4F1E-A4DF-8605A619E38A}" dt="2022-05-05T16:11:35.091" v="310" actId="14100"/>
          <ac:spMkLst>
            <pc:docMk/>
            <pc:sldMk cId="722067673" sldId="315"/>
            <ac:spMk id="3" creationId="{90FE8833-41E1-4631-A9C7-005A21372E86}"/>
          </ac:spMkLst>
        </pc:spChg>
      </pc:sldChg>
    </pc:docChg>
  </pc:docChgLst>
  <pc:docChgLst>
    <pc:chgData name="Morgane Cabaret-Loux" userId="S::morgane.cabaretloux@phe.gov.uk::729c28bf-4c0b-45d9-93a3-348b70e07a6f" providerId="AD" clId="Web-{9765F2BA-E6C1-4D12-8D04-AD5918574FBB}"/>
    <pc:docChg chg="modSld">
      <pc:chgData name="Morgane Cabaret-Loux" userId="S::morgane.cabaretloux@phe.gov.uk::729c28bf-4c0b-45d9-93a3-348b70e07a6f" providerId="AD" clId="Web-{9765F2BA-E6C1-4D12-8D04-AD5918574FBB}" dt="2022-03-08T15:08:10.110" v="4" actId="20577"/>
      <pc:docMkLst>
        <pc:docMk/>
      </pc:docMkLst>
      <pc:sldChg chg="addSp modSp">
        <pc:chgData name="Morgane Cabaret-Loux" userId="S::morgane.cabaretloux@phe.gov.uk::729c28bf-4c0b-45d9-93a3-348b70e07a6f" providerId="AD" clId="Web-{9765F2BA-E6C1-4D12-8D04-AD5918574FBB}" dt="2022-03-08T15:08:10.110" v="4" actId="20577"/>
        <pc:sldMkLst>
          <pc:docMk/>
          <pc:sldMk cId="378044260" sldId="256"/>
        </pc:sldMkLst>
        <pc:spChg chg="add mod">
          <ac:chgData name="Morgane Cabaret-Loux" userId="S::morgane.cabaretloux@phe.gov.uk::729c28bf-4c0b-45d9-93a3-348b70e07a6f" providerId="AD" clId="Web-{9765F2BA-E6C1-4D12-8D04-AD5918574FBB}" dt="2022-03-08T15:08:10.110" v="4" actId="20577"/>
          <ac:spMkLst>
            <pc:docMk/>
            <pc:sldMk cId="378044260" sldId="256"/>
            <ac:spMk id="4" creationId="{A891C435-C659-42DB-AEBE-967B98D0D13A}"/>
          </ac:spMkLst>
        </pc:spChg>
      </pc:sldChg>
      <pc:sldChg chg="addSp modSp">
        <pc:chgData name="Morgane Cabaret-Loux" userId="S::morgane.cabaretloux@phe.gov.uk::729c28bf-4c0b-45d9-93a3-348b70e07a6f" providerId="AD" clId="Web-{9765F2BA-E6C1-4D12-8D04-AD5918574FBB}" dt="2022-03-08T15:05:57.840" v="2" actId="20577"/>
        <pc:sldMkLst>
          <pc:docMk/>
          <pc:sldMk cId="2161352084" sldId="260"/>
        </pc:sldMkLst>
        <pc:spChg chg="add mod">
          <ac:chgData name="Morgane Cabaret-Loux" userId="S::morgane.cabaretloux@phe.gov.uk::729c28bf-4c0b-45d9-93a3-348b70e07a6f" providerId="AD" clId="Web-{9765F2BA-E6C1-4D12-8D04-AD5918574FBB}" dt="2022-03-08T15:05:57.840" v="2" actId="20577"/>
          <ac:spMkLst>
            <pc:docMk/>
            <pc:sldMk cId="2161352084" sldId="260"/>
            <ac:spMk id="3" creationId="{032D31AC-31F5-4468-B9C0-3925A4B23EC5}"/>
          </ac:spMkLst>
        </pc:spChg>
      </pc:sldChg>
    </pc:docChg>
  </pc:docChgLst>
  <pc:docChgLst>
    <pc:chgData name="Morgane Cabaret-Loux" userId="729c28bf-4c0b-45d9-93a3-348b70e07a6f" providerId="ADAL" clId="{4C5D692A-44A5-40F3-9B38-A858936EF1F0}"/>
    <pc:docChg chg="custSel delSld modSld">
      <pc:chgData name="Morgane Cabaret-Loux" userId="729c28bf-4c0b-45d9-93a3-348b70e07a6f" providerId="ADAL" clId="{4C5D692A-44A5-40F3-9B38-A858936EF1F0}" dt="2022-04-14T11:01:27.513" v="215" actId="20577"/>
      <pc:docMkLst>
        <pc:docMk/>
      </pc:docMkLst>
      <pc:sldChg chg="modSp mod modNotesTx">
        <pc:chgData name="Morgane Cabaret-Loux" userId="729c28bf-4c0b-45d9-93a3-348b70e07a6f" providerId="ADAL" clId="{4C5D692A-44A5-40F3-9B38-A858936EF1F0}" dt="2022-04-14T09:59:08.596" v="41" actId="20577"/>
        <pc:sldMkLst>
          <pc:docMk/>
          <pc:sldMk cId="3702429808" sldId="257"/>
        </pc:sldMkLst>
        <pc:spChg chg="mod">
          <ac:chgData name="Morgane Cabaret-Loux" userId="729c28bf-4c0b-45d9-93a3-348b70e07a6f" providerId="ADAL" clId="{4C5D692A-44A5-40F3-9B38-A858936EF1F0}" dt="2022-04-14T09:57:21.793" v="35" actId="20577"/>
          <ac:spMkLst>
            <pc:docMk/>
            <pc:sldMk cId="3702429808" sldId="257"/>
            <ac:spMk id="3" creationId="{85007A99-1BF7-4988-8B9C-D41D36A04794}"/>
          </ac:spMkLst>
        </pc:spChg>
      </pc:sldChg>
      <pc:sldChg chg="modSp mod">
        <pc:chgData name="Morgane Cabaret-Loux" userId="729c28bf-4c0b-45d9-93a3-348b70e07a6f" providerId="ADAL" clId="{4C5D692A-44A5-40F3-9B38-A858936EF1F0}" dt="2022-04-14T10:34:43.160" v="69" actId="20577"/>
        <pc:sldMkLst>
          <pc:docMk/>
          <pc:sldMk cId="336491233" sldId="291"/>
        </pc:sldMkLst>
        <pc:spChg chg="mod">
          <ac:chgData name="Morgane Cabaret-Loux" userId="729c28bf-4c0b-45d9-93a3-348b70e07a6f" providerId="ADAL" clId="{4C5D692A-44A5-40F3-9B38-A858936EF1F0}" dt="2022-04-14T10:34:30.278" v="49" actId="20577"/>
          <ac:spMkLst>
            <pc:docMk/>
            <pc:sldMk cId="336491233" sldId="291"/>
            <ac:spMk id="2" creationId="{A8BD5A87-8516-44C6-B3AF-7E89E2F37CEA}"/>
          </ac:spMkLst>
        </pc:spChg>
        <pc:spChg chg="mod">
          <ac:chgData name="Morgane Cabaret-Loux" userId="729c28bf-4c0b-45d9-93a3-348b70e07a6f" providerId="ADAL" clId="{4C5D692A-44A5-40F3-9B38-A858936EF1F0}" dt="2022-04-14T10:34:43.160" v="69" actId="20577"/>
          <ac:spMkLst>
            <pc:docMk/>
            <pc:sldMk cId="336491233" sldId="291"/>
            <ac:spMk id="3" creationId="{3C15DA0D-99D6-49BF-A2D4-FB6AADD28C15}"/>
          </ac:spMkLst>
        </pc:spChg>
      </pc:sldChg>
      <pc:sldChg chg="modNotesTx">
        <pc:chgData name="Morgane Cabaret-Loux" userId="729c28bf-4c0b-45d9-93a3-348b70e07a6f" providerId="ADAL" clId="{4C5D692A-44A5-40F3-9B38-A858936EF1F0}" dt="2022-04-14T10:37:09.978" v="91" actId="20577"/>
        <pc:sldMkLst>
          <pc:docMk/>
          <pc:sldMk cId="951796951" sldId="294"/>
        </pc:sldMkLst>
      </pc:sldChg>
      <pc:sldChg chg="modSp mod">
        <pc:chgData name="Morgane Cabaret-Loux" userId="729c28bf-4c0b-45d9-93a3-348b70e07a6f" providerId="ADAL" clId="{4C5D692A-44A5-40F3-9B38-A858936EF1F0}" dt="2022-04-14T10:38:29.275" v="92" actId="313"/>
        <pc:sldMkLst>
          <pc:docMk/>
          <pc:sldMk cId="3114400724" sldId="295"/>
        </pc:sldMkLst>
        <pc:spChg chg="mod">
          <ac:chgData name="Morgane Cabaret-Loux" userId="729c28bf-4c0b-45d9-93a3-348b70e07a6f" providerId="ADAL" clId="{4C5D692A-44A5-40F3-9B38-A858936EF1F0}" dt="2022-04-14T10:38:29.275" v="92" actId="313"/>
          <ac:spMkLst>
            <pc:docMk/>
            <pc:sldMk cId="3114400724" sldId="295"/>
            <ac:spMk id="3" creationId="{AECCA28D-6305-4F33-BB83-B1C31B75E2FF}"/>
          </ac:spMkLst>
        </pc:spChg>
      </pc:sldChg>
      <pc:sldChg chg="modSp mod modNotesTx">
        <pc:chgData name="Morgane Cabaret-Loux" userId="729c28bf-4c0b-45d9-93a3-348b70e07a6f" providerId="ADAL" clId="{4C5D692A-44A5-40F3-9B38-A858936EF1F0}" dt="2022-04-14T10:42:45.405" v="152" actId="20577"/>
        <pc:sldMkLst>
          <pc:docMk/>
          <pc:sldMk cId="2786200873" sldId="299"/>
        </pc:sldMkLst>
        <pc:spChg chg="mod">
          <ac:chgData name="Morgane Cabaret-Loux" userId="729c28bf-4c0b-45d9-93a3-348b70e07a6f" providerId="ADAL" clId="{4C5D692A-44A5-40F3-9B38-A858936EF1F0}" dt="2022-04-14T10:42:39.590" v="151" actId="27636"/>
          <ac:spMkLst>
            <pc:docMk/>
            <pc:sldMk cId="2786200873" sldId="299"/>
            <ac:spMk id="3" creationId="{460E5400-540E-4CC3-96AF-084FDE36E29F}"/>
          </ac:spMkLst>
        </pc:spChg>
      </pc:sldChg>
      <pc:sldChg chg="del">
        <pc:chgData name="Morgane Cabaret-Loux" userId="729c28bf-4c0b-45d9-93a3-348b70e07a6f" providerId="ADAL" clId="{4C5D692A-44A5-40F3-9B38-A858936EF1F0}" dt="2022-04-14T10:43:12.316" v="153" actId="47"/>
        <pc:sldMkLst>
          <pc:docMk/>
          <pc:sldMk cId="660717926" sldId="300"/>
        </pc:sldMkLst>
      </pc:sldChg>
      <pc:sldChg chg="modSp mod">
        <pc:chgData name="Morgane Cabaret-Loux" userId="729c28bf-4c0b-45d9-93a3-348b70e07a6f" providerId="ADAL" clId="{4C5D692A-44A5-40F3-9B38-A858936EF1F0}" dt="2022-04-14T10:45:43.111" v="188" actId="20577"/>
        <pc:sldMkLst>
          <pc:docMk/>
          <pc:sldMk cId="2632034895" sldId="301"/>
        </pc:sldMkLst>
        <pc:spChg chg="mod">
          <ac:chgData name="Morgane Cabaret-Loux" userId="729c28bf-4c0b-45d9-93a3-348b70e07a6f" providerId="ADAL" clId="{4C5D692A-44A5-40F3-9B38-A858936EF1F0}" dt="2022-04-14T08:39:12.355" v="11" actId="20577"/>
          <ac:spMkLst>
            <pc:docMk/>
            <pc:sldMk cId="2632034895" sldId="301"/>
            <ac:spMk id="2" creationId="{41436B95-D33C-4EC9-A8C5-BCAABD39DE91}"/>
          </ac:spMkLst>
        </pc:spChg>
        <pc:spChg chg="mod">
          <ac:chgData name="Morgane Cabaret-Loux" userId="729c28bf-4c0b-45d9-93a3-348b70e07a6f" providerId="ADAL" clId="{4C5D692A-44A5-40F3-9B38-A858936EF1F0}" dt="2022-04-14T10:45:43.111" v="188" actId="20577"/>
          <ac:spMkLst>
            <pc:docMk/>
            <pc:sldMk cId="2632034895" sldId="301"/>
            <ac:spMk id="3" creationId="{2C1A7DF4-9C32-45E4-B1D7-3BB36D0B97D2}"/>
          </ac:spMkLst>
        </pc:spChg>
      </pc:sldChg>
      <pc:sldChg chg="modSp mod modNotesTx">
        <pc:chgData name="Morgane Cabaret-Loux" userId="729c28bf-4c0b-45d9-93a3-348b70e07a6f" providerId="ADAL" clId="{4C5D692A-44A5-40F3-9B38-A858936EF1F0}" dt="2022-04-14T10:44:24.778" v="169" actId="20577"/>
        <pc:sldMkLst>
          <pc:docMk/>
          <pc:sldMk cId="585590917" sldId="303"/>
        </pc:sldMkLst>
        <pc:spChg chg="mod">
          <ac:chgData name="Morgane Cabaret-Loux" userId="729c28bf-4c0b-45d9-93a3-348b70e07a6f" providerId="ADAL" clId="{4C5D692A-44A5-40F3-9B38-A858936EF1F0}" dt="2022-04-14T08:39:05.429" v="5" actId="20577"/>
          <ac:spMkLst>
            <pc:docMk/>
            <pc:sldMk cId="585590917" sldId="303"/>
            <ac:spMk id="2" creationId="{542D18A7-A339-4114-83E0-4D957A2DA3B6}"/>
          </ac:spMkLst>
        </pc:spChg>
      </pc:sldChg>
      <pc:sldChg chg="modSp mod">
        <pc:chgData name="Morgane Cabaret-Loux" userId="729c28bf-4c0b-45d9-93a3-348b70e07a6f" providerId="ADAL" clId="{4C5D692A-44A5-40F3-9B38-A858936EF1F0}" dt="2022-04-14T11:01:27.513" v="215" actId="20577"/>
        <pc:sldMkLst>
          <pc:docMk/>
          <pc:sldMk cId="2842776821" sldId="309"/>
        </pc:sldMkLst>
        <pc:spChg chg="mod">
          <ac:chgData name="Morgane Cabaret-Loux" userId="729c28bf-4c0b-45d9-93a3-348b70e07a6f" providerId="ADAL" clId="{4C5D692A-44A5-40F3-9B38-A858936EF1F0}" dt="2022-04-14T11:01:27.513" v="215" actId="20577"/>
          <ac:spMkLst>
            <pc:docMk/>
            <pc:sldMk cId="2842776821" sldId="309"/>
            <ac:spMk id="2" creationId="{2482457A-7066-4B17-9F91-BB480128F5B5}"/>
          </ac:spMkLst>
        </pc:spChg>
      </pc:sldChg>
      <pc:sldChg chg="modSp mod modNotesTx">
        <pc:chgData name="Morgane Cabaret-Loux" userId="729c28bf-4c0b-45d9-93a3-348b70e07a6f" providerId="ADAL" clId="{4C5D692A-44A5-40F3-9B38-A858936EF1F0}" dt="2022-04-14T11:01:10.180" v="208" actId="20577"/>
        <pc:sldMkLst>
          <pc:docMk/>
          <pc:sldMk cId="961392825" sldId="310"/>
        </pc:sldMkLst>
        <pc:spChg chg="mod">
          <ac:chgData name="Morgane Cabaret-Loux" userId="729c28bf-4c0b-45d9-93a3-348b70e07a6f" providerId="ADAL" clId="{4C5D692A-44A5-40F3-9B38-A858936EF1F0}" dt="2022-04-14T11:01:06.314" v="202" actId="20577"/>
          <ac:spMkLst>
            <pc:docMk/>
            <pc:sldMk cId="961392825" sldId="310"/>
            <ac:spMk id="2" creationId="{60DF59E8-103A-4E34-9560-28F3ADF2C673}"/>
          </ac:spMkLst>
        </pc:spChg>
      </pc:sldChg>
      <pc:sldChg chg="modSp mod">
        <pc:chgData name="Morgane Cabaret-Loux" userId="729c28bf-4c0b-45d9-93a3-348b70e07a6f" providerId="ADAL" clId="{4C5D692A-44A5-40F3-9B38-A858936EF1F0}" dt="2022-04-14T11:00:54.492" v="196" actId="20577"/>
        <pc:sldMkLst>
          <pc:docMk/>
          <pc:sldMk cId="987925621" sldId="311"/>
        </pc:sldMkLst>
        <pc:spChg chg="mod">
          <ac:chgData name="Morgane Cabaret-Loux" userId="729c28bf-4c0b-45d9-93a3-348b70e07a6f" providerId="ADAL" clId="{4C5D692A-44A5-40F3-9B38-A858936EF1F0}" dt="2022-04-14T11:00:54.492" v="196" actId="20577"/>
          <ac:spMkLst>
            <pc:docMk/>
            <pc:sldMk cId="987925621" sldId="311"/>
            <ac:spMk id="2" creationId="{8BD884AC-0DEF-4E8C-9E91-49EAABC12E3D}"/>
          </ac:spMkLst>
        </pc:spChg>
      </pc:sldChg>
      <pc:sldChg chg="modSp mod modNotesTx">
        <pc:chgData name="Morgane Cabaret-Loux" userId="729c28bf-4c0b-45d9-93a3-348b70e07a6f" providerId="ADAL" clId="{4C5D692A-44A5-40F3-9B38-A858936EF1F0}" dt="2022-04-14T10:58:05.219" v="194" actId="20577"/>
        <pc:sldMkLst>
          <pc:docMk/>
          <pc:sldMk cId="185711961" sldId="312"/>
        </pc:sldMkLst>
        <pc:spChg chg="mod">
          <ac:chgData name="Morgane Cabaret-Loux" userId="729c28bf-4c0b-45d9-93a3-348b70e07a6f" providerId="ADAL" clId="{4C5D692A-44A5-40F3-9B38-A858936EF1F0}" dt="2022-04-14T08:40:01.313" v="29" actId="20577"/>
          <ac:spMkLst>
            <pc:docMk/>
            <pc:sldMk cId="185711961" sldId="312"/>
            <ac:spMk id="2" creationId="{8BCC7BB3-6EE8-4037-A94E-158E7DF3A10D}"/>
          </ac:spMkLst>
        </pc:spChg>
      </pc:sldChg>
      <pc:sldChg chg="modSp mod">
        <pc:chgData name="Morgane Cabaret-Loux" userId="729c28bf-4c0b-45d9-93a3-348b70e07a6f" providerId="ADAL" clId="{4C5D692A-44A5-40F3-9B38-A858936EF1F0}" dt="2022-04-14T08:39:51.042" v="23" actId="20577"/>
        <pc:sldMkLst>
          <pc:docMk/>
          <pc:sldMk cId="722067673" sldId="315"/>
        </pc:sldMkLst>
        <pc:spChg chg="mod">
          <ac:chgData name="Morgane Cabaret-Loux" userId="729c28bf-4c0b-45d9-93a3-348b70e07a6f" providerId="ADAL" clId="{4C5D692A-44A5-40F3-9B38-A858936EF1F0}" dt="2022-04-14T08:39:51.042" v="23" actId="20577"/>
          <ac:spMkLst>
            <pc:docMk/>
            <pc:sldMk cId="722067673" sldId="315"/>
            <ac:spMk id="3" creationId="{90FE8833-41E1-4631-A9C7-005A21372E86}"/>
          </ac:spMkLst>
        </pc:spChg>
      </pc:sldChg>
    </pc:docChg>
  </pc:docChgLst>
  <pc:docChgLst>
    <pc:chgData name="Morgane Cabaret-Loux" userId="S::morgane.cabaretloux@phe.gov.uk::729c28bf-4c0b-45d9-93a3-348b70e07a6f" providerId="AD" clId="Web-{7E240912-7D1A-515D-0033-567DBDFC59A2}"/>
    <pc:docChg chg="modSld">
      <pc:chgData name="Morgane Cabaret-Loux" userId="S::morgane.cabaretloux@phe.gov.uk::729c28bf-4c0b-45d9-93a3-348b70e07a6f" providerId="AD" clId="Web-{7E240912-7D1A-515D-0033-567DBDFC59A2}" dt="2022-03-07T11:43:57.354" v="7" actId="20577"/>
      <pc:docMkLst>
        <pc:docMk/>
      </pc:docMkLst>
      <pc:sldChg chg="modSp">
        <pc:chgData name="Morgane Cabaret-Loux" userId="S::morgane.cabaretloux@phe.gov.uk::729c28bf-4c0b-45d9-93a3-348b70e07a6f" providerId="AD" clId="Web-{7E240912-7D1A-515D-0033-567DBDFC59A2}" dt="2022-03-07T11:43:57.354" v="7" actId="20577"/>
        <pc:sldMkLst>
          <pc:docMk/>
          <pc:sldMk cId="2786200873" sldId="299"/>
        </pc:sldMkLst>
        <pc:spChg chg="mod">
          <ac:chgData name="Morgane Cabaret-Loux" userId="S::morgane.cabaretloux@phe.gov.uk::729c28bf-4c0b-45d9-93a3-348b70e07a6f" providerId="AD" clId="Web-{7E240912-7D1A-515D-0033-567DBDFC59A2}" dt="2022-03-07T11:43:57.354" v="7" actId="20577"/>
          <ac:spMkLst>
            <pc:docMk/>
            <pc:sldMk cId="2786200873" sldId="299"/>
            <ac:spMk id="4" creationId="{90367CF6-74EB-414C-A233-C58A7622FFE3}"/>
          </ac:spMkLst>
        </pc:spChg>
      </pc:sldChg>
    </pc:docChg>
  </pc:docChgLst>
  <pc:docChgLst>
    <pc:chgData name="Morgane Cabaret-Loux" userId="S::morgane.cabaretloux@phe.gov.uk::729c28bf-4c0b-45d9-93a3-348b70e07a6f" providerId="AD" clId="Web-{5C94CCA7-7D17-FAD4-CD8F-350F1FDB5DBD}"/>
    <pc:docChg chg="modSld">
      <pc:chgData name="Morgane Cabaret-Loux" userId="S::morgane.cabaretloux@phe.gov.uk::729c28bf-4c0b-45d9-93a3-348b70e07a6f" providerId="AD" clId="Web-{5C94CCA7-7D17-FAD4-CD8F-350F1FDB5DBD}" dt="2022-04-01T13:31:23.934" v="0" actId="20577"/>
      <pc:docMkLst>
        <pc:docMk/>
      </pc:docMkLst>
      <pc:sldChg chg="modSp">
        <pc:chgData name="Morgane Cabaret-Loux" userId="S::morgane.cabaretloux@phe.gov.uk::729c28bf-4c0b-45d9-93a3-348b70e07a6f" providerId="AD" clId="Web-{5C94CCA7-7D17-FAD4-CD8F-350F1FDB5DBD}" dt="2022-04-01T13:31:23.934" v="0" actId="20577"/>
        <pc:sldMkLst>
          <pc:docMk/>
          <pc:sldMk cId="378044260" sldId="256"/>
        </pc:sldMkLst>
        <pc:spChg chg="mod">
          <ac:chgData name="Morgane Cabaret-Loux" userId="S::morgane.cabaretloux@phe.gov.uk::729c28bf-4c0b-45d9-93a3-348b70e07a6f" providerId="AD" clId="Web-{5C94CCA7-7D17-FAD4-CD8F-350F1FDB5DBD}" dt="2022-04-01T13:31:23.934" v="0" actId="20577"/>
          <ac:spMkLst>
            <pc:docMk/>
            <pc:sldMk cId="378044260" sldId="256"/>
            <ac:spMk id="4" creationId="{A891C435-C659-42DB-AEBE-967B98D0D13A}"/>
          </ac:spMkLst>
        </pc:spChg>
      </pc:sldChg>
    </pc:docChg>
  </pc:docChgLst>
  <pc:docChgLst>
    <pc:chgData name="Morgane Cabaret-Loux" userId="S::morgane.cabaretloux@phe.gov.uk::729c28bf-4c0b-45d9-93a3-348b70e07a6f" providerId="AD" clId="Web-{5B7BAB90-92FC-0F5E-6CAA-3A8C28546FC5}"/>
    <pc:docChg chg="modSld">
      <pc:chgData name="Morgane Cabaret-Loux" userId="S::morgane.cabaretloux@phe.gov.uk::729c28bf-4c0b-45d9-93a3-348b70e07a6f" providerId="AD" clId="Web-{5B7BAB90-92FC-0F5E-6CAA-3A8C28546FC5}" dt="2022-03-07T12:13:00.876" v="46" actId="1076"/>
      <pc:docMkLst>
        <pc:docMk/>
      </pc:docMkLst>
      <pc:sldChg chg="modSp">
        <pc:chgData name="Morgane Cabaret-Loux" userId="S::morgane.cabaretloux@phe.gov.uk::729c28bf-4c0b-45d9-93a3-348b70e07a6f" providerId="AD" clId="Web-{5B7BAB90-92FC-0F5E-6CAA-3A8C28546FC5}" dt="2022-03-07T11:57:24.132" v="23" actId="20577"/>
        <pc:sldMkLst>
          <pc:docMk/>
          <pc:sldMk cId="2879175585" sldId="272"/>
        </pc:sldMkLst>
        <pc:spChg chg="mod">
          <ac:chgData name="Morgane Cabaret-Loux" userId="S::morgane.cabaretloux@phe.gov.uk::729c28bf-4c0b-45d9-93a3-348b70e07a6f" providerId="AD" clId="Web-{5B7BAB90-92FC-0F5E-6CAA-3A8C28546FC5}" dt="2022-03-07T11:57:24.132" v="23" actId="20577"/>
          <ac:spMkLst>
            <pc:docMk/>
            <pc:sldMk cId="2879175585" sldId="272"/>
            <ac:spMk id="3" creationId="{03C0291F-6D22-4A98-8CAD-5F0327364790}"/>
          </ac:spMkLst>
        </pc:spChg>
      </pc:sldChg>
      <pc:sldChg chg="modSp">
        <pc:chgData name="Morgane Cabaret-Loux" userId="S::morgane.cabaretloux@phe.gov.uk::729c28bf-4c0b-45d9-93a3-348b70e07a6f" providerId="AD" clId="Web-{5B7BAB90-92FC-0F5E-6CAA-3A8C28546FC5}" dt="2022-03-07T12:01:52.233" v="28" actId="20577"/>
        <pc:sldMkLst>
          <pc:docMk/>
          <pc:sldMk cId="3509663555" sldId="287"/>
        </pc:sldMkLst>
        <pc:spChg chg="mod">
          <ac:chgData name="Morgane Cabaret-Loux" userId="S::morgane.cabaretloux@phe.gov.uk::729c28bf-4c0b-45d9-93a3-348b70e07a6f" providerId="AD" clId="Web-{5B7BAB90-92FC-0F5E-6CAA-3A8C28546FC5}" dt="2022-03-07T12:01:52.233" v="28" actId="20577"/>
          <ac:spMkLst>
            <pc:docMk/>
            <pc:sldMk cId="3509663555" sldId="287"/>
            <ac:spMk id="3" creationId="{15163096-3941-439C-B2DE-E23D795B7DB9}"/>
          </ac:spMkLst>
        </pc:spChg>
      </pc:sldChg>
      <pc:sldChg chg="modSp">
        <pc:chgData name="Morgane Cabaret-Loux" userId="S::morgane.cabaretloux@phe.gov.uk::729c28bf-4c0b-45d9-93a3-348b70e07a6f" providerId="AD" clId="Web-{5B7BAB90-92FC-0F5E-6CAA-3A8C28546FC5}" dt="2022-03-07T12:02:30.156" v="33" actId="20577"/>
        <pc:sldMkLst>
          <pc:docMk/>
          <pc:sldMk cId="1124577636" sldId="288"/>
        </pc:sldMkLst>
        <pc:spChg chg="mod">
          <ac:chgData name="Morgane Cabaret-Loux" userId="S::morgane.cabaretloux@phe.gov.uk::729c28bf-4c0b-45d9-93a3-348b70e07a6f" providerId="AD" clId="Web-{5B7BAB90-92FC-0F5E-6CAA-3A8C28546FC5}" dt="2022-03-07T12:02:30.156" v="33" actId="20577"/>
          <ac:spMkLst>
            <pc:docMk/>
            <pc:sldMk cId="1124577636" sldId="288"/>
            <ac:spMk id="3" creationId="{FE742FDD-D509-48B2-9681-BF85961300AC}"/>
          </ac:spMkLst>
        </pc:spChg>
      </pc:sldChg>
      <pc:sldChg chg="modSp">
        <pc:chgData name="Morgane Cabaret-Loux" userId="S::morgane.cabaretloux@phe.gov.uk::729c28bf-4c0b-45d9-93a3-348b70e07a6f" providerId="AD" clId="Web-{5B7BAB90-92FC-0F5E-6CAA-3A8C28546FC5}" dt="2022-03-07T12:04:57.457" v="39" actId="20577"/>
        <pc:sldMkLst>
          <pc:docMk/>
          <pc:sldMk cId="1485178672" sldId="293"/>
        </pc:sldMkLst>
        <pc:spChg chg="mod">
          <ac:chgData name="Morgane Cabaret-Loux" userId="S::morgane.cabaretloux@phe.gov.uk::729c28bf-4c0b-45d9-93a3-348b70e07a6f" providerId="AD" clId="Web-{5B7BAB90-92FC-0F5E-6CAA-3A8C28546FC5}" dt="2022-03-07T12:04:57.457" v="39" actId="20577"/>
          <ac:spMkLst>
            <pc:docMk/>
            <pc:sldMk cId="1485178672" sldId="293"/>
            <ac:spMk id="3" creationId="{5F9C4FC9-598D-4D16-B21A-30C61BADBE48}"/>
          </ac:spMkLst>
        </pc:spChg>
      </pc:sldChg>
      <pc:sldChg chg="modSp">
        <pc:chgData name="Morgane Cabaret-Loux" userId="S::morgane.cabaretloux@phe.gov.uk::729c28bf-4c0b-45d9-93a3-348b70e07a6f" providerId="AD" clId="Web-{5B7BAB90-92FC-0F5E-6CAA-3A8C28546FC5}" dt="2022-03-07T12:08:31.181" v="42" actId="20577"/>
        <pc:sldMkLst>
          <pc:docMk/>
          <pc:sldMk cId="3071030048" sldId="297"/>
        </pc:sldMkLst>
        <pc:spChg chg="mod">
          <ac:chgData name="Morgane Cabaret-Loux" userId="S::morgane.cabaretloux@phe.gov.uk::729c28bf-4c0b-45d9-93a3-348b70e07a6f" providerId="AD" clId="Web-{5B7BAB90-92FC-0F5E-6CAA-3A8C28546FC5}" dt="2022-03-07T12:08:31.181" v="42" actId="20577"/>
          <ac:spMkLst>
            <pc:docMk/>
            <pc:sldMk cId="3071030048" sldId="297"/>
            <ac:spMk id="3" creationId="{42A14886-F551-46CF-9A7B-1278F85EF4A5}"/>
          </ac:spMkLst>
        </pc:spChg>
      </pc:sldChg>
      <pc:sldChg chg="addSp modSp">
        <pc:chgData name="Morgane Cabaret-Loux" userId="S::morgane.cabaretloux@phe.gov.uk::729c28bf-4c0b-45d9-93a3-348b70e07a6f" providerId="AD" clId="Web-{5B7BAB90-92FC-0F5E-6CAA-3A8C28546FC5}" dt="2022-03-07T12:13:00.876" v="46" actId="1076"/>
        <pc:sldMkLst>
          <pc:docMk/>
          <pc:sldMk cId="1140113788" sldId="304"/>
        </pc:sldMkLst>
        <pc:spChg chg="add mod">
          <ac:chgData name="Morgane Cabaret-Loux" userId="S::morgane.cabaretloux@phe.gov.uk::729c28bf-4c0b-45d9-93a3-348b70e07a6f" providerId="AD" clId="Web-{5B7BAB90-92FC-0F5E-6CAA-3A8C28546FC5}" dt="2022-03-07T12:13:00.876" v="46" actId="1076"/>
          <ac:spMkLst>
            <pc:docMk/>
            <pc:sldMk cId="1140113788" sldId="304"/>
            <ac:spMk id="3" creationId="{0E67E566-7173-4980-AF6F-3A7F18050B5B}"/>
          </ac:spMkLst>
        </pc:spChg>
        <pc:spChg chg="mod">
          <ac:chgData name="Morgane Cabaret-Loux" userId="S::morgane.cabaretloux@phe.gov.uk::729c28bf-4c0b-45d9-93a3-348b70e07a6f" providerId="AD" clId="Web-{5B7BAB90-92FC-0F5E-6CAA-3A8C28546FC5}" dt="2022-03-07T12:11:14.358" v="44" actId="20577"/>
          <ac:spMkLst>
            <pc:docMk/>
            <pc:sldMk cId="1140113788" sldId="304"/>
            <ac:spMk id="7" creationId="{E306BF09-2FEC-478A-9088-87DC68161991}"/>
          </ac:spMkLst>
        </pc:spChg>
      </pc:sldChg>
    </pc:docChg>
  </pc:docChgLst>
  <pc:docChgLst>
    <pc:chgData name="Morgane Cabaret-Loux" userId="S::morgane.cabaretloux@phe.gov.uk::729c28bf-4c0b-45d9-93a3-348b70e07a6f" providerId="AD" clId="Web-{4695AC05-29CC-CF3A-4531-D58BCA4981BA}"/>
    <pc:docChg chg="modSld">
      <pc:chgData name="Morgane Cabaret-Loux" userId="S::morgane.cabaretloux@phe.gov.uk::729c28bf-4c0b-45d9-93a3-348b70e07a6f" providerId="AD" clId="Web-{4695AC05-29CC-CF3A-4531-D58BCA4981BA}" dt="2022-03-07T11:40:42.201" v="20" actId="20577"/>
      <pc:docMkLst>
        <pc:docMk/>
      </pc:docMkLst>
      <pc:sldChg chg="modSp">
        <pc:chgData name="Morgane Cabaret-Loux" userId="S::morgane.cabaretloux@phe.gov.uk::729c28bf-4c0b-45d9-93a3-348b70e07a6f" providerId="AD" clId="Web-{4695AC05-29CC-CF3A-4531-D58BCA4981BA}" dt="2022-03-07T11:30:18.995" v="13" actId="20577"/>
        <pc:sldMkLst>
          <pc:docMk/>
          <pc:sldMk cId="336491233" sldId="291"/>
        </pc:sldMkLst>
        <pc:spChg chg="mod">
          <ac:chgData name="Morgane Cabaret-Loux" userId="S::morgane.cabaretloux@phe.gov.uk::729c28bf-4c0b-45d9-93a3-348b70e07a6f" providerId="AD" clId="Web-{4695AC05-29CC-CF3A-4531-D58BCA4981BA}" dt="2022-03-07T11:30:18.995" v="13" actId="20577"/>
          <ac:spMkLst>
            <pc:docMk/>
            <pc:sldMk cId="336491233" sldId="291"/>
            <ac:spMk id="3" creationId="{3C15DA0D-99D6-49BF-A2D4-FB6AADD28C15}"/>
          </ac:spMkLst>
        </pc:spChg>
      </pc:sldChg>
      <pc:sldChg chg="modSp">
        <pc:chgData name="Morgane Cabaret-Loux" userId="S::morgane.cabaretloux@phe.gov.uk::729c28bf-4c0b-45d9-93a3-348b70e07a6f" providerId="AD" clId="Web-{4695AC05-29CC-CF3A-4531-D58BCA4981BA}" dt="2022-03-07T11:32:12.827" v="18" actId="20577"/>
        <pc:sldMkLst>
          <pc:docMk/>
          <pc:sldMk cId="951796951" sldId="294"/>
        </pc:sldMkLst>
        <pc:spChg chg="mod">
          <ac:chgData name="Morgane Cabaret-Loux" userId="S::morgane.cabaretloux@phe.gov.uk::729c28bf-4c0b-45d9-93a3-348b70e07a6f" providerId="AD" clId="Web-{4695AC05-29CC-CF3A-4531-D58BCA4981BA}" dt="2022-03-07T11:32:12.827" v="18" actId="20577"/>
          <ac:spMkLst>
            <pc:docMk/>
            <pc:sldMk cId="951796951" sldId="294"/>
            <ac:spMk id="3" creationId="{796AA76E-0434-48DC-9CB6-1689AA094E78}"/>
          </ac:spMkLst>
        </pc:spChg>
      </pc:sldChg>
      <pc:sldChg chg="modSp">
        <pc:chgData name="Morgane Cabaret-Loux" userId="S::morgane.cabaretloux@phe.gov.uk::729c28bf-4c0b-45d9-93a3-348b70e07a6f" providerId="AD" clId="Web-{4695AC05-29CC-CF3A-4531-D58BCA4981BA}" dt="2022-03-07T11:40:42.201" v="20" actId="20577"/>
        <pc:sldMkLst>
          <pc:docMk/>
          <pc:sldMk cId="2786200873" sldId="299"/>
        </pc:sldMkLst>
        <pc:spChg chg="mod">
          <ac:chgData name="Morgane Cabaret-Loux" userId="S::morgane.cabaretloux@phe.gov.uk::729c28bf-4c0b-45d9-93a3-348b70e07a6f" providerId="AD" clId="Web-{4695AC05-29CC-CF3A-4531-D58BCA4981BA}" dt="2022-03-07T11:40:42.201" v="20" actId="20577"/>
          <ac:spMkLst>
            <pc:docMk/>
            <pc:sldMk cId="2786200873" sldId="299"/>
            <ac:spMk id="3" creationId="{460E5400-540E-4CC3-96AF-084FDE36E29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5/6/2022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metoffice.gov.uk/public/weather/heat-health/#?tab=heatHealth"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sz="1200" b="0" dirty="0">
                <a:ea typeface="ヒラギノ角ゴ Pro W3"/>
                <a:cs typeface="ヒラギノ角ゴ Pro W3"/>
              </a:rPr>
              <a:t>The purpose of the heatwave plan is to reduce summer deaths and illness by raising public awareness and triggering actions in the NHS, public health, social care and other community and voluntary organisations to support people who have health, housing or economic circumstances that increase their vulnerability to heat.</a:t>
            </a:r>
          </a:p>
          <a:p>
            <a:pPr eaLnBrk="1" hangingPunct="1">
              <a:spcBef>
                <a:spcPct val="0"/>
              </a:spcBef>
            </a:pPr>
            <a:endParaRPr lang="en-GB" altLang="en-US" sz="1200" b="0" dirty="0">
              <a:ea typeface="ヒラギノ角ゴ Pro W3"/>
              <a:cs typeface="ヒラギノ角ゴ Pro W3"/>
            </a:endParaRPr>
          </a:p>
          <a:p>
            <a:pPr eaLnBrk="1" hangingPunct="1">
              <a:spcBef>
                <a:spcPct val="0"/>
              </a:spcBef>
            </a:pPr>
            <a:r>
              <a:rPr lang="en-GB" altLang="en-US" sz="1200" b="0" dirty="0">
                <a:ea typeface="ヒラギノ角ゴ Pro W3"/>
                <a:cs typeface="ヒラギノ角ゴ Pro W3"/>
              </a:rPr>
              <a:t>It recommends a series of steps to reduce the risks to health from prolonged exposure to severe heat for:</a:t>
            </a:r>
          </a:p>
          <a:p>
            <a:pPr eaLnBrk="1" hangingPunct="1">
              <a:spcBef>
                <a:spcPct val="0"/>
              </a:spcBef>
            </a:pPr>
            <a:endParaRPr lang="en-GB" altLang="en-US" sz="1200" b="0" dirty="0">
              <a:ea typeface="ヒラギノ角ゴ Pro W3"/>
              <a:cs typeface="ヒラギノ角ゴ Pro W3"/>
            </a:endParaRPr>
          </a:p>
          <a:p>
            <a:pPr eaLnBrk="1" hangingPunct="1">
              <a:spcBef>
                <a:spcPct val="0"/>
              </a:spcBef>
            </a:pPr>
            <a:r>
              <a:rPr lang="en-GB" altLang="en-US" sz="1200" b="0" dirty="0">
                <a:ea typeface="ヒラギノ角ゴ Pro W3"/>
                <a:cs typeface="ヒラギノ角ゴ Pro W3"/>
              </a:rPr>
              <a:t>•</a:t>
            </a:r>
            <a:r>
              <a:rPr lang="en-GB" altLang="en-US" sz="1200" b="0" baseline="0" dirty="0">
                <a:ea typeface="ヒラギノ角ゴ Pro W3"/>
                <a:cs typeface="ヒラギノ角ゴ Pro W3"/>
              </a:rPr>
              <a:t> </a:t>
            </a:r>
            <a:r>
              <a:rPr lang="en-GB" altLang="en-US" sz="1200" b="0" dirty="0">
                <a:ea typeface="ヒラギノ角ゴ Pro W3"/>
                <a:cs typeface="ヒラギノ角ゴ Pro W3"/>
              </a:rPr>
              <a:t>the NHS, local authorities, social care, and other public agencies</a:t>
            </a:r>
          </a:p>
          <a:p>
            <a:pPr eaLnBrk="1" hangingPunct="1">
              <a:spcBef>
                <a:spcPct val="0"/>
              </a:spcBef>
            </a:pPr>
            <a:r>
              <a:rPr lang="en-GB" altLang="en-US" sz="1200" b="0" dirty="0">
                <a:ea typeface="ヒラギノ角ゴ Pro W3"/>
                <a:cs typeface="ヒラギノ角ゴ Pro W3"/>
              </a:rPr>
              <a:t>• professionals working with people at risk</a:t>
            </a:r>
          </a:p>
          <a:p>
            <a:pPr eaLnBrk="1" hangingPunct="1">
              <a:spcBef>
                <a:spcPct val="0"/>
              </a:spcBef>
            </a:pPr>
            <a:r>
              <a:rPr lang="en-GB" altLang="en-US" sz="1200" b="0" dirty="0">
                <a:ea typeface="ヒラギノ角ゴ Pro W3"/>
                <a:cs typeface="ヒラギノ角ゴ Pro W3"/>
              </a:rPr>
              <a:t>• individuals, local communities and voluntary groups</a:t>
            </a:r>
          </a:p>
          <a:p>
            <a:pPr eaLnBrk="1" hangingPunct="1">
              <a:spcBef>
                <a:spcPct val="0"/>
              </a:spcBef>
            </a:pPr>
            <a:endParaRPr lang="en-GB" altLang="en-US" sz="1200" b="0" dirty="0">
              <a:ea typeface="ヒラギノ角ゴ Pro W3"/>
              <a:cs typeface="ヒラギノ角ゴ Pro W3"/>
            </a:endParaRPr>
          </a:p>
          <a:p>
            <a:pPr eaLnBrk="1" hangingPunct="1">
              <a:spcBef>
                <a:spcPct val="0"/>
              </a:spcBef>
            </a:pPr>
            <a:r>
              <a:rPr lang="en-GB" altLang="en-US" sz="1200" b="0" dirty="0">
                <a:ea typeface="ヒラギノ角ゴ Pro W3"/>
                <a:cs typeface="ヒラギノ角ゴ Pro W3"/>
              </a:rPr>
              <a:t>The heatwave plan was first published in 2004, following the devastating pan European heatwave in 2003 that resulted in ~70,000</a:t>
            </a:r>
            <a:r>
              <a:rPr lang="en-GB" altLang="en-US" sz="1200" b="0" baseline="0" dirty="0">
                <a:ea typeface="ヒラギノ角ゴ Pro W3"/>
                <a:cs typeface="ヒラギノ角ゴ Pro W3"/>
              </a:rPr>
              <a:t> excess deaths</a:t>
            </a:r>
            <a:r>
              <a:rPr lang="en-GB" altLang="en-US" sz="1200" b="0" dirty="0">
                <a:ea typeface="ヒラギノ角ゴ Pro W3"/>
                <a:cs typeface="ヒラギノ角ゴ Pro W3"/>
              </a:rPr>
              <a:t>. The plan builds on many years of experience of developing and improving the ability of the health sector and its partners to deal with significant periods of hot weather.</a:t>
            </a:r>
          </a:p>
          <a:p>
            <a:pPr eaLnBrk="1" hangingPunct="1">
              <a:spcBef>
                <a:spcPct val="0"/>
              </a:spcBef>
            </a:pPr>
            <a:endParaRPr lang="en-GB" altLang="en-US" sz="1200" b="0" dirty="0">
              <a:ea typeface="ヒラギノ角ゴ Pro W3"/>
              <a:cs typeface="ヒラギノ角ゴ Pro W3"/>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a:t>
            </a:fld>
            <a:endParaRPr lang="en-US"/>
          </a:p>
        </p:txBody>
      </p:sp>
    </p:spTree>
    <p:extLst>
      <p:ext uri="{BB962C8B-B14F-4D97-AF65-F5344CB8AC3E}">
        <p14:creationId xmlns:p14="http://schemas.microsoft.com/office/powerpoint/2010/main" val="2325827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In a moderate heatwave, it is mainly at-risk groups who are affected, however, during an extreme heatwave such as the one affecting France in 2003, fit and healthy people can also be affected. During the summer, heatwave in Northern France in August 2003, unprecedentedly high day and night-time temperatures for a period of three weeks resulted in 15,000 excess deaths. The period of extreme heat is thought to have been the warmest in around 500 years, and was a wake up call for many European countries.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Sourced from: </a:t>
            </a:r>
            <a:r>
              <a:rPr kumimoji="0" lang="en-GB" sz="1200" b="0" i="0" u="none" strike="noStrike" kern="1200" cap="none" spc="0" normalizeH="0" baseline="0" noProof="0" dirty="0" err="1">
                <a:ln>
                  <a:noFill/>
                </a:ln>
                <a:solidFill>
                  <a:prstClr val="black"/>
                </a:solidFill>
                <a:effectLst/>
                <a:uLnTx/>
                <a:uFillTx/>
                <a:latin typeface="+mn-lt"/>
                <a:ea typeface="ヒラギノ角ゴ Pro W3" pitchFamily="84" charset="-128"/>
                <a:cs typeface="ヒラギノ角ゴ Pro W3" pitchFamily="84" charset="-128"/>
              </a:rPr>
              <a:t>Lagadec</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 P. (2004). Understanding the French 2003 Heat Wave Experience: Beyond the heat, a Multi-layered Challenge. Journal of contingencies and crisis management, Volume 12, Number 4: 160-169.</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11</a:t>
            </a:fld>
            <a:endParaRPr lang="en-US"/>
          </a:p>
        </p:txBody>
      </p:sp>
    </p:spTree>
    <p:extLst>
      <p:ext uri="{BB962C8B-B14F-4D97-AF65-F5344CB8AC3E}">
        <p14:creationId xmlns:p14="http://schemas.microsoft.com/office/powerpoint/2010/main" val="2514087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In England that year, there were over 2,000 excess deaths over the 10 day heatwave period which lasted from 4 to 13 August 2003, compared to the previous five years over the same period. Temperature records were broken in England,</a:t>
            </a:r>
            <a:r>
              <a:rPr lang="en-GB" baseline="0" dirty="0"/>
              <a:t> with </a:t>
            </a:r>
            <a:r>
              <a:rPr lang="en-GB" baseline="0" dirty="0" err="1"/>
              <a:t>Brogdale</a:t>
            </a:r>
            <a:r>
              <a:rPr lang="en-GB" baseline="0" dirty="0"/>
              <a:t> near Faversham (Kent) recording England's highest temperature with 38.5°C on 10 August 2003. Worst affected were people over the age of 75 years, </a:t>
            </a:r>
            <a:r>
              <a:rPr lang="en-GB" b="0" baseline="0" dirty="0"/>
              <a:t>with 522 additional deaths recorded in London alone.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b="0" baseline="0" dirty="0"/>
              <a:t>Sourced from: Johnson H, </a:t>
            </a:r>
            <a:r>
              <a:rPr lang="en-GB" b="0" baseline="0" dirty="0" err="1"/>
              <a:t>Kovats</a:t>
            </a:r>
            <a:r>
              <a:rPr lang="en-GB" b="0" baseline="0" dirty="0"/>
              <a:t> RS, McGregor G, Stedman J, Gibbs M, Walton H, Cook L. Black E. (2005). The impact of the 2003 heat wave on mortality and hospital admissions in England. Health Stat Q. 2005 Spring;(25):6-11</a:t>
            </a:r>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12</a:t>
            </a:fld>
            <a:endParaRPr lang="en-US"/>
          </a:p>
        </p:txBody>
      </p:sp>
    </p:spTree>
    <p:extLst>
      <p:ext uri="{BB962C8B-B14F-4D97-AF65-F5344CB8AC3E}">
        <p14:creationId xmlns:p14="http://schemas.microsoft.com/office/powerpoint/2010/main" val="4020805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From 3 to 23 July 2013, the UK again experienced hot, dry, sunny weather. Daily max temperatures exceeded 28°C widely every day from 13 to 19 July inclusive, and again on 22 July across London, the Southeast, the Midlands, the Southwest and East Anglia. 30°C was recorded in London and the Southeast on 7 consecutive days from 13 to 19 July, and again on 22 July.</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13</a:t>
            </a:fld>
            <a:endParaRPr lang="en-US"/>
          </a:p>
        </p:txBody>
      </p:sp>
    </p:spTree>
    <p:extLst>
      <p:ext uri="{BB962C8B-B14F-4D97-AF65-F5344CB8AC3E}">
        <p14:creationId xmlns:p14="http://schemas.microsoft.com/office/powerpoint/2010/main" val="1659351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strike="noStrike" dirty="0"/>
              <a:t>The </a:t>
            </a:r>
            <a:r>
              <a:rPr lang="en-GB" b="0" dirty="0"/>
              <a:t>daily </a:t>
            </a:r>
            <a:r>
              <a:rPr lang="en-GB" dirty="0"/>
              <a:t>number of deaths in 65+yr olds was consistently above the </a:t>
            </a:r>
            <a:r>
              <a:rPr lang="en-GB" baseline="0" dirty="0"/>
              <a:t>number of expected deaths</a:t>
            </a:r>
            <a:r>
              <a:rPr lang="en-GB" dirty="0"/>
              <a:t> (</a:t>
            </a:r>
            <a:r>
              <a:rPr lang="en-GB" b="0" dirty="0"/>
              <a:t>light </a:t>
            </a:r>
            <a:r>
              <a:rPr lang="en-GB" dirty="0"/>
              <a:t>blue line) from 12 to 19 July and 1 to 2 August, the periods when hot</a:t>
            </a:r>
            <a:r>
              <a:rPr lang="en-GB" baseline="0" dirty="0"/>
              <a:t> weather alerts were issued.</a:t>
            </a:r>
          </a:p>
          <a:p>
            <a:endParaRPr lang="en-GB" dirty="0"/>
          </a:p>
          <a:p>
            <a:r>
              <a:rPr lang="en-GB" dirty="0"/>
              <a:t>Sourced from Green HK, Andrews N, Armstrong B, </a:t>
            </a:r>
            <a:r>
              <a:rPr lang="en-GB" dirty="0" err="1"/>
              <a:t>Bickler</a:t>
            </a:r>
            <a:r>
              <a:rPr lang="en-GB" dirty="0"/>
              <a:t> G, </a:t>
            </a:r>
            <a:r>
              <a:rPr lang="en-GB" dirty="0" err="1"/>
              <a:t>Pebody</a:t>
            </a:r>
            <a:r>
              <a:rPr lang="en-GB" dirty="0"/>
              <a:t> R (2016). Mortality during the 2013 heatwave in England – How did it compare to previous heatwaves? A retrospective observational study. Environmental Research. Volume 147: 343–349. </a:t>
            </a:r>
          </a:p>
          <a:p>
            <a:endParaRPr lang="en-GB" dirty="0"/>
          </a:p>
          <a:p>
            <a:r>
              <a:rPr lang="en-GB" dirty="0"/>
              <a:t>Full</a:t>
            </a:r>
            <a:r>
              <a:rPr lang="en-GB" baseline="0" dirty="0"/>
              <a:t> article available at: http://www.sciencedirect.com/science/article/pii/S0013935116300706</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14</a:t>
            </a:fld>
            <a:endParaRPr lang="en-US"/>
          </a:p>
        </p:txBody>
      </p:sp>
    </p:spTree>
    <p:extLst>
      <p:ext uri="{BB962C8B-B14F-4D97-AF65-F5344CB8AC3E}">
        <p14:creationId xmlns:p14="http://schemas.microsoft.com/office/powerpoint/2010/main" val="2721283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strike="noStrike" baseline="0" dirty="0"/>
              <a:t>In July 2013, a </a:t>
            </a:r>
            <a:r>
              <a:rPr lang="en-GB" baseline="0" dirty="0"/>
              <a:t>rapid increase in the </a:t>
            </a:r>
            <a:r>
              <a:rPr lang="en-GB" dirty="0"/>
              <a:t>GP consultations and ED attendances </a:t>
            </a:r>
            <a:r>
              <a:rPr lang="en-GB" b="0" dirty="0"/>
              <a:t>was seen </a:t>
            </a:r>
            <a:r>
              <a:rPr lang="en-GB" dirty="0"/>
              <a:t>for heat illness. </a:t>
            </a:r>
            <a:r>
              <a:rPr lang="en-GB" b="0" dirty="0"/>
              <a:t>This </a:t>
            </a:r>
            <a:r>
              <a:rPr lang="en-GB" dirty="0"/>
              <a:t>occurred with the onset of hot weather during </a:t>
            </a:r>
            <a:r>
              <a:rPr lang="en-GB" b="0" dirty="0"/>
              <a:t>July</a:t>
            </a:r>
            <a:r>
              <a:rPr lang="en-GB" dirty="0"/>
              <a:t>.</a:t>
            </a:r>
            <a:r>
              <a:rPr lang="en-GB" baseline="0" dirty="0"/>
              <a:t>  </a:t>
            </a:r>
            <a:r>
              <a:rPr lang="en-GB" dirty="0"/>
              <a:t>GP In-hours consultations increased across all age groups. </a:t>
            </a:r>
            <a:r>
              <a:rPr lang="en-GB" b="0" dirty="0"/>
              <a:t>The </a:t>
            </a:r>
            <a:r>
              <a:rPr lang="en-GB" dirty="0"/>
              <a:t>highest rates were in school children and those aged ≥75 years, with the latter persisting beyond the end of the heatwave, up to the beginning of August.</a:t>
            </a:r>
            <a:r>
              <a:rPr lang="en-GB" baseline="0" dirty="0"/>
              <a:t>  </a:t>
            </a:r>
          </a:p>
          <a:p>
            <a:endParaRPr lang="en-GB" baseline="0" dirty="0"/>
          </a:p>
          <a:p>
            <a:r>
              <a:rPr lang="en-GB" strike="noStrike" dirty="0"/>
              <a:t>An estimated</a:t>
            </a:r>
            <a:r>
              <a:rPr lang="en-GB" strike="noStrike" baseline="0" dirty="0"/>
              <a:t> 1166 GP in-hours consultations took place over the summer. This was double the number observed during a non-heatwave year.</a:t>
            </a:r>
            <a:endParaRPr lang="en-GB" strike="noStrike" dirty="0"/>
          </a:p>
          <a:p>
            <a:endParaRPr lang="en-GB" dirty="0"/>
          </a:p>
          <a:p>
            <a:r>
              <a:rPr lang="en-GB" dirty="0"/>
              <a:t>Sourced from Smith S, Elliot AJ, </a:t>
            </a:r>
            <a:r>
              <a:rPr lang="en-GB" dirty="0" err="1"/>
              <a:t>Hajat</a:t>
            </a:r>
            <a:r>
              <a:rPr lang="en-GB" dirty="0"/>
              <a:t> S et al. (2016). Estimating the burden of heat/sun stroke in England during the 2013 summer heatwave using syndromic surveillance. Journal</a:t>
            </a:r>
            <a:r>
              <a:rPr lang="en-GB" baseline="0" dirty="0"/>
              <a:t> of </a:t>
            </a:r>
            <a:r>
              <a:rPr lang="en-GB" dirty="0"/>
              <a:t>Epidemiology</a:t>
            </a:r>
            <a:r>
              <a:rPr lang="en-GB" baseline="0" dirty="0"/>
              <a:t> and</a:t>
            </a:r>
            <a:r>
              <a:rPr lang="en-GB" dirty="0"/>
              <a:t> Community Health, Volume 70, Issue 0.</a:t>
            </a:r>
          </a:p>
          <a:p>
            <a:endParaRPr lang="en-GB" dirty="0"/>
          </a:p>
          <a:p>
            <a:r>
              <a:rPr lang="en-GB" dirty="0"/>
              <a:t>Full</a:t>
            </a:r>
            <a:r>
              <a:rPr lang="en-GB" baseline="0" dirty="0"/>
              <a:t> article available at:</a:t>
            </a:r>
            <a:br>
              <a:rPr lang="en-GB" baseline="0" dirty="0"/>
            </a:br>
            <a:r>
              <a:rPr lang="en-GB" baseline="0" dirty="0"/>
              <a:t>jech.bmj.com/content/70/5/459</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15</a:t>
            </a:fld>
            <a:endParaRPr lang="en-US"/>
          </a:p>
        </p:txBody>
      </p:sp>
    </p:spTree>
    <p:extLst>
      <p:ext uri="{BB962C8B-B14F-4D97-AF65-F5344CB8AC3E}">
        <p14:creationId xmlns:p14="http://schemas.microsoft.com/office/powerpoint/2010/main" val="261681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Met Office definition of a heatwave: https://www.metoffice.gov.uk/weather/learn-about/weather/types-of-weather/temperature/heatwave</a:t>
            </a:r>
          </a:p>
          <a:p>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17</a:t>
            </a:fld>
            <a:endParaRPr lang="en-US"/>
          </a:p>
        </p:txBody>
      </p:sp>
    </p:spTree>
    <p:extLst>
      <p:ext uri="{BB962C8B-B14F-4D97-AF65-F5344CB8AC3E}">
        <p14:creationId xmlns:p14="http://schemas.microsoft.com/office/powerpoint/2010/main" val="2325603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National Risk Register of Civil Emergencies 2017 edition provides an updated government assessment of the likelihood and potential impact of a range of different civil emergency risks (including naturally and accidentally occurring hazards and malicious threats) that may directly affect the UK over the next 5 years.</a:t>
            </a:r>
            <a:r>
              <a:rPr lang="en-GB" baseline="0" dirty="0"/>
              <a:t> </a:t>
            </a:r>
            <a:r>
              <a:rPr lang="en-GB" dirty="0"/>
              <a:t>The risk to human health posed by heatwave</a:t>
            </a:r>
            <a:r>
              <a:rPr lang="en-GB" b="0" dirty="0"/>
              <a:t>s</a:t>
            </a:r>
            <a:r>
              <a:rPr lang="en-GB" dirty="0"/>
              <a:t> is included in the National Risk Assessment. In the National Risk</a:t>
            </a:r>
            <a:r>
              <a:rPr lang="en-GB" baseline="0" dirty="0"/>
              <a:t> </a:t>
            </a:r>
            <a:r>
              <a:rPr lang="en-GB" dirty="0"/>
              <a:t>Register, how serious the risk of an emergency is depends both on the likelihood of it happening over the next five years and on the consequences or impacts that people will feel if it does. When identifying risks for the</a:t>
            </a:r>
            <a:r>
              <a:rPr lang="en-GB" baseline="0" dirty="0"/>
              <a:t> </a:t>
            </a:r>
            <a:r>
              <a:rPr lang="en-GB" dirty="0"/>
              <a:t>National Risk Register, a ‘reasonable worst case’ is chosen which represents a challenging manifestation of the scenario.</a:t>
            </a:r>
            <a:r>
              <a:rPr lang="en-GB" baseline="0" dirty="0"/>
              <a:t> </a:t>
            </a:r>
          </a:p>
          <a:p>
            <a:endParaRPr lang="en-GB" dirty="0"/>
          </a:p>
          <a:p>
            <a:r>
              <a:rPr lang="en-GB" dirty="0"/>
              <a:t>The 2017 National Risk Register of Civil Emergencies considers heatwaves</a:t>
            </a:r>
            <a:r>
              <a:rPr lang="en-GB" baseline="0" dirty="0"/>
              <a:t> a similar risk to that posed by emerging infectious diseases, poor air quality and space weather.</a:t>
            </a:r>
            <a:endParaRPr lang="en-GB" dirty="0"/>
          </a:p>
          <a:p>
            <a:endParaRPr lang="en-GB" dirty="0"/>
          </a:p>
          <a:p>
            <a:r>
              <a:rPr lang="en-GB" dirty="0"/>
              <a:t>The National Risk Register</a:t>
            </a:r>
            <a:r>
              <a:rPr lang="en-GB" baseline="0" dirty="0"/>
              <a:t> of Civil Emergencies can be found using the following link:</a:t>
            </a:r>
          </a:p>
          <a:p>
            <a:r>
              <a:rPr lang="en-GB" dirty="0"/>
              <a:t>https://www.gov.uk/government/publications/national-risk-register-of-civil-emergencies-2017-edition</a:t>
            </a:r>
          </a:p>
          <a:p>
            <a:endParaRPr lang="en-GB" dirty="0"/>
          </a:p>
          <a:p>
            <a:r>
              <a:rPr lang="en-GB" dirty="0"/>
              <a:t>The National Risk Register is currently being reviewed and updated (2022).</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18</a:t>
            </a:fld>
            <a:endParaRPr lang="en-US"/>
          </a:p>
        </p:txBody>
      </p:sp>
    </p:spTree>
    <p:extLst>
      <p:ext uri="{BB962C8B-B14F-4D97-AF65-F5344CB8AC3E}">
        <p14:creationId xmlns:p14="http://schemas.microsoft.com/office/powerpoint/2010/main" val="844227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a:t>Under the 2008 Climate Change Act, the UK Government is required to publish a UK-wide Climate Change Risk Assessment every five years.  The Act stipulates that the Government must assess the risks for the UK from the current and predicted impacts of climate change.  The first Climate Change Risk Assessment was published in 2012.</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a:t>The 2017 Climate Change Risk Assessment is available at:</a:t>
            </a:r>
            <a:br>
              <a:rPr lang="en-GB" baseline="0" dirty="0"/>
            </a:br>
            <a:r>
              <a:rPr lang="en-GB" dirty="0"/>
              <a:t>www.theccc.org.uk/uk-climate-change-risk-assessment-2017/introduction-to-the-ccra/</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20</a:t>
            </a:fld>
            <a:endParaRPr lang="en-US"/>
          </a:p>
        </p:txBody>
      </p:sp>
    </p:spTree>
    <p:extLst>
      <p:ext uri="{BB962C8B-B14F-4D97-AF65-F5344CB8AC3E}">
        <p14:creationId xmlns:p14="http://schemas.microsoft.com/office/powerpoint/2010/main" val="937341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The number of heat-related deaths in the UK are projected to increase by around 250% by the 2050s, due to climate change</a:t>
            </a:r>
            <a:r>
              <a:rPr lang="en-GB" baseline="0" dirty="0"/>
              <a:t> and an ageing and growing </a:t>
            </a:r>
            <a:r>
              <a:rPr lang="en-GB" dirty="0"/>
              <a:t>population.</a:t>
            </a:r>
            <a:r>
              <a:rPr lang="en-GB" baseline="0" dirty="0"/>
              <a:t> The number of heat-related deaths per year is predicted to be &gt;12,500 by the 2080s.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a:t>Sourced from </a:t>
            </a:r>
            <a:r>
              <a:rPr lang="en-GB" sz="1200" dirty="0" err="1"/>
              <a:t>Hajat</a:t>
            </a:r>
            <a:r>
              <a:rPr lang="en-GB" sz="1200" dirty="0"/>
              <a:t> S, Vardoulakis S, Heaviside C, et. al. (2014). Climate change effects on human health: projections of temperature-related mortality for the UK during the 2020s, 2050s and 2080s. Journal of Epidemiology and Community Health, Volume</a:t>
            </a:r>
            <a:r>
              <a:rPr lang="en-GB" sz="1200" baseline="0" dirty="0"/>
              <a:t> </a:t>
            </a:r>
            <a:r>
              <a:rPr lang="en-GB" sz="1200" dirty="0"/>
              <a:t>68:641-648.</a:t>
            </a:r>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21</a:t>
            </a:fld>
            <a:endParaRPr lang="en-US"/>
          </a:p>
        </p:txBody>
      </p:sp>
    </p:spTree>
    <p:extLst>
      <p:ext uri="{BB962C8B-B14F-4D97-AF65-F5344CB8AC3E}">
        <p14:creationId xmlns:p14="http://schemas.microsoft.com/office/powerpoint/2010/main" val="3679499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dirty="0"/>
              <a:t>The ageing population, as well as increase in average temperatures, may also result in more heat deaths. As shown, in the coloured chart,</a:t>
            </a:r>
            <a:r>
              <a:rPr lang="en-GB" baseline="0" dirty="0"/>
              <a:t> </a:t>
            </a:r>
            <a:r>
              <a:rPr lang="en-GB" dirty="0"/>
              <a:t>the greatest burden of these deaths will </a:t>
            </a:r>
            <a:r>
              <a:rPr lang="en-GB" b="0" dirty="0"/>
              <a:t>occur</a:t>
            </a:r>
            <a:r>
              <a:rPr lang="en-GB" b="1" dirty="0"/>
              <a:t> </a:t>
            </a:r>
            <a:r>
              <a:rPr lang="en-GB" dirty="0"/>
              <a:t>in the older age groups. These results are normalised per 100 000 people in the population as the size of the age groups varied widely. The results provide a strong indication that the burden of heat remains much higher in 75–84 year olds and in particular those over 85 years.</a:t>
            </a:r>
          </a:p>
          <a:p>
            <a:pPr marL="0" indent="0">
              <a:buFont typeface="Arial" pitchFamily="34" charset="0"/>
              <a:buNone/>
            </a:pPr>
            <a:endParaRPr lang="en-GB" baseline="0" dirty="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GB" dirty="0"/>
              <a:t>These results indicate that </a:t>
            </a:r>
            <a:r>
              <a:rPr lang="en-GB" b="0" strike="noStrike" dirty="0"/>
              <a:t>action to protect</a:t>
            </a:r>
            <a:r>
              <a:rPr lang="en-GB" b="0" strike="noStrike" baseline="0" dirty="0"/>
              <a:t> health </a:t>
            </a:r>
            <a:r>
              <a:rPr lang="en-GB" dirty="0"/>
              <a:t>from hot weather will become increasingly necessary this century</a:t>
            </a:r>
            <a:r>
              <a:rPr lang="en-GB" baseline="0" dirty="0"/>
              <a:t>. </a:t>
            </a:r>
            <a:r>
              <a:rPr lang="en-GB" dirty="0"/>
              <a:t>Better general health and wellbeing of elderly individuals may help to alleviate some of the large burdens expected. However, the future pace of ageing may have hitherto unrecognised consequences for healthcare. Changes in household size and living patterns may also be important modifiers of future risk among the elderly</a:t>
            </a:r>
            <a:r>
              <a:rPr lang="en-GB" baseline="0" dirty="0"/>
              <a:t> (</a:t>
            </a:r>
            <a:r>
              <a:rPr lang="en-GB" baseline="0" dirty="0" err="1"/>
              <a:t>Hajat</a:t>
            </a:r>
            <a:r>
              <a:rPr lang="en-GB" baseline="0" dirty="0"/>
              <a:t> et al. 2014).</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GB" baseline="0" dirty="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GB" baseline="0" dirty="0"/>
              <a:t>Sourced from </a:t>
            </a:r>
            <a:r>
              <a:rPr lang="en-GB" sz="1200" dirty="0" err="1"/>
              <a:t>Hajat</a:t>
            </a:r>
            <a:r>
              <a:rPr lang="en-GB" sz="1200" dirty="0"/>
              <a:t> S, Vardoulakis S, Heaviside C, et. al. (2014). Climate change effects on human health: projections of temperature-related mortality for the UK during the 2020s, 2050s and 2080s. Journal of Epidemiology and Community Health, Volume</a:t>
            </a:r>
            <a:r>
              <a:rPr lang="en-GB" sz="1200" baseline="0" dirty="0"/>
              <a:t> </a:t>
            </a:r>
            <a:r>
              <a:rPr lang="en-GB" sz="1200" dirty="0"/>
              <a:t>68:641-648.</a:t>
            </a:r>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22</a:t>
            </a:fld>
            <a:endParaRPr lang="en-US"/>
          </a:p>
        </p:txBody>
      </p:sp>
    </p:spTree>
    <p:extLst>
      <p:ext uri="{BB962C8B-B14F-4D97-AF65-F5344CB8AC3E}">
        <p14:creationId xmlns:p14="http://schemas.microsoft.com/office/powerpoint/2010/main" val="991306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ea typeface="ヒラギノ角ゴ Pro W3"/>
                <a:cs typeface="ヒラギノ角ゴ Pro W3"/>
              </a:rPr>
              <a:t>Rational of resource</a:t>
            </a:r>
          </a:p>
          <a:p>
            <a:r>
              <a:rPr lang="en-GB" altLang="en-US" b="0" dirty="0">
                <a:ea typeface="ヒラギノ角ゴ Pro W3"/>
                <a:cs typeface="ヒラギノ角ゴ Pro W3"/>
              </a:rPr>
              <a:t>This</a:t>
            </a:r>
            <a:r>
              <a:rPr lang="en-GB" altLang="en-US" b="0" baseline="0" dirty="0">
                <a:ea typeface="ヒラギノ角ゴ Pro W3"/>
                <a:cs typeface="ヒラギノ角ゴ Pro W3"/>
              </a:rPr>
              <a:t> resource is designed to raise awareness of the public health consequences of hot weather and the actions people can take to protect health before and during a heatwave. This resource introduces the Heatwave Plan for England, its associated public and professional resources and the heat-health alerting system for England. The slide set can be used as a complete presentation lasting approximately 1-hour or as separate chapters. It has been designed for those across the health and social care system and those in the voluntary sector with a role in planning for, or responding to, a heatwave event in England.</a:t>
            </a:r>
            <a:endParaRPr lang="en-GB" altLang="en-US" baseline="0" dirty="0">
              <a:ea typeface="ヒラギノ角ゴ Pro W3"/>
              <a:cs typeface="ヒラギノ角ゴ Pro W3"/>
            </a:endParaRPr>
          </a:p>
          <a:p>
            <a:endParaRPr lang="en-GB" dirty="0"/>
          </a:p>
          <a:p>
            <a:r>
              <a:rPr lang="en-GB" dirty="0"/>
              <a:t>Presentation outline:</a:t>
            </a:r>
          </a:p>
          <a:p>
            <a:pPr marL="285750" indent="-285750">
              <a:lnSpc>
                <a:spcPct val="150000"/>
              </a:lnSpc>
              <a:spcAft>
                <a:spcPts val="0"/>
              </a:spcAft>
              <a:buFont typeface="Arial" panose="020B0604020202020204" pitchFamily="34" charset="0"/>
              <a:buChar char="•"/>
              <a:defRPr/>
            </a:pPr>
            <a:r>
              <a:rPr lang="en-US" dirty="0"/>
              <a:t>Health impacts of hot weather (slide 4)</a:t>
            </a:r>
          </a:p>
          <a:p>
            <a:pPr marL="285750" indent="-285750">
              <a:lnSpc>
                <a:spcPct val="150000"/>
              </a:lnSpc>
              <a:spcAft>
                <a:spcPts val="0"/>
              </a:spcAft>
              <a:buFont typeface="Arial" panose="020B0604020202020204" pitchFamily="34" charset="0"/>
              <a:buChar char="•"/>
              <a:defRPr/>
            </a:pPr>
            <a:r>
              <a:rPr lang="en-US" dirty="0"/>
              <a:t>Heatwaves and hot weather</a:t>
            </a:r>
            <a:r>
              <a:rPr lang="en-US" baseline="0" dirty="0"/>
              <a:t> </a:t>
            </a:r>
            <a:r>
              <a:rPr lang="en-US" dirty="0"/>
              <a:t>(slide 16)</a:t>
            </a:r>
          </a:p>
          <a:p>
            <a:pPr marL="285750" indent="-285750">
              <a:lnSpc>
                <a:spcPct val="150000"/>
              </a:lnSpc>
              <a:spcAft>
                <a:spcPts val="0"/>
              </a:spcAft>
              <a:buFont typeface="Arial" panose="020B0604020202020204" pitchFamily="34" charset="0"/>
              <a:buChar char="•"/>
              <a:defRPr/>
            </a:pPr>
            <a:r>
              <a:rPr lang="en-US" dirty="0"/>
              <a:t>Heat risk and climate change (slide 19)</a:t>
            </a:r>
          </a:p>
          <a:p>
            <a:pPr marL="285750" indent="-285750">
              <a:lnSpc>
                <a:spcPct val="150000"/>
              </a:lnSpc>
              <a:spcAft>
                <a:spcPts val="0"/>
              </a:spcAft>
              <a:buFont typeface="Arial" panose="020B0604020202020204" pitchFamily="34" charset="0"/>
              <a:buChar char="•"/>
              <a:defRPr/>
            </a:pPr>
            <a:r>
              <a:rPr lang="en-US" dirty="0"/>
              <a:t>Overheating in buildings (slide 23)</a:t>
            </a:r>
          </a:p>
          <a:p>
            <a:pPr marL="285750" indent="-285750">
              <a:lnSpc>
                <a:spcPct val="150000"/>
              </a:lnSpc>
              <a:spcAft>
                <a:spcPts val="0"/>
              </a:spcAft>
              <a:buFont typeface="Arial" panose="020B0604020202020204" pitchFamily="34" charset="0"/>
              <a:buChar char="•"/>
              <a:defRPr/>
            </a:pPr>
            <a:r>
              <a:rPr lang="en-US" dirty="0"/>
              <a:t>The Heatwave Plan for England (slide</a:t>
            </a:r>
            <a:r>
              <a:rPr lang="en-US" baseline="0" dirty="0"/>
              <a:t> 31)</a:t>
            </a:r>
            <a:endParaRPr lang="en-US" dirty="0"/>
          </a:p>
          <a:p>
            <a:pPr marL="285750" indent="-285750">
              <a:lnSpc>
                <a:spcPct val="150000"/>
              </a:lnSpc>
              <a:spcAft>
                <a:spcPts val="0"/>
              </a:spcAft>
              <a:buFont typeface="Arial" panose="020B0604020202020204" pitchFamily="34" charset="0"/>
              <a:buChar char="•"/>
              <a:defRPr/>
            </a:pPr>
            <a:r>
              <a:rPr lang="en-US" dirty="0"/>
              <a:t>Heat-health alerting system (slide 43)</a:t>
            </a:r>
          </a:p>
          <a:p>
            <a:pPr marL="285750" indent="-285750">
              <a:lnSpc>
                <a:spcPct val="150000"/>
              </a:lnSpc>
              <a:spcAft>
                <a:spcPts val="0"/>
              </a:spcAft>
              <a:buFont typeface="Arial" panose="020B0604020202020204" pitchFamily="34" charset="0"/>
              <a:buChar char="•"/>
              <a:defRPr/>
            </a:pPr>
            <a:r>
              <a:rPr lang="en-US" dirty="0"/>
              <a:t>Key messages (slide</a:t>
            </a:r>
            <a:r>
              <a:rPr lang="en-US" baseline="0" dirty="0"/>
              <a:t> 55)</a:t>
            </a:r>
            <a:endParaRPr lang="en-US" dirty="0"/>
          </a:p>
          <a:p>
            <a:pPr marL="285750" indent="-285750">
              <a:lnSpc>
                <a:spcPct val="150000"/>
              </a:lnSpc>
              <a:spcAft>
                <a:spcPts val="0"/>
              </a:spcAft>
              <a:buFont typeface="Arial" panose="020B0604020202020204" pitchFamily="34" charset="0"/>
              <a:buChar char="•"/>
              <a:defRPr/>
            </a:pPr>
            <a:r>
              <a:rPr lang="en-US" dirty="0"/>
              <a:t>Resources (slide 57)</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a:t>
            </a:fld>
            <a:endParaRPr lang="en-US"/>
          </a:p>
        </p:txBody>
      </p:sp>
    </p:spTree>
    <p:extLst>
      <p:ext uri="{BB962C8B-B14F-4D97-AF65-F5344CB8AC3E}">
        <p14:creationId xmlns:p14="http://schemas.microsoft.com/office/powerpoint/2010/main" val="2006263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0" dirty="0"/>
              <a:t>Much of the increased risk of hot</a:t>
            </a:r>
            <a:r>
              <a:rPr lang="en-GB" b="0" baseline="0" dirty="0"/>
              <a:t> weather</a:t>
            </a:r>
            <a:r>
              <a:rPr lang="en-GB" b="0" dirty="0"/>
              <a:t> is thought to be mediated by exposure to high temperatures indoors. Homes may already be overheating even in normal summer conditions. People in developed countries typically spend over 90% of their time indoors. The risk from overheating in hospitals, care homes, schools, prisons</a:t>
            </a:r>
            <a:r>
              <a:rPr lang="en-GB" b="0" baseline="0" dirty="0"/>
              <a:t> </a:t>
            </a:r>
            <a:r>
              <a:rPr lang="en-GB" b="0" dirty="0"/>
              <a:t>and places of work</a:t>
            </a:r>
            <a:r>
              <a:rPr lang="en-GB" b="0" baseline="0" dirty="0"/>
              <a:t> in England </a:t>
            </a:r>
            <a:r>
              <a:rPr lang="en-GB" b="0" dirty="0"/>
              <a:t>is unknown. There is currently no agreed definition of building overheating in the UK. Several different guideline temperatures in health and safety and building design exist, but are based on thermal comfort for healthy people in offices.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b="0" dirty="0"/>
              <a:t>Safe upper temperature thresholds for health are difficult to establish; most research to date has used outdoor temperatures to characterise the relationship between temperature and mortality and morbidity. An indoor temperature threshold of around 25-26°C is recommended in several health documents. This is thought to have originated from an expert consensus view at a World Health Organization meeting.</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24</a:t>
            </a:fld>
            <a:endParaRPr lang="en-US"/>
          </a:p>
        </p:txBody>
      </p:sp>
    </p:spTree>
    <p:extLst>
      <p:ext uri="{BB962C8B-B14F-4D97-AF65-F5344CB8AC3E}">
        <p14:creationId xmlns:p14="http://schemas.microsoft.com/office/powerpoint/2010/main" val="3698695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Climate Change Adaptation Sub-Committee</a:t>
            </a:r>
            <a:r>
              <a:rPr lang="en-GB" baseline="0" dirty="0"/>
              <a:t> report</a:t>
            </a:r>
            <a:r>
              <a:rPr lang="en-GB" dirty="0"/>
              <a:t> 90% of the UK hospital buildings are vulnerable to overheating. Temperatures in some wards can exceed 30˚C even when external temperatures are 22˚C. Newly built hospitals are found to overheat during periods of hot weather, whereas 1920s blocks with open ‘Nightingale’ wards and 1960s blocks were shown to be more resilient to heat. </a:t>
            </a:r>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An evaluation of the 2006 Heatwave Plan also found that 34% of Primary Care Trusts reported lists of vulnerable people to contact during a heatwave were incomplete or missing, and reported logistical issues associated with the large number of people classed as vulnerable. Failures to reach vulnerable people early enough during a heatwave increases the chance that a case of overheating escalates and emergency measures such as installing portable air conditioning units are taken (Adaptation Sub-Committee 2014).</a:t>
            </a:r>
          </a:p>
          <a:p>
            <a:endParaRPr lang="en-GB" dirty="0"/>
          </a:p>
          <a:p>
            <a:r>
              <a:rPr lang="en-GB" dirty="0"/>
              <a:t>Source:</a:t>
            </a:r>
          </a:p>
          <a:p>
            <a:endParaRPr lang="en-GB" dirty="0"/>
          </a:p>
          <a:p>
            <a:r>
              <a:rPr lang="en-GB" dirty="0"/>
              <a:t>Adaptation Sub-Committee</a:t>
            </a:r>
            <a:r>
              <a:rPr lang="en-GB" baseline="0" dirty="0"/>
              <a:t> Progress Report 2014 “</a:t>
            </a:r>
            <a:r>
              <a:rPr lang="en-GB" i="1" baseline="0" dirty="0"/>
              <a:t>Managing climate risks to wellbeing and the economy</a:t>
            </a:r>
            <a:r>
              <a:rPr lang="en-GB" baseline="0" dirty="0"/>
              <a:t>”. </a:t>
            </a:r>
            <a:r>
              <a:rPr lang="en-GB" dirty="0"/>
              <a:t>Full report is available at:</a:t>
            </a:r>
            <a:br>
              <a:rPr lang="en-GB" dirty="0"/>
            </a:br>
            <a:r>
              <a:rPr lang="en-GB" dirty="0"/>
              <a:t>www.theccc.org.uk/wp-content/uploads/2014/07/Final_ASC-2014_web-version.pdf</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25</a:t>
            </a:fld>
            <a:endParaRPr lang="en-US"/>
          </a:p>
        </p:txBody>
      </p:sp>
    </p:spTree>
    <p:extLst>
      <p:ext uri="{BB962C8B-B14F-4D97-AF65-F5344CB8AC3E}">
        <p14:creationId xmlns:p14="http://schemas.microsoft.com/office/powerpoint/2010/main" val="40884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Acceptable ‘summer’ indoor temperatures (cooling season) for buildings without mechanical cooling systems as a function of the exponentially-weighted running mean of the outdoor temperature. The operative temperatures in this figure are valid for office buildings and other buildings of similar type used for human occupancy with mainly sedentary activities and dwellings, where there is easy access to operable windows and occupants may freely adapt their clothing to the indoor and/or outdoor thermal conditions. </a:t>
            </a:r>
            <a:r>
              <a:rPr lang="en-GB" dirty="0" err="1"/>
              <a:t>Θrm</a:t>
            </a:r>
            <a:r>
              <a:rPr lang="en-GB" dirty="0"/>
              <a:t> = outdoor running mean temperature ˚C and </a:t>
            </a:r>
            <a:r>
              <a:rPr lang="en-GB" dirty="0" err="1"/>
              <a:t>Θo</a:t>
            </a:r>
            <a:r>
              <a:rPr lang="en-GB" dirty="0"/>
              <a:t> = operative temperature ˚C. These limits apply when 10˚C &lt;</a:t>
            </a:r>
            <a:r>
              <a:rPr lang="en-GB" dirty="0" err="1"/>
              <a:t>Θrm</a:t>
            </a:r>
            <a:r>
              <a:rPr lang="en-GB" dirty="0"/>
              <a:t> &lt; 30˚C for upper limit and 15˚C &lt;</a:t>
            </a:r>
            <a:r>
              <a:rPr lang="en-GB" dirty="0" err="1"/>
              <a:t>Θrm</a:t>
            </a:r>
            <a:r>
              <a:rPr lang="en-GB" dirty="0"/>
              <a:t> &lt; 30˚C for lower limit. Above 25˚C the graphs are based on a limited database. </a:t>
            </a:r>
          </a:p>
          <a:p>
            <a:endParaRPr lang="en-GB" dirty="0"/>
          </a:p>
          <a:p>
            <a:r>
              <a:rPr lang="en-GB" dirty="0"/>
              <a:t>Category I is intended for spaces occupied by very sensitive and fragile persons. It has the narrowest acceptable temperature range as it is assumed that people are unable to change their clothing, be active and that air movement cannot be used (see Adaptive thermal comfort and sustainable thermal standards for buildings). This is broadly relevant to the many hospital patients who have limited ability to adjust their clothing, hydrate themselves or open the windows. However, even within the strict criteria of Category I it is still possible to reach internal temperatures that are harmful to patients’ health. Heatwave conditions would normally be required for this to occur, but high internal temperatures have also been observed in NHS hospital wards outside of heatwave periods. </a:t>
            </a:r>
          </a:p>
          <a:p>
            <a:endParaRPr lang="en-GB" dirty="0"/>
          </a:p>
          <a:p>
            <a:r>
              <a:rPr lang="en-GB" dirty="0"/>
              <a:t>Source: Standards Institution (BSI – www.bsigroup.com). Source: BS EN15251:2007 Indoor environmental input parameters for design and assessment of energy performance of buildings addressing indoor air quality, thermal environment, lighting and acoustics.</a:t>
            </a:r>
          </a:p>
          <a:p>
            <a:endParaRPr lang="en-GB" dirty="0"/>
          </a:p>
          <a:p>
            <a:r>
              <a:rPr lang="en-GB" dirty="0"/>
              <a:t>Useful tools, support and guidance:</a:t>
            </a:r>
          </a:p>
          <a:p>
            <a:r>
              <a:rPr lang="en-GB" dirty="0"/>
              <a:t> "Department of Health consultation on HBN 00-07: ‘Emergency Preparedness, resilience and response: planning for the healthcare estate’" www.gov.uk/government/uploads/system/uploads/attachment_data/file/306367/HBN_00-07-250414.pdf  </a:t>
            </a:r>
          </a:p>
          <a:p>
            <a:endParaRPr lang="en-GB" dirty="0"/>
          </a:p>
          <a:p>
            <a:r>
              <a:rPr lang="en-GB" dirty="0"/>
              <a:t>Also HTM 07-02:</a:t>
            </a:r>
          </a:p>
          <a:p>
            <a:r>
              <a:rPr lang="en-GB" dirty="0"/>
              <a:t>www.gov.uk/government/uploads/system/uploads/attachment_data/file/416635/HTM_07-02_Part_A_FINAL.pdf </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26</a:t>
            </a:fld>
            <a:endParaRPr lang="en-US"/>
          </a:p>
        </p:txBody>
      </p:sp>
    </p:spTree>
    <p:extLst>
      <p:ext uri="{BB962C8B-B14F-4D97-AF65-F5344CB8AC3E}">
        <p14:creationId xmlns:p14="http://schemas.microsoft.com/office/powerpoint/2010/main" val="651388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The heatwave in 2003 was associated with a marked short-term increase in mortality in the elderly in the first 2 weeks of August.</a:t>
            </a:r>
            <a:r>
              <a:rPr lang="en-GB" baseline="0" dirty="0"/>
              <a:t> The graph </a:t>
            </a:r>
            <a:r>
              <a:rPr lang="en-GB" dirty="0"/>
              <a:t>shows the impact of the heatwave by place of death for two age groups. In the elderly (75 and over age group), the excess mortality as a proportional increase was fairly evenly distributed between deaths at home, deaths in hospital, and deaths in nursing or residential homes. The excess was greatest in nursing homes where deaths increased by 42.2 per cent during the heatwave, compared to an overall increase of 33.4 per cent. Among under 75s more of the excess was distributed in residential and nursing homes and ‘other </a:t>
            </a:r>
            <a:r>
              <a:rPr lang="en-GB" dirty="0" err="1"/>
              <a:t>placesʼ</a:t>
            </a:r>
            <a:r>
              <a:rPr lang="en-GB" dirty="0"/>
              <a:t> than would have been expected from the distribution of deaths in the baseline period</a:t>
            </a:r>
            <a:r>
              <a:rPr lang="en-GB" baseline="0" dirty="0"/>
              <a:t> (</a:t>
            </a:r>
            <a:r>
              <a:rPr lang="en-GB" baseline="0" dirty="0" err="1"/>
              <a:t>Kovats</a:t>
            </a:r>
            <a:r>
              <a:rPr lang="en-GB" baseline="0" dirty="0"/>
              <a:t> et. al. 2006).</a:t>
            </a:r>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r>
              <a:rPr lang="en-GB" dirty="0"/>
              <a:t>Information from care homes indicate that overheating risk may due to building design and management issues. One study based on four care homes in England found that there was a risk of summertime overheating, especially during short-term heatwaves (2-4 days) with indoor temperatures rising to nearly 30ºC in communal areas and resident rooms. Non-structural factors that affected overheating risk include fixed daily routines of care home residents making it difficult to accommodate periods of intense heat; management structures and systems which do not always allow for front line staff to alter temperatures; and a culture which focuses on cold as the main climate risk so that high indoor temperatures are not always considered by residents or staff to be undesirable (Gupta et al., 2016). </a:t>
            </a:r>
          </a:p>
          <a:p>
            <a:endParaRPr lang="en-GB" dirty="0"/>
          </a:p>
          <a:p>
            <a:r>
              <a:rPr lang="en-GB" sz="1200" dirty="0"/>
              <a:t>Sources:</a:t>
            </a:r>
          </a:p>
          <a:p>
            <a:endParaRPr lang="en-GB" sz="1200" dirty="0"/>
          </a:p>
          <a:p>
            <a:pPr marL="171450" indent="-171450">
              <a:buFont typeface="Arial" panose="020B0604020202020204" pitchFamily="34" charset="0"/>
              <a:buChar char="•"/>
            </a:pPr>
            <a:r>
              <a:rPr lang="en-GB" sz="1200" dirty="0" err="1"/>
              <a:t>Kovats</a:t>
            </a:r>
            <a:r>
              <a:rPr lang="en-GB" sz="1200" dirty="0"/>
              <a:t>, SR., Johnson, H., and Griffiths, C. (2006). Mortality in southern England during the 2003 heat wave by place of death. Health Statistics Quarterly,</a:t>
            </a:r>
            <a:r>
              <a:rPr lang="en-GB" sz="1200" baseline="0" dirty="0"/>
              <a:t> Volume </a:t>
            </a:r>
            <a:r>
              <a:rPr lang="en-GB" sz="1200" dirty="0"/>
              <a:t>29.</a:t>
            </a:r>
          </a:p>
          <a:p>
            <a:pPr marL="171450" indent="-171450">
              <a:buFont typeface="Arial" panose="020B0604020202020204" pitchFamily="34" charset="0"/>
              <a:buChar char="•"/>
            </a:pPr>
            <a:r>
              <a:rPr lang="en-GB" sz="1200" dirty="0"/>
              <a:t>Gupta, R., Walker, G., Lewis, A.,</a:t>
            </a:r>
            <a:r>
              <a:rPr lang="en-GB" sz="1200" baseline="0" dirty="0"/>
              <a:t> et. al. (2016). Care provision fit for a future climate. Full report available at: https://www.jrf.org.uk/report/care-provision-fit-future-climate.</a:t>
            </a:r>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28</a:t>
            </a:fld>
            <a:endParaRPr lang="en-US"/>
          </a:p>
        </p:txBody>
      </p:sp>
    </p:spTree>
    <p:extLst>
      <p:ext uri="{BB962C8B-B14F-4D97-AF65-F5344CB8AC3E}">
        <p14:creationId xmlns:p14="http://schemas.microsoft.com/office/powerpoint/2010/main" val="2234796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Urban Heat Island is a metropolitan area that’s a lots</a:t>
            </a:r>
            <a:r>
              <a:rPr lang="en-GB" baseline="0" dirty="0"/>
              <a:t> warmer then the rural areas surrounding it.  Heat is created by energy from all the people, cars, buses, and trains in big cities (https://www.nationalgeographic.org/encyclopedia/urban-heat-island/)</a:t>
            </a:r>
            <a:endParaRPr lang="en-GB" dirty="0"/>
          </a:p>
          <a:p>
            <a:endParaRPr lang="en-GB" dirty="0"/>
          </a:p>
          <a:p>
            <a:r>
              <a:rPr lang="en-GB" dirty="0"/>
              <a:t>Some homes are more vulnerable than others to overheating. Recent research suggests that:</a:t>
            </a:r>
          </a:p>
          <a:p>
            <a:endParaRPr lang="en-GB" dirty="0"/>
          </a:p>
          <a:p>
            <a:r>
              <a:rPr lang="en-GB" dirty="0"/>
              <a:t>• top floor 1960s flats can experience over six times the overheating of ground floor flats, depending on orientation, and almost nine times that of Victorian terraced houses</a:t>
            </a:r>
          </a:p>
          <a:p>
            <a:r>
              <a:rPr lang="en-GB" dirty="0"/>
              <a:t>•</a:t>
            </a:r>
            <a:r>
              <a:rPr lang="en-GB" baseline="0" dirty="0"/>
              <a:t> </a:t>
            </a:r>
            <a:r>
              <a:rPr lang="en-GB" dirty="0"/>
              <a:t>other risk factors include poor protection from solar gains, such as unshaded south and south west facing windows, and east facing windows for rooms occupied in the mornings such as homes of the elderly</a:t>
            </a:r>
          </a:p>
          <a:p>
            <a:r>
              <a:rPr lang="en-GB" dirty="0"/>
              <a:t>•</a:t>
            </a:r>
            <a:r>
              <a:rPr lang="en-GB" baseline="0" dirty="0"/>
              <a:t> </a:t>
            </a:r>
            <a:r>
              <a:rPr lang="en-GB" dirty="0"/>
              <a:t>light-weight buildings with heavily glazed facades, including flats with lack of access to cool space, may also be vulnerable</a:t>
            </a:r>
          </a:p>
          <a:p>
            <a:endParaRPr lang="en-GB" dirty="0"/>
          </a:p>
          <a:p>
            <a:r>
              <a:rPr lang="en-GB" dirty="0"/>
              <a:t>Further information and resources are</a:t>
            </a:r>
            <a:r>
              <a:rPr lang="en-GB" baseline="0" dirty="0"/>
              <a:t> available from the Tackling Overheating in Buildings section of the Zero Carbon Hub website: www.zerocarbonhub.org/current-projects/tackling-overheating-buildings</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29</a:t>
            </a:fld>
            <a:endParaRPr lang="en-US"/>
          </a:p>
        </p:txBody>
      </p:sp>
    </p:spTree>
    <p:extLst>
      <p:ext uri="{BB962C8B-B14F-4D97-AF65-F5344CB8AC3E}">
        <p14:creationId xmlns:p14="http://schemas.microsoft.com/office/powerpoint/2010/main" val="606843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Sources</a:t>
            </a:r>
            <a:r>
              <a:rPr lang="en-GB" baseline="0" dirty="0"/>
              <a:t> of f</a:t>
            </a:r>
            <a:r>
              <a:rPr lang="en-GB" dirty="0"/>
              <a:t>urther information</a:t>
            </a:r>
            <a:r>
              <a:rPr lang="en-GB" baseline="0" dirty="0"/>
              <a:t>:</a:t>
            </a:r>
          </a:p>
          <a:p>
            <a:endParaRPr lang="en-GB" baseline="0" dirty="0"/>
          </a:p>
          <a:p>
            <a:r>
              <a:rPr lang="en-GB" baseline="0" dirty="0" err="1"/>
              <a:t>Dengel</a:t>
            </a:r>
            <a:r>
              <a:rPr lang="en-GB" baseline="0" dirty="0"/>
              <a:t>, A., </a:t>
            </a:r>
            <a:r>
              <a:rPr lang="en-GB" baseline="0" dirty="0" err="1"/>
              <a:t>Swainson</a:t>
            </a:r>
            <a:r>
              <a:rPr lang="en-GB" baseline="0" dirty="0"/>
              <a:t>, M., Ormandy, D., </a:t>
            </a:r>
            <a:r>
              <a:rPr lang="en-GB" baseline="0" dirty="0" err="1"/>
              <a:t>Ezratty</a:t>
            </a:r>
            <a:r>
              <a:rPr lang="en-GB" baseline="0" dirty="0"/>
              <a:t>, V. 2016.  </a:t>
            </a:r>
            <a:r>
              <a:rPr lang="en-GB" i="1" baseline="0" dirty="0"/>
              <a:t>Overheating in dwellings</a:t>
            </a:r>
            <a:r>
              <a:rPr lang="en-GB" baseline="0" dirty="0"/>
              <a:t>. BRE Guidance Document. Available at www.bre.co.uk/filelibrary/Briefing%20papers/116885-Overheating-Guidance-v3.pdf</a:t>
            </a:r>
          </a:p>
          <a:p>
            <a:endParaRPr lang="en-GB" baseline="0" dirty="0"/>
          </a:p>
          <a:p>
            <a:r>
              <a:rPr lang="en-GB" baseline="0" dirty="0"/>
              <a:t>Taylor, J., Wilkinson, P., </a:t>
            </a:r>
            <a:r>
              <a:rPr lang="en-GB" baseline="0" dirty="0" err="1"/>
              <a:t>Picetti</a:t>
            </a:r>
            <a:r>
              <a:rPr lang="en-GB" baseline="0" dirty="0"/>
              <a:t>, R., Symonds, P., Heaviside, C., Macintyre, H.L., Davies, M., </a:t>
            </a:r>
            <a:r>
              <a:rPr lang="en-GB" baseline="0" dirty="0" err="1"/>
              <a:t>Mavrogianni</a:t>
            </a:r>
            <a:r>
              <a:rPr lang="en-GB" baseline="0" dirty="0"/>
              <a:t>, A., Hutchinson, E. (2018) Comparison of built environment adaptations to heat exposure and mortality during hot weather, West Midlands region, UK. Environment International 111, 287-294.</a:t>
            </a:r>
          </a:p>
          <a:p>
            <a:endParaRPr lang="en-GB" baseline="0" dirty="0"/>
          </a:p>
          <a:p>
            <a:r>
              <a:rPr lang="en-GB" baseline="0" dirty="0"/>
              <a:t>Taylor, J., Symonds, P., Wilkinson, P., Heaviside, C., Macintyre, H., Davies, M., </a:t>
            </a:r>
            <a:r>
              <a:rPr lang="en-GB" baseline="0" dirty="0" err="1"/>
              <a:t>Mavrogianni</a:t>
            </a:r>
            <a:r>
              <a:rPr lang="en-GB" baseline="0" dirty="0"/>
              <a:t>, A., Hutchinson, E. (2018) Estimating the Influence of Housing Energy Efficiency and Overheating Adaptations on Heat-Related Mortality in the West Midlands, UK. Atmosphere 9, 190.</a:t>
            </a:r>
          </a:p>
          <a:p>
            <a:endParaRPr lang="en-GB" baseline="0" dirty="0"/>
          </a:p>
          <a:p>
            <a:endParaRPr lang="en-GB" baseline="0" dirty="0"/>
          </a:p>
          <a:p>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30</a:t>
            </a:fld>
            <a:endParaRPr lang="en-US"/>
          </a:p>
        </p:txBody>
      </p:sp>
    </p:spTree>
    <p:extLst>
      <p:ext uri="{BB962C8B-B14F-4D97-AF65-F5344CB8AC3E}">
        <p14:creationId xmlns:p14="http://schemas.microsoft.com/office/powerpoint/2010/main" val="2434924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31</a:t>
            </a:fld>
            <a:endParaRPr lang="en-US"/>
          </a:p>
        </p:txBody>
      </p:sp>
    </p:spTree>
    <p:extLst>
      <p:ext uri="{BB962C8B-B14F-4D97-AF65-F5344CB8AC3E}">
        <p14:creationId xmlns:p14="http://schemas.microsoft.com/office/powerpoint/2010/main" val="2682500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Heatwave plan for England intends to protect the population from the health consequences of hot weather. It supports the NHS, social care and local authorities, by providing guidance on how to prepare for and respond to a heatwave which can affect everybody’s health, but particularly the most vulnerable people in society. </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32</a:t>
            </a:fld>
            <a:endParaRPr lang="en-US"/>
          </a:p>
        </p:txBody>
      </p:sp>
    </p:spTree>
    <p:extLst>
      <p:ext uri="{BB962C8B-B14F-4D97-AF65-F5344CB8AC3E}">
        <p14:creationId xmlns:p14="http://schemas.microsoft.com/office/powerpoint/2010/main" val="1824423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33</a:t>
            </a:fld>
            <a:endParaRPr lang="en-US"/>
          </a:p>
        </p:txBody>
      </p:sp>
    </p:spTree>
    <p:extLst>
      <p:ext uri="{BB962C8B-B14F-4D97-AF65-F5344CB8AC3E}">
        <p14:creationId xmlns:p14="http://schemas.microsoft.com/office/powerpoint/2010/main" val="37699389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ea typeface="ヒラギノ角ゴ Pro W3"/>
                <a:cs typeface="ヒラギノ角ゴ Pro W3"/>
              </a:rPr>
              <a:t>The</a:t>
            </a:r>
            <a:r>
              <a:rPr lang="en-GB" altLang="en-US" baseline="0" dirty="0">
                <a:ea typeface="ヒラギノ角ゴ Pro W3"/>
                <a:cs typeface="ヒラギノ角ゴ Pro W3"/>
              </a:rPr>
              <a:t> Heatwave Plan for England specifically aims to:</a:t>
            </a:r>
            <a:endParaRPr lang="en-GB" altLang="en-US" dirty="0">
              <a:ea typeface="ヒラギノ角ゴ Pro W3"/>
              <a:cs typeface="ヒラギノ角ゴ Pro W3"/>
            </a:endParaRPr>
          </a:p>
          <a:p>
            <a:endParaRPr lang="en-GB" altLang="en-US" dirty="0">
              <a:ea typeface="ヒラギノ角ゴ Pro W3"/>
              <a:cs typeface="ヒラギノ角ゴ Pro W3"/>
            </a:endParaRPr>
          </a:p>
          <a:p>
            <a:pPr>
              <a:lnSpc>
                <a:spcPct val="90000"/>
              </a:lnSpc>
              <a:spcBef>
                <a:spcPct val="0"/>
              </a:spcBef>
              <a:spcAft>
                <a:spcPts val="1200"/>
              </a:spcAft>
              <a:buFont typeface="Arial" pitchFamily="34" charset="0"/>
              <a:buChar char="•"/>
            </a:pPr>
            <a:r>
              <a:rPr lang="en-GB" altLang="en-US" sz="1200" dirty="0">
                <a:ea typeface="ヒラギノ角ゴ Pro W3"/>
                <a:cs typeface="ヒラギノ角ゴ Pro W3"/>
              </a:rPr>
              <a:t> develop the knowledge base of healthcare practitioners regarding the Heatwave Plan for England and the risks associated with hot weather</a:t>
            </a:r>
          </a:p>
          <a:p>
            <a:pPr>
              <a:lnSpc>
                <a:spcPct val="90000"/>
              </a:lnSpc>
              <a:spcBef>
                <a:spcPct val="0"/>
              </a:spcBef>
              <a:spcAft>
                <a:spcPts val="1200"/>
              </a:spcAft>
              <a:buFont typeface="Arial" pitchFamily="34" charset="0"/>
              <a:buChar char="•"/>
            </a:pPr>
            <a:r>
              <a:rPr lang="en-GB" altLang="en-US" sz="1200" dirty="0">
                <a:ea typeface="ヒラギノ角ゴ Pro W3"/>
                <a:cs typeface="ヒラギノ角ゴ Pro W3"/>
              </a:rPr>
              <a:t> ensure all local organisations consider the Heatwave Plan for England and satisfy themselves that the suggested actions and heat-health alerts are understood across the system</a:t>
            </a:r>
          </a:p>
          <a:p>
            <a:pPr>
              <a:lnSpc>
                <a:spcPct val="90000"/>
              </a:lnSpc>
              <a:spcBef>
                <a:spcPct val="0"/>
              </a:spcBef>
              <a:spcAft>
                <a:spcPts val="1200"/>
              </a:spcAft>
              <a:buFont typeface="Arial" pitchFamily="34" charset="0"/>
              <a:buChar char="•"/>
            </a:pPr>
            <a:r>
              <a:rPr lang="en-GB" altLang="en-US" sz="1200" dirty="0">
                <a:ea typeface="ヒラギノ角ゴ Pro W3"/>
                <a:cs typeface="ヒラギノ角ゴ Pro W3"/>
              </a:rPr>
              <a:t> enable Local Health Resilience Partnerships (LHRPs) to use the Heatwave Plan for England to review their own heatwave plans and that local plans are adapted as appropriate to the local context</a:t>
            </a:r>
          </a:p>
          <a:p>
            <a:pPr>
              <a:lnSpc>
                <a:spcPct val="90000"/>
              </a:lnSpc>
              <a:spcBef>
                <a:spcPct val="0"/>
              </a:spcBef>
              <a:spcAft>
                <a:spcPts val="1200"/>
              </a:spcAft>
              <a:buFont typeface="Arial" pitchFamily="34" charset="0"/>
              <a:buChar char="•"/>
            </a:pPr>
            <a:r>
              <a:rPr lang="en-GB" altLang="en-US" sz="1200" dirty="0">
                <a:ea typeface="ヒラギノ角ゴ Pro W3"/>
                <a:cs typeface="ヒラギノ角ゴ Pro W3"/>
              </a:rPr>
              <a:t> ensure NHS, social care and local authority commissioners, together with local resilience forums (LRFs) and LHRPs, satisfy themselves that the distribution of heat-health alerts will reach those that need to take action</a:t>
            </a:r>
          </a:p>
          <a:p>
            <a:pPr>
              <a:lnSpc>
                <a:spcPct val="90000"/>
              </a:lnSpc>
              <a:spcBef>
                <a:spcPct val="0"/>
              </a:spcBef>
              <a:buFont typeface="Arial" pitchFamily="34" charset="0"/>
              <a:buChar char="•"/>
            </a:pPr>
            <a:r>
              <a:rPr lang="en-GB" altLang="en-US" sz="1200" dirty="0">
                <a:ea typeface="ヒラギノ角ゴ Pro W3"/>
                <a:cs typeface="ヒラギノ角ゴ Pro W3"/>
              </a:rPr>
              <a:t> identify opportunities for closer partnership working with the voluntary, community and private sectors to help reduce vulnerability and to support the planning and response to heatwaves</a:t>
            </a:r>
            <a:endParaRPr lang="en-GB" altLang="en-US" dirty="0">
              <a:ea typeface="ヒラギノ角ゴ Pro W3"/>
              <a:cs typeface="ヒラギノ角ゴ Pro W3"/>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34</a:t>
            </a:fld>
            <a:endParaRPr lang="en-US"/>
          </a:p>
        </p:txBody>
      </p:sp>
    </p:spTree>
    <p:extLst>
      <p:ext uri="{BB962C8B-B14F-4D97-AF65-F5344CB8AC3E}">
        <p14:creationId xmlns:p14="http://schemas.microsoft.com/office/powerpoint/2010/main" val="3617438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0" dirty="0">
                <a:ea typeface="ヒラギノ角ゴ Pro W3"/>
                <a:cs typeface="ヒラギノ角ゴ Pro W3"/>
              </a:rPr>
              <a:t>On</a:t>
            </a:r>
            <a:r>
              <a:rPr lang="en-GB" altLang="en-US" b="0" baseline="0" dirty="0">
                <a:ea typeface="ヒラギノ角ゴ Pro W3"/>
                <a:cs typeface="ヒラギノ角ゴ Pro W3"/>
              </a:rPr>
              <a:t> completion of this resource, participants will be able to:</a:t>
            </a:r>
          </a:p>
          <a:p>
            <a:pPr marL="171450" indent="-171450">
              <a:buFont typeface="Arial" panose="020B0604020202020204" pitchFamily="34" charset="0"/>
              <a:buChar char="•"/>
            </a:pPr>
            <a:r>
              <a:rPr lang="en-GB" altLang="en-US" b="0" baseline="0" dirty="0">
                <a:ea typeface="ヒラギノ角ゴ Pro W3"/>
                <a:cs typeface="ヒラギノ角ゴ Pro W3"/>
              </a:rPr>
              <a:t>Demonstrate the risks to health of hot weather, overheating and heatwave events.</a:t>
            </a:r>
          </a:p>
          <a:p>
            <a:pPr marL="171450" indent="-171450">
              <a:buFont typeface="Arial" panose="020B0604020202020204" pitchFamily="34" charset="0"/>
              <a:buChar char="•"/>
            </a:pPr>
            <a:r>
              <a:rPr lang="en-GB" altLang="en-US" b="0" baseline="0" dirty="0">
                <a:ea typeface="ヒラギノ角ゴ Pro W3"/>
                <a:cs typeface="ヒラギノ角ゴ Pro W3"/>
              </a:rPr>
              <a:t>Understand the role and responsibilities of the health and social care sector in reducing the harm to health from hot weather including resilience, preparedness, response and recovery and the important role the voluntary sector can play.</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a:t>
            </a:fld>
            <a:endParaRPr lang="en-US"/>
          </a:p>
        </p:txBody>
      </p:sp>
    </p:spTree>
    <p:extLst>
      <p:ext uri="{BB962C8B-B14F-4D97-AF65-F5344CB8AC3E}">
        <p14:creationId xmlns:p14="http://schemas.microsoft.com/office/powerpoint/2010/main" val="14032549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As part of the long-term and strategic planning, we recommend that heatwaves and hot weather are considered by Health and Wellbeing Boards and included in Joint Strategic Needs Assessments and Joint Health and Wellbeing Strategies, in order to inform commissioning.</a:t>
            </a:r>
            <a:endParaRPr kumimoji="0" lang="en-GB" altLang="en-US" sz="1200" b="0" i="0" u="none" strike="noStrike" kern="1200" cap="none" spc="0" normalizeH="0" baseline="0" noProof="0" dirty="0">
              <a:ln>
                <a:noFill/>
              </a:ln>
              <a:solidFill>
                <a:prstClr val="black"/>
              </a:solidFill>
              <a:effectLst/>
              <a:uLnTx/>
              <a:uFillTx/>
              <a:latin typeface="Arial" pitchFamily="34" charset="0"/>
              <a:ea typeface="ヒラギノ角ゴ Pro W3"/>
              <a:cs typeface="ヒラギノ角ゴ Pro W3"/>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35</a:t>
            </a:fld>
            <a:endParaRPr lang="en-US"/>
          </a:p>
        </p:txBody>
      </p:sp>
    </p:spTree>
    <p:extLst>
      <p:ext uri="{BB962C8B-B14F-4D97-AF65-F5344CB8AC3E}">
        <p14:creationId xmlns:p14="http://schemas.microsoft.com/office/powerpoint/2010/main" val="34147422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Agreement on a lead body at local or sub-national level may be for example, NHS England and NHS improvement whose role, in collaboration with Clinical Commissioning Groups, will be to ensure that local providers of NHS commissioned care have the capacity and capability to deliver their functions as laid out in this plan - NHS England hold the providers of NHS commissioned care to account for implementation, in co-ordination with Clinical Commissioning Groups as appropriate.</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36</a:t>
            </a:fld>
            <a:endParaRPr lang="en-US"/>
          </a:p>
        </p:txBody>
      </p:sp>
    </p:spTree>
    <p:extLst>
      <p:ext uri="{BB962C8B-B14F-4D97-AF65-F5344CB8AC3E}">
        <p14:creationId xmlns:p14="http://schemas.microsoft.com/office/powerpoint/2010/main" val="19466096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37</a:t>
            </a:fld>
            <a:endParaRPr lang="en-US"/>
          </a:p>
        </p:txBody>
      </p:sp>
    </p:spTree>
    <p:extLst>
      <p:ext uri="{BB962C8B-B14F-4D97-AF65-F5344CB8AC3E}">
        <p14:creationId xmlns:p14="http://schemas.microsoft.com/office/powerpoint/2010/main" val="2319377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38</a:t>
            </a:fld>
            <a:endParaRPr lang="en-US"/>
          </a:p>
        </p:txBody>
      </p:sp>
    </p:spTree>
    <p:extLst>
      <p:ext uri="{BB962C8B-B14F-4D97-AF65-F5344CB8AC3E}">
        <p14:creationId xmlns:p14="http://schemas.microsoft.com/office/powerpoint/2010/main" val="3255107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39</a:t>
            </a:fld>
            <a:endParaRPr lang="en-US"/>
          </a:p>
        </p:txBody>
      </p:sp>
    </p:spTree>
    <p:extLst>
      <p:ext uri="{BB962C8B-B14F-4D97-AF65-F5344CB8AC3E}">
        <p14:creationId xmlns:p14="http://schemas.microsoft.com/office/powerpoint/2010/main" val="4053604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40</a:t>
            </a:fld>
            <a:endParaRPr lang="en-US"/>
          </a:p>
        </p:txBody>
      </p:sp>
    </p:spTree>
    <p:extLst>
      <p:ext uri="{BB962C8B-B14F-4D97-AF65-F5344CB8AC3E}">
        <p14:creationId xmlns:p14="http://schemas.microsoft.com/office/powerpoint/2010/main" val="39673410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a:t>
            </a:r>
            <a:r>
              <a:rPr lang="en-GB" baseline="0" dirty="0"/>
              <a:t> are a suite of resources that form part of the plan:</a:t>
            </a:r>
          </a:p>
          <a:p>
            <a:endParaRPr lang="en-GB" dirty="0"/>
          </a:p>
          <a:p>
            <a:pPr marL="171450" indent="-171450">
              <a:buFont typeface="Arial" panose="020B0604020202020204" pitchFamily="34" charset="0"/>
              <a:buChar char="•"/>
            </a:pPr>
            <a:r>
              <a:rPr lang="en-GB" b="1" dirty="0"/>
              <a:t>Heatwave Plan for England </a:t>
            </a:r>
          </a:p>
          <a:p>
            <a:pPr marL="171450" indent="-171450">
              <a:buFont typeface="Arial" panose="020B0604020202020204" pitchFamily="34" charset="0"/>
              <a:buChar char="•"/>
            </a:pPr>
            <a:r>
              <a:rPr lang="en-GB" b="1" dirty="0"/>
              <a:t>Heatwave Plan for England: easy read version</a:t>
            </a:r>
          </a:p>
          <a:p>
            <a:pPr marL="171450" indent="-171450">
              <a:buFont typeface="Arial" panose="020B0604020202020204" pitchFamily="34" charset="0"/>
              <a:buChar char="•"/>
            </a:pPr>
            <a:r>
              <a:rPr lang="en-GB" b="1" dirty="0"/>
              <a:t>Making the case: the impact of heat on health – now and in the future</a:t>
            </a:r>
          </a:p>
          <a:p>
            <a:pPr marL="171450" indent="-171450">
              <a:buFont typeface="Arial" panose="020B0604020202020204" pitchFamily="34" charset="0"/>
              <a:buChar char="•"/>
            </a:pPr>
            <a:r>
              <a:rPr lang="en-GB" b="1" dirty="0"/>
              <a:t>Advice for health and social care professionals: supporting vulnerable people before and during a heatwave</a:t>
            </a:r>
          </a:p>
          <a:p>
            <a:pPr marL="171450" indent="-171450">
              <a:buFont typeface="Arial" panose="020B0604020202020204" pitchFamily="34" charset="0"/>
              <a:buChar char="•"/>
            </a:pPr>
            <a:r>
              <a:rPr lang="en-GB" b="1" dirty="0"/>
              <a:t>Advice for care home managers and staff: supporting vulnerable people before and during a heatwave</a:t>
            </a:r>
          </a:p>
          <a:p>
            <a:pPr marL="171450" indent="-171450">
              <a:buFont typeface="Arial" panose="020B0604020202020204" pitchFamily="34" charset="0"/>
              <a:buChar char="•"/>
            </a:pPr>
            <a:r>
              <a:rPr lang="en-GB" b="1" dirty="0"/>
              <a:t>Looking after children and those in early years settings during heatwaves: guidance for teachers and professionals</a:t>
            </a:r>
          </a:p>
          <a:p>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41</a:t>
            </a:fld>
            <a:endParaRPr lang="en-US"/>
          </a:p>
        </p:txBody>
      </p:sp>
    </p:spTree>
    <p:extLst>
      <p:ext uri="{BB962C8B-B14F-4D97-AF65-F5344CB8AC3E}">
        <p14:creationId xmlns:p14="http://schemas.microsoft.com/office/powerpoint/2010/main" val="39795382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84" charset="0"/>
              </a:rPr>
              <a:t>Public resources:</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42</a:t>
            </a:fld>
            <a:endParaRPr lang="en-US" dirty="0"/>
          </a:p>
        </p:txBody>
      </p:sp>
    </p:spTree>
    <p:extLst>
      <p:ext uri="{BB962C8B-B14F-4D97-AF65-F5344CB8AC3E}">
        <p14:creationId xmlns:p14="http://schemas.microsoft.com/office/powerpoint/2010/main" val="19720012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ヒラギノ角ゴ Pro W3" pitchFamily="84" charset="-128"/>
                <a:cs typeface="ヒラギノ角ゴ Pro W3" pitchFamily="84" charset="-128"/>
              </a:rPr>
              <a:t>The</a:t>
            </a:r>
            <a:r>
              <a:rPr lang="en-GB" sz="1200" b="0" kern="1200" baseline="0" dirty="0">
                <a:solidFill>
                  <a:schemeClr val="tx1"/>
                </a:solidFill>
                <a:effectLst/>
                <a:latin typeface="+mn-lt"/>
                <a:ea typeface="ヒラギノ角ゴ Pro W3" pitchFamily="84" charset="-128"/>
                <a:cs typeface="ヒラギノ角ゴ Pro W3" pitchFamily="84" charset="-128"/>
              </a:rPr>
              <a:t> Heatwave</a:t>
            </a:r>
            <a:r>
              <a:rPr lang="en-GB" sz="1200" b="0" kern="1200" dirty="0">
                <a:solidFill>
                  <a:schemeClr val="tx1"/>
                </a:solidFill>
                <a:effectLst/>
                <a:latin typeface="+mn-lt"/>
                <a:ea typeface="ヒラギノ角ゴ Pro W3" pitchFamily="84" charset="-128"/>
                <a:cs typeface="ヒラギノ角ゴ Pro W3" pitchFamily="84" charset="-128"/>
              </a:rPr>
              <a:t> Plan for England is underpinned by the Heat-Health alerting system commissioned by UKHSA and operated by the Met Office. </a:t>
            </a:r>
            <a:r>
              <a:rPr lang="en-GB" sz="1200" b="0" i="0" kern="1200" dirty="0">
                <a:solidFill>
                  <a:schemeClr val="tx1"/>
                </a:solidFill>
                <a:effectLst/>
                <a:latin typeface="+mn-lt"/>
                <a:ea typeface="ヒラギノ角ゴ Pro W3" pitchFamily="84" charset="-128"/>
                <a:cs typeface="ヒラギノ角ゴ Pro W3" pitchFamily="84" charset="-128"/>
              </a:rPr>
              <a:t>The Heat-Health alerting</a:t>
            </a:r>
            <a:r>
              <a:rPr lang="en-GB" sz="1200" b="0" i="0" kern="1200" baseline="0" dirty="0">
                <a:solidFill>
                  <a:schemeClr val="tx1"/>
                </a:solidFill>
                <a:effectLst/>
                <a:latin typeface="+mn-lt"/>
                <a:ea typeface="ヒラギノ角ゴ Pro W3" pitchFamily="84" charset="-128"/>
                <a:cs typeface="ヒラギノ角ゴ Pro W3" pitchFamily="84" charset="-128"/>
              </a:rPr>
              <a:t> system</a:t>
            </a:r>
            <a:r>
              <a:rPr lang="en-GB" sz="1200" b="0" i="0" kern="1200" dirty="0">
                <a:solidFill>
                  <a:schemeClr val="tx1"/>
                </a:solidFill>
                <a:effectLst/>
                <a:latin typeface="+mn-lt"/>
                <a:ea typeface="ヒラギノ角ゴ Pro W3" pitchFamily="84" charset="-128"/>
                <a:cs typeface="ヒラギノ角ゴ Pro W3" pitchFamily="84" charset="-128"/>
              </a:rPr>
              <a:t> is designed to help healthcare professionals in the event</a:t>
            </a:r>
            <a:r>
              <a:rPr lang="en-GB" sz="1200" b="0" i="0" kern="1200" baseline="0" dirty="0">
                <a:solidFill>
                  <a:schemeClr val="tx1"/>
                </a:solidFill>
                <a:effectLst/>
                <a:latin typeface="+mn-lt"/>
                <a:ea typeface="ヒラギノ角ゴ Pro W3" pitchFamily="84" charset="-128"/>
                <a:cs typeface="ヒラギノ角ゴ Pro W3" pitchFamily="84" charset="-128"/>
              </a:rPr>
              <a:t> of </a:t>
            </a:r>
            <a:r>
              <a:rPr lang="en-GB" sz="1200" b="0" i="0" kern="1200" dirty="0">
                <a:solidFill>
                  <a:schemeClr val="tx1"/>
                </a:solidFill>
                <a:effectLst/>
                <a:latin typeface="+mn-lt"/>
                <a:ea typeface="ヒラギノ角ゴ Pro W3" pitchFamily="84" charset="-128"/>
                <a:cs typeface="ヒラギノ角ゴ Pro W3" pitchFamily="84" charset="-128"/>
              </a:rPr>
              <a:t>periods of extreme temperature. The service acts as an early warning system forewarning of periods of high temperatures, which may affect the health of the public.</a:t>
            </a:r>
          </a:p>
          <a:p>
            <a:endParaRPr lang="en-GB" dirty="0"/>
          </a:p>
          <a:p>
            <a:r>
              <a:rPr lang="en-GB" dirty="0"/>
              <a:t>The Met Office forecasts day-time and night-time maximum temperatures, which are monitored regionally. When certain heat thresholds are passed, a warning is issued and sent to relevant health professionals and people working in social care as well as displayed on the</a:t>
            </a:r>
            <a:r>
              <a:rPr lang="en-GB" baseline="0" dirty="0"/>
              <a:t> Met Office</a:t>
            </a:r>
            <a:r>
              <a:rPr lang="en-GB" dirty="0"/>
              <a:t> website. This enables health professionals to take action to minimise the impact of the heat on people's health.</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43</a:t>
            </a:fld>
            <a:endParaRPr lang="en-US"/>
          </a:p>
        </p:txBody>
      </p:sp>
    </p:spTree>
    <p:extLst>
      <p:ext uri="{BB962C8B-B14F-4D97-AF65-F5344CB8AC3E}">
        <p14:creationId xmlns:p14="http://schemas.microsoft.com/office/powerpoint/2010/main" val="18713736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Level 0: Long-term</a:t>
            </a:r>
            <a:r>
              <a:rPr lang="en-GB" sz="1200" b="1" baseline="0" dirty="0"/>
              <a:t> planning (all year)</a:t>
            </a:r>
          </a:p>
          <a:p>
            <a:r>
              <a:rPr lang="en-GB" sz="1200" b="0" dirty="0"/>
              <a:t>Level 0 is year round long term planning, so that longer term actions (such as those linked to spatial planning and housing) are taken to reduce the harm to health of severe heat when it occurs.</a:t>
            </a:r>
          </a:p>
          <a:p>
            <a:endParaRPr lang="en-GB" sz="1200" b="0" dirty="0"/>
          </a:p>
          <a:p>
            <a:r>
              <a:rPr lang="en-GB" sz="1200" b="1" dirty="0"/>
              <a:t>Level 1: Heatwave and summer preparedness (1 June to 15 September)</a:t>
            </a:r>
          </a:p>
          <a:p>
            <a:r>
              <a:rPr lang="en-GB" sz="1200" dirty="0"/>
              <a:t>The heatwave plan will remain at Level 1 unless a higher alert is triggered. During the summer months, social and healthcare services need to ensure that awareness and background preparedness are maintained by implementing the measures set out in the heatwave plan.</a:t>
            </a:r>
          </a:p>
          <a:p>
            <a:endParaRPr lang="en-GB" sz="1200" dirty="0"/>
          </a:p>
          <a:p>
            <a:r>
              <a:rPr lang="en-GB" sz="1200" b="1" dirty="0"/>
              <a:t>Level 2: Alert and readiness</a:t>
            </a:r>
          </a:p>
          <a:p>
            <a:r>
              <a:rPr lang="en-GB" sz="1200" dirty="0"/>
              <a:t>This is triggered as soon as the Met Office forecasts that there is a 60 per cent chance of temperatures being high enough on at least two consecutive days to have significant effects on health. This will normally occur 2 to 3 days before the event is expected. As death rates rise soon after temperature increases, with many deaths occurring in the first two days, this is an important stage to ensure readiness and swift action to reduce harm from a potential heatwave.</a:t>
            </a:r>
          </a:p>
          <a:p>
            <a:endParaRPr lang="en-GB" sz="1200" dirty="0"/>
          </a:p>
          <a:p>
            <a:r>
              <a:rPr lang="en-GB" sz="1200" b="1" dirty="0"/>
              <a:t>Level 3: Heatwave action</a:t>
            </a:r>
          </a:p>
          <a:p>
            <a:r>
              <a:rPr lang="en-GB" sz="1200" dirty="0"/>
              <a:t>This is triggered as soon as the Met Office confirms that threshold temperatures have been reached in any one region or more. This stage requires specific actions targeted at high-risk groups.</a:t>
            </a:r>
          </a:p>
          <a:p>
            <a:endParaRPr lang="en-GB" sz="1200" dirty="0"/>
          </a:p>
          <a:p>
            <a:r>
              <a:rPr lang="en-GB" sz="1200" b="1" dirty="0"/>
              <a:t>Level 4: National emergency</a:t>
            </a:r>
          </a:p>
          <a:p>
            <a:r>
              <a:rPr lang="en-GB" sz="1200" dirty="0"/>
              <a:t>This is reached when a heatwave is so severe and/or prolonged that its effects extend outside health and social care, such as power or water shortages, and/or where the integrity of health and social care systems is threatened. At this level, illness and death may occur among the fit and healthy, and not just in high-risk groups and will require a multi-sector response at national and regional levels. The decision to go to a Level 4 is made at national level and will be taken in light of a cross government assessment of the weather conditions, co-ordinated by the Civil Contingencies Secretariat (Cabinet Office).</a:t>
            </a:r>
          </a:p>
          <a:p>
            <a:endParaRPr lang="en-GB" sz="1200" dirty="0"/>
          </a:p>
          <a:p>
            <a:r>
              <a:rPr lang="en-GB" sz="1200" dirty="0"/>
              <a:t>Sign up for alerts at https://public.govdelivery.com/accounts/UKMETOFFICE/subscriber/new?qsp=PHE</a:t>
            </a:r>
          </a:p>
          <a:p>
            <a:endParaRPr lang="en-GB" sz="1200" dirty="0"/>
          </a:p>
          <a:p>
            <a:endParaRPr lang="en-GB" sz="1200" dirty="0"/>
          </a:p>
          <a:p>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44</a:t>
            </a:fld>
            <a:endParaRPr lang="en-US"/>
          </a:p>
        </p:txBody>
      </p:sp>
    </p:spTree>
    <p:extLst>
      <p:ext uri="{BB962C8B-B14F-4D97-AF65-F5344CB8AC3E}">
        <p14:creationId xmlns:p14="http://schemas.microsoft.com/office/powerpoint/2010/main" val="4175932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a:t>
            </a:fld>
            <a:endParaRPr lang="en-US"/>
          </a:p>
        </p:txBody>
      </p:sp>
    </p:spTree>
    <p:extLst>
      <p:ext uri="{BB962C8B-B14F-4D97-AF65-F5344CB8AC3E}">
        <p14:creationId xmlns:p14="http://schemas.microsoft.com/office/powerpoint/2010/main" val="39486970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ヒラギノ角ゴ Pro W3" charset="-128"/>
                <a:cs typeface="ヒラギノ角ゴ Pro W3" charset="-128"/>
              </a:rPr>
              <a:t>Heatwave Plan levels and actions</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45</a:t>
            </a:fld>
            <a:endParaRPr lang="en-US"/>
          </a:p>
        </p:txBody>
      </p:sp>
    </p:spTree>
    <p:extLst>
      <p:ext uri="{BB962C8B-B14F-4D97-AF65-F5344CB8AC3E}">
        <p14:creationId xmlns:p14="http://schemas.microsoft.com/office/powerpoint/2010/main" val="17223338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46</a:t>
            </a:fld>
            <a:endParaRPr lang="en-US"/>
          </a:p>
        </p:txBody>
      </p:sp>
    </p:spTree>
    <p:extLst>
      <p:ext uri="{BB962C8B-B14F-4D97-AF65-F5344CB8AC3E}">
        <p14:creationId xmlns:p14="http://schemas.microsoft.com/office/powerpoint/2010/main" val="34699647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47</a:t>
            </a:fld>
            <a:endParaRPr lang="en-US"/>
          </a:p>
        </p:txBody>
      </p:sp>
    </p:spTree>
    <p:extLst>
      <p:ext uri="{BB962C8B-B14F-4D97-AF65-F5344CB8AC3E}">
        <p14:creationId xmlns:p14="http://schemas.microsoft.com/office/powerpoint/2010/main" val="12195332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48</a:t>
            </a:fld>
            <a:endParaRPr lang="en-US"/>
          </a:p>
        </p:txBody>
      </p:sp>
    </p:spTree>
    <p:extLst>
      <p:ext uri="{BB962C8B-B14F-4D97-AF65-F5344CB8AC3E}">
        <p14:creationId xmlns:p14="http://schemas.microsoft.com/office/powerpoint/2010/main" val="16524206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The Heat-</a:t>
            </a:r>
            <a:r>
              <a:rPr lang="en-GB" baseline="0" dirty="0"/>
              <a:t>H</a:t>
            </a:r>
            <a:r>
              <a:rPr lang="en-GB" dirty="0"/>
              <a:t>ealth alert system comprises 5 levels of response based upon threshold maximum daytime and minimum night-time temperatures. These thresholds vary by region, with an average threshold temperature of 30°C by day and 15 °C overnight for at least 2 consecutive days. However, overall the greatest burden to health is from temperatures that are well below what are considered to be a heatwave. </a:t>
            </a:r>
          </a:p>
          <a:p>
            <a:endParaRPr lang="en-GB" dirty="0"/>
          </a:p>
          <a:p>
            <a:r>
              <a:rPr lang="en-GB" dirty="0"/>
              <a:t>Example</a:t>
            </a:r>
            <a:r>
              <a:rPr lang="en-GB" baseline="0" dirty="0"/>
              <a:t> impacts and temperatures:</a:t>
            </a:r>
          </a:p>
          <a:p>
            <a:endParaRPr lang="en-GB" baseline="0" dirty="0"/>
          </a:p>
          <a:p>
            <a:pPr marL="171450" indent="-171450">
              <a:buFont typeface="Arial" panose="020B0604020202020204" pitchFamily="34" charset="0"/>
              <a:buChar char="•"/>
            </a:pPr>
            <a:r>
              <a:rPr lang="en-GB" baseline="0" dirty="0"/>
              <a:t>24</a:t>
            </a:r>
            <a:r>
              <a:rPr lang="en-GB" baseline="30000" dirty="0"/>
              <a:t>o</a:t>
            </a:r>
            <a:r>
              <a:rPr lang="en-GB" baseline="0" dirty="0"/>
              <a:t>C (for 3 days running) – hot weather notices and bottled water supplied on London Underground. Maintenance workers begin work to stop rails buckling. Network rail also begin additional precautions to their tracks</a:t>
            </a:r>
          </a:p>
          <a:p>
            <a:pPr marL="171450" indent="-171450">
              <a:buFont typeface="Arial" panose="020B0604020202020204" pitchFamily="34" charset="0"/>
              <a:buChar char="•"/>
            </a:pPr>
            <a:r>
              <a:rPr lang="en-GB" baseline="0" dirty="0"/>
              <a:t>24.5</a:t>
            </a:r>
            <a:r>
              <a:rPr lang="en-GB" baseline="30000" dirty="0"/>
              <a:t>o</a:t>
            </a:r>
            <a:r>
              <a:rPr lang="en-GB" baseline="0" dirty="0"/>
              <a:t>C – temperature at which any excess deaths may first become apparent</a:t>
            </a:r>
          </a:p>
          <a:p>
            <a:pPr marL="171450" indent="-171450">
              <a:buFont typeface="Arial" panose="020B0604020202020204" pitchFamily="34" charset="0"/>
              <a:buChar char="•"/>
            </a:pPr>
            <a:r>
              <a:rPr lang="en-GB" baseline="0" dirty="0"/>
              <a:t>36</a:t>
            </a:r>
            <a:r>
              <a:rPr lang="en-GB" baseline="30000" dirty="0"/>
              <a:t>o</a:t>
            </a:r>
            <a:r>
              <a:rPr lang="en-GB" baseline="0" dirty="0"/>
              <a:t>C – Network Rail would be experiencing railhead temperatures of 50+</a:t>
            </a:r>
            <a:r>
              <a:rPr lang="en-GB" baseline="30000" dirty="0"/>
              <a:t>o</a:t>
            </a:r>
            <a:r>
              <a:rPr lang="en-GB" baseline="0" dirty="0"/>
              <a:t>C.  Extreme precautions would then be introduced. When train rails reach 52</a:t>
            </a:r>
            <a:r>
              <a:rPr lang="en-GB" baseline="30000" dirty="0"/>
              <a:t>o</a:t>
            </a:r>
            <a:r>
              <a:rPr lang="en-GB" baseline="0" dirty="0"/>
              <a:t>C and 48</a:t>
            </a:r>
            <a:r>
              <a:rPr lang="en-GB" baseline="30000" dirty="0"/>
              <a:t>o</a:t>
            </a:r>
            <a:r>
              <a:rPr lang="en-GB" baseline="0" dirty="0"/>
              <a:t>C a temporary speed restriction is introduced. Train speeds are reduced by 50% and 30% respectively</a:t>
            </a:r>
          </a:p>
          <a:p>
            <a:pPr marL="171450" indent="-171450">
              <a:buFont typeface="Arial" panose="020B0604020202020204" pitchFamily="34" charset="0"/>
              <a:buChar char="•"/>
            </a:pPr>
            <a:r>
              <a:rPr lang="en-GB" baseline="0" dirty="0"/>
              <a:t>33</a:t>
            </a:r>
            <a:r>
              <a:rPr lang="en-GB" baseline="30000" dirty="0"/>
              <a:t>o</a:t>
            </a:r>
            <a:r>
              <a:rPr lang="en-GB" baseline="0" dirty="0"/>
              <a:t>C – Tarmac Roads may begin to melt</a:t>
            </a:r>
          </a:p>
          <a:p>
            <a:pPr marL="171450" indent="-171450">
              <a:buFont typeface="Arial" panose="020B0604020202020204" pitchFamily="34" charset="0"/>
              <a:buChar char="•"/>
            </a:pPr>
            <a:r>
              <a:rPr lang="en-GB" baseline="0" dirty="0"/>
              <a:t>41.5</a:t>
            </a:r>
            <a:r>
              <a:rPr lang="en-GB" baseline="30000" dirty="0"/>
              <a:t>o</a:t>
            </a:r>
            <a:r>
              <a:rPr lang="en-GB" baseline="0" dirty="0"/>
              <a:t>C and 36.2</a:t>
            </a:r>
            <a:r>
              <a:rPr lang="en-GB" baseline="30000" dirty="0"/>
              <a:t>o</a:t>
            </a:r>
            <a:r>
              <a:rPr lang="en-GB" baseline="0" dirty="0"/>
              <a:t>C – Temperatures recorded on the tube and on the platform during the 2003 heatwave</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50</a:t>
            </a:fld>
            <a:endParaRPr lang="en-US"/>
          </a:p>
        </p:txBody>
      </p:sp>
    </p:spTree>
    <p:extLst>
      <p:ext uri="{BB962C8B-B14F-4D97-AF65-F5344CB8AC3E}">
        <p14:creationId xmlns:p14="http://schemas.microsoft.com/office/powerpoint/2010/main" val="18237656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The Heat-</a:t>
            </a:r>
            <a:r>
              <a:rPr lang="en-GB" baseline="0" dirty="0"/>
              <a:t>H</a:t>
            </a:r>
            <a:r>
              <a:rPr lang="en-GB" dirty="0"/>
              <a:t>ealth Alert system comprises 5 levels of response based upon threshold maximum daytime and minimum night-time temperatures. These thresholds vary by region, with an average threshold temperature of 30°C by day and 15 °C overnight for at least 2 consecutive days. However, overall the greatest burden to health is from temperatures that are well below what are considered to be a heatwave. </a:t>
            </a:r>
          </a:p>
          <a:p>
            <a:endParaRPr lang="en-GB" dirty="0"/>
          </a:p>
          <a:p>
            <a:r>
              <a:rPr lang="en-GB" dirty="0"/>
              <a:t>Example</a:t>
            </a:r>
            <a:r>
              <a:rPr lang="en-GB" baseline="0" dirty="0"/>
              <a:t> impacts and temperatures:</a:t>
            </a:r>
          </a:p>
          <a:p>
            <a:endParaRPr lang="en-GB" baseline="0" dirty="0"/>
          </a:p>
          <a:p>
            <a:pPr marL="171450" indent="-171450">
              <a:buFont typeface="Arial" panose="020B0604020202020204" pitchFamily="34" charset="0"/>
              <a:buChar char="•"/>
            </a:pPr>
            <a:r>
              <a:rPr lang="en-GB" baseline="0" dirty="0"/>
              <a:t>24</a:t>
            </a:r>
            <a:r>
              <a:rPr lang="en-GB" baseline="30000" dirty="0"/>
              <a:t>o</a:t>
            </a:r>
            <a:r>
              <a:rPr lang="en-GB" baseline="0" dirty="0"/>
              <a:t>C (for 3 days running) – hot weather notices and bottled water supplied on London Underground. Maintenance workers begin work to stop rails buckling. Network rail also begin additional precautions to their tracks</a:t>
            </a:r>
          </a:p>
          <a:p>
            <a:pPr marL="171450" indent="-171450">
              <a:buFont typeface="Arial" panose="020B0604020202020204" pitchFamily="34" charset="0"/>
              <a:buChar char="•"/>
            </a:pPr>
            <a:r>
              <a:rPr lang="en-GB" baseline="0" dirty="0"/>
              <a:t>24.5</a:t>
            </a:r>
            <a:r>
              <a:rPr lang="en-GB" baseline="30000" dirty="0"/>
              <a:t>o</a:t>
            </a:r>
            <a:r>
              <a:rPr lang="en-GB" baseline="0" dirty="0"/>
              <a:t>C – temperature at which any excess deaths may first become apparent</a:t>
            </a:r>
          </a:p>
          <a:p>
            <a:pPr marL="171450" indent="-171450">
              <a:buFont typeface="Arial" panose="020B0604020202020204" pitchFamily="34" charset="0"/>
              <a:buChar char="•"/>
            </a:pPr>
            <a:r>
              <a:rPr lang="en-GB" baseline="0" dirty="0"/>
              <a:t>36</a:t>
            </a:r>
            <a:r>
              <a:rPr lang="en-GB" baseline="30000" dirty="0"/>
              <a:t>o</a:t>
            </a:r>
            <a:r>
              <a:rPr lang="en-GB" baseline="0" dirty="0"/>
              <a:t>C – Network Rail would be experiencing railhead temperatures of 50+</a:t>
            </a:r>
            <a:r>
              <a:rPr lang="en-GB" baseline="30000" dirty="0"/>
              <a:t>o</a:t>
            </a:r>
            <a:r>
              <a:rPr lang="en-GB" baseline="0" dirty="0"/>
              <a:t>C.  Extreme precautions would then be introduced. When train rails reach 52</a:t>
            </a:r>
            <a:r>
              <a:rPr lang="en-GB" baseline="30000" dirty="0"/>
              <a:t>o</a:t>
            </a:r>
            <a:r>
              <a:rPr lang="en-GB" baseline="0" dirty="0"/>
              <a:t>C and 48</a:t>
            </a:r>
            <a:r>
              <a:rPr lang="en-GB" baseline="30000" dirty="0"/>
              <a:t>o</a:t>
            </a:r>
            <a:r>
              <a:rPr lang="en-GB" baseline="0" dirty="0"/>
              <a:t>C a temporary speed restriction is introduced. Train speeds are reduced by 50% and 30% respectively</a:t>
            </a:r>
          </a:p>
          <a:p>
            <a:pPr marL="171450" indent="-171450">
              <a:buFont typeface="Arial" panose="020B0604020202020204" pitchFamily="34" charset="0"/>
              <a:buChar char="•"/>
            </a:pPr>
            <a:r>
              <a:rPr lang="en-GB" baseline="0" dirty="0"/>
              <a:t>33</a:t>
            </a:r>
            <a:r>
              <a:rPr lang="en-GB" baseline="30000" dirty="0"/>
              <a:t>o</a:t>
            </a:r>
            <a:r>
              <a:rPr lang="en-GB" baseline="0" dirty="0"/>
              <a:t>C – Tarmac Roads may begin to melt</a:t>
            </a:r>
          </a:p>
          <a:p>
            <a:pPr marL="171450" indent="-171450">
              <a:buFont typeface="Arial" panose="020B0604020202020204" pitchFamily="34" charset="0"/>
              <a:buChar char="•"/>
            </a:pPr>
            <a:r>
              <a:rPr lang="en-GB" baseline="0" dirty="0"/>
              <a:t>41.5</a:t>
            </a:r>
            <a:r>
              <a:rPr lang="en-GB" baseline="30000" dirty="0"/>
              <a:t>o</a:t>
            </a:r>
            <a:r>
              <a:rPr lang="en-GB" baseline="0" dirty="0"/>
              <a:t>C and 36.2</a:t>
            </a:r>
            <a:r>
              <a:rPr lang="en-GB" baseline="30000" dirty="0"/>
              <a:t>o</a:t>
            </a:r>
            <a:r>
              <a:rPr lang="en-GB" baseline="0" dirty="0"/>
              <a:t>C – Temperatures recorded on the tube and on the platform during the 2003 heatwave</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51</a:t>
            </a:fld>
            <a:endParaRPr lang="en-US"/>
          </a:p>
        </p:txBody>
      </p:sp>
    </p:spTree>
    <p:extLst>
      <p:ext uri="{BB962C8B-B14F-4D97-AF65-F5344CB8AC3E}">
        <p14:creationId xmlns:p14="http://schemas.microsoft.com/office/powerpoint/2010/main" val="2322851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well as the Heat-Health alerting system</a:t>
            </a:r>
            <a:r>
              <a:rPr lang="en-GB" baseline="0" dirty="0"/>
              <a:t>, other services exist.  T</a:t>
            </a:r>
            <a:r>
              <a:rPr lang="en-GB" dirty="0"/>
              <a:t>he</a:t>
            </a:r>
            <a:r>
              <a:rPr lang="en-GB" baseline="0" dirty="0"/>
              <a:t> purpose of these various services are:</a:t>
            </a:r>
          </a:p>
          <a:p>
            <a:r>
              <a:rPr lang="en-GB" b="1" baseline="0" dirty="0"/>
              <a:t>Heatwave warning </a:t>
            </a:r>
            <a:r>
              <a:rPr lang="en-GB" b="0" baseline="0" dirty="0"/>
              <a:t> - To provide early warning of high temperatures.</a:t>
            </a:r>
          </a:p>
          <a:p>
            <a:r>
              <a:rPr lang="en-GB" b="1" baseline="0" dirty="0"/>
              <a:t>Heatwave planning advice </a:t>
            </a:r>
            <a:r>
              <a:rPr lang="en-GB" b="0" baseline="0" dirty="0"/>
              <a:t>– To provide advice throughout the summer period relating to high temperatures.</a:t>
            </a:r>
          </a:p>
          <a:p>
            <a:r>
              <a:rPr lang="en-GB" b="1" baseline="0" dirty="0"/>
              <a:t>National Severe Weather Warning Service </a:t>
            </a:r>
            <a:r>
              <a:rPr lang="en-GB" b="0" baseline="0" dirty="0"/>
              <a:t>– To provide warnings of severe or hazardous weather that has the potential to cause danger to life or widespread disruption.  These warnings are issued to the public to prompt consideration od actions that they may need to take and the emergency responders to trigger their plans to protect the public.</a:t>
            </a:r>
          </a:p>
          <a:p>
            <a:r>
              <a:rPr lang="en-GB" b="1" baseline="0" dirty="0"/>
              <a:t>General weather forecasts </a:t>
            </a:r>
            <a:r>
              <a:rPr lang="en-GB" b="0" baseline="0" dirty="0"/>
              <a:t> - To enable the public to make informed decisions about their day to day activities.</a:t>
            </a:r>
            <a:endParaRPr lang="en-GB" b="1" baseline="0"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52</a:t>
            </a:fld>
            <a:endParaRPr lang="en-US"/>
          </a:p>
        </p:txBody>
      </p:sp>
    </p:spTree>
    <p:extLst>
      <p:ext uri="{BB962C8B-B14F-4D97-AF65-F5344CB8AC3E}">
        <p14:creationId xmlns:p14="http://schemas.microsoft.com/office/powerpoint/2010/main" val="37059804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Hot Weather Alerts</a:t>
            </a:r>
            <a:r>
              <a:rPr lang="en-GB" b="0" baseline="0" dirty="0"/>
              <a:t> provide an outline of the forecast, the probability of the hot weather occurring by region, and the time the alert is in force. They are </a:t>
            </a:r>
            <a:r>
              <a:rPr lang="en-GB" dirty="0"/>
              <a:t>colour-coded to indicate more easily the regions affected by a change from one Heatwave Warning level to another (e.g., from Level 2 to Level 3) to help responders clarify what actions in turn need to be taken.</a:t>
            </a:r>
            <a:r>
              <a:rPr lang="en-GB" baseline="0" dirty="0"/>
              <a:t> Finally, the alert </a:t>
            </a:r>
            <a:r>
              <a:rPr lang="en-GB" dirty="0"/>
              <a:t>indicates which local resilience forum(s) are included in the alert and contain a link to the Met Office and weather pattern maps.</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53</a:t>
            </a:fld>
            <a:endParaRPr lang="en-US"/>
          </a:p>
        </p:txBody>
      </p:sp>
    </p:spTree>
    <p:extLst>
      <p:ext uri="{BB962C8B-B14F-4D97-AF65-F5344CB8AC3E}">
        <p14:creationId xmlns:p14="http://schemas.microsoft.com/office/powerpoint/2010/main" val="17218351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The </a:t>
            </a:r>
            <a:r>
              <a:rPr kumimoji="0" lang="en-GB" sz="1200" b="0" i="0" u="sng"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hlinkClick r:id="rId3"/>
              </a:rPr>
              <a:t>Heat-Health Service</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 is designed to help healthcare professionals manage during periods of hot weather. The service acts as an early warning system forewarning of periods of high temperatures, which may affect the health of the UK public. Hot Weather Warnings are sent to the Chief Executive of every provider of NHS commissioned care, Local Authority and Social Care Organisation in England.</a:t>
            </a:r>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54</a:t>
            </a:fld>
            <a:endParaRPr lang="en-US"/>
          </a:p>
        </p:txBody>
      </p:sp>
    </p:spTree>
    <p:extLst>
      <p:ext uri="{BB962C8B-B14F-4D97-AF65-F5344CB8AC3E}">
        <p14:creationId xmlns:p14="http://schemas.microsoft.com/office/powerpoint/2010/main" val="14193164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Messages:</a:t>
            </a:r>
          </a:p>
        </p:txBody>
      </p:sp>
      <p:sp>
        <p:nvSpPr>
          <p:cNvPr id="4" name="Slide Number Placeholder 3"/>
          <p:cNvSpPr>
            <a:spLocks noGrp="1"/>
          </p:cNvSpPr>
          <p:nvPr>
            <p:ph type="sldNum" sz="quarter" idx="5"/>
          </p:nvPr>
        </p:nvSpPr>
        <p:spPr/>
        <p:txBody>
          <a:bodyPr/>
          <a:lstStyle/>
          <a:p>
            <a:fld id="{0C9349AD-43E2-A142-9B61-FBB06C64E86F}" type="slidenum">
              <a:rPr lang="en-US" smtClean="0"/>
              <a:t>55</a:t>
            </a:fld>
            <a:endParaRPr lang="en-US"/>
          </a:p>
        </p:txBody>
      </p:sp>
    </p:spTree>
    <p:extLst>
      <p:ext uri="{BB962C8B-B14F-4D97-AF65-F5344CB8AC3E}">
        <p14:creationId xmlns:p14="http://schemas.microsoft.com/office/powerpoint/2010/main" val="2136296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strike="noStrike" baseline="0" dirty="0"/>
              <a:t>The main causes of illness and death during a heatwave are respiratory and cardiovascular diseases. Additionally, there are specific heat-related illnesses including: </a:t>
            </a:r>
          </a:p>
          <a:p>
            <a:endParaRPr lang="en-GB" b="1" strike="noStrike" baseline="0" dirty="0"/>
          </a:p>
          <a:p>
            <a:r>
              <a:rPr lang="en-GB" dirty="0"/>
              <a:t>• heat cramps – caused by dehydration and loss of electrolytes, including after exercise</a:t>
            </a:r>
          </a:p>
          <a:p>
            <a:r>
              <a:rPr lang="en-GB" dirty="0"/>
              <a:t>• heat rash – small, red, itchy papules </a:t>
            </a:r>
            <a:r>
              <a:rPr lang="en-GB" b="0" dirty="0"/>
              <a:t>all over the body</a:t>
            </a:r>
          </a:p>
          <a:p>
            <a:r>
              <a:rPr lang="en-GB" dirty="0"/>
              <a:t>• heat oedema – </a:t>
            </a:r>
            <a:r>
              <a:rPr lang="en-GB" b="0" dirty="0"/>
              <a:t>swelling,</a:t>
            </a:r>
            <a:r>
              <a:rPr lang="en-GB" b="0" baseline="0" dirty="0"/>
              <a:t> </a:t>
            </a:r>
            <a:r>
              <a:rPr lang="en-GB" dirty="0"/>
              <a:t>particularly in the ankles, due to </a:t>
            </a:r>
            <a:r>
              <a:rPr lang="en-GB" b="0" dirty="0"/>
              <a:t>dilation of blood vessels </a:t>
            </a:r>
            <a:r>
              <a:rPr lang="en-GB" dirty="0"/>
              <a:t>and retention of fluid</a:t>
            </a:r>
          </a:p>
          <a:p>
            <a:r>
              <a:rPr lang="en-GB" dirty="0"/>
              <a:t>• heat syncope – dizziness and fainting, due to dehydration and vasodilation, </a:t>
            </a:r>
            <a:r>
              <a:rPr lang="en-GB" b="0" dirty="0"/>
              <a:t>worsened by </a:t>
            </a:r>
            <a:r>
              <a:rPr lang="en-GB" dirty="0"/>
              <a:t>cardiovascular disease and certain medications</a:t>
            </a:r>
          </a:p>
          <a:p>
            <a:r>
              <a:rPr lang="en-GB" dirty="0"/>
              <a:t>• heat exhaustion </a:t>
            </a:r>
            <a:r>
              <a:rPr lang="en-GB" strike="noStrike" dirty="0"/>
              <a:t>which </a:t>
            </a:r>
            <a:r>
              <a:rPr lang="en-GB" dirty="0"/>
              <a:t>occurs as a result of </a:t>
            </a:r>
            <a:r>
              <a:rPr lang="en-GB" b="0" dirty="0"/>
              <a:t>dehydration</a:t>
            </a:r>
            <a:r>
              <a:rPr lang="en-GB" dirty="0"/>
              <a:t>, with non-specific symptoms</a:t>
            </a:r>
            <a:r>
              <a:rPr lang="en-GB" baseline="0" dirty="0"/>
              <a:t> such as</a:t>
            </a:r>
            <a:r>
              <a:rPr lang="en-GB" dirty="0"/>
              <a:t> malaise, vomiting and circulatory collapse.</a:t>
            </a:r>
            <a:r>
              <a:rPr lang="en-GB" baseline="0" dirty="0"/>
              <a:t> </a:t>
            </a:r>
            <a:r>
              <a:rPr lang="en-GB" b="0" baseline="0" dirty="0"/>
              <a:t>It occurs when </a:t>
            </a:r>
            <a:r>
              <a:rPr lang="en-GB" dirty="0"/>
              <a:t>the core body temperature is between 37ºC and 40ºC.</a:t>
            </a:r>
            <a:r>
              <a:rPr lang="en-GB" baseline="0" dirty="0"/>
              <a:t> </a:t>
            </a:r>
            <a:r>
              <a:rPr lang="en-GB" dirty="0"/>
              <a:t>Left untreated, heat exhaustion may evolve into heatstroke</a:t>
            </a:r>
          </a:p>
          <a:p>
            <a:r>
              <a:rPr lang="en-GB" dirty="0"/>
              <a:t>• heatstroke - </a:t>
            </a:r>
            <a:r>
              <a:rPr lang="en-GB" b="0" dirty="0"/>
              <a:t>a more severe illness in which </a:t>
            </a:r>
            <a:r>
              <a:rPr lang="en-GB" dirty="0"/>
              <a:t>the body’s thermoregulation mechanism fails. </a:t>
            </a:r>
            <a:r>
              <a:rPr lang="en-GB" b="0" dirty="0"/>
              <a:t>Heatstroke is </a:t>
            </a:r>
            <a:r>
              <a:rPr lang="en-GB" dirty="0"/>
              <a:t>a medical emergency, with symptoms of confusion, disorientation, convulsions, unconsciousness</a:t>
            </a:r>
            <a:r>
              <a:rPr lang="en-GB" baseline="0" dirty="0"/>
              <a:t> </a:t>
            </a:r>
            <a:r>
              <a:rPr lang="en-GB" b="0" baseline="0" dirty="0"/>
              <a:t>and</a:t>
            </a:r>
            <a:r>
              <a:rPr lang="en-GB" dirty="0"/>
              <a:t> hot dry skin. </a:t>
            </a:r>
            <a:r>
              <a:rPr lang="en-GB" b="0" dirty="0"/>
              <a:t>It</a:t>
            </a:r>
            <a:r>
              <a:rPr lang="en-GB" b="0" baseline="0" dirty="0"/>
              <a:t> occurs when </a:t>
            </a:r>
            <a:r>
              <a:rPr lang="en-GB" baseline="0" dirty="0"/>
              <a:t>c</a:t>
            </a:r>
            <a:r>
              <a:rPr lang="en-GB" dirty="0"/>
              <a:t>ore body temperature exceeds 40ºC for over 45 minutes and can result in cell death, organ failure, brain damage or death. Heat stroke can be either</a:t>
            </a:r>
            <a:r>
              <a:rPr lang="en-GB" baseline="0" dirty="0"/>
              <a:t> classical or exertional (heat stroke that results from strenuous exercise)</a:t>
            </a:r>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a:t>
            </a:fld>
            <a:endParaRPr lang="en-US"/>
          </a:p>
        </p:txBody>
      </p:sp>
    </p:spTree>
    <p:extLst>
      <p:ext uri="{BB962C8B-B14F-4D97-AF65-F5344CB8AC3E}">
        <p14:creationId xmlns:p14="http://schemas.microsoft.com/office/powerpoint/2010/main" val="18707478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a:t>We would ask that particular care is taken to ensure independent care homes and hospitals and healthcare providers are made aware of the plan, and for care homes, of the specific risks associated with residents of homes and of the specific advice directed at care home managers and staff.</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a:t>It is for professionals to use their judgement in any individual situation to ensure that they are doing the best they can for their patient or client.</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56</a:t>
            </a:fld>
            <a:endParaRPr lang="en-US"/>
          </a:p>
        </p:txBody>
      </p:sp>
    </p:spTree>
    <p:extLst>
      <p:ext uri="{BB962C8B-B14F-4D97-AF65-F5344CB8AC3E}">
        <p14:creationId xmlns:p14="http://schemas.microsoft.com/office/powerpoint/2010/main" val="34199874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 resources are available:</a:t>
            </a:r>
          </a:p>
        </p:txBody>
      </p:sp>
      <p:sp>
        <p:nvSpPr>
          <p:cNvPr id="4" name="Slide Number Placeholder 3"/>
          <p:cNvSpPr>
            <a:spLocks noGrp="1"/>
          </p:cNvSpPr>
          <p:nvPr>
            <p:ph type="sldNum" sz="quarter" idx="5"/>
          </p:nvPr>
        </p:nvSpPr>
        <p:spPr/>
        <p:txBody>
          <a:bodyPr/>
          <a:lstStyle/>
          <a:p>
            <a:fld id="{0C9349AD-43E2-A142-9B61-FBB06C64E86F}" type="slidenum">
              <a:rPr lang="en-US" smtClean="0"/>
              <a:t>57</a:t>
            </a:fld>
            <a:endParaRPr lang="en-US"/>
          </a:p>
        </p:txBody>
      </p:sp>
    </p:spTree>
    <p:extLst>
      <p:ext uri="{BB962C8B-B14F-4D97-AF65-F5344CB8AC3E}">
        <p14:creationId xmlns:p14="http://schemas.microsoft.com/office/powerpoint/2010/main" val="6972762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58</a:t>
            </a:fld>
            <a:endParaRPr lang="en-US"/>
          </a:p>
        </p:txBody>
      </p:sp>
    </p:spTree>
    <p:extLst>
      <p:ext uri="{BB962C8B-B14F-4D97-AF65-F5344CB8AC3E}">
        <p14:creationId xmlns:p14="http://schemas.microsoft.com/office/powerpoint/2010/main" val="698961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Hot weather can happen with little warning and illness and deaths occur within the first couple of days.</a:t>
            </a:r>
            <a:r>
              <a:rPr lang="en-GB" baseline="0" dirty="0"/>
              <a:t> </a:t>
            </a:r>
            <a:r>
              <a:rPr lang="en-GB" dirty="0"/>
              <a:t>By the time hot weather arrives, the window of opportunity for effective action is often very short indeed. This means that advanced and long-term planning and preparedness are essential.</a:t>
            </a:r>
          </a:p>
          <a:p>
            <a:endParaRPr lang="en-GB" dirty="0"/>
          </a:p>
          <a:p>
            <a:r>
              <a:rPr lang="en-GB" sz="1200" b="0" i="0" u="none" strike="noStrike" kern="1200" baseline="0" dirty="0">
                <a:solidFill>
                  <a:schemeClr val="tx1"/>
                </a:solidFill>
                <a:latin typeface="+mn-lt"/>
                <a:ea typeface="ヒラギノ角ゴ Pro W3" pitchFamily="84" charset="-128"/>
                <a:cs typeface="ヒラギノ角ゴ Pro W3" pitchFamily="84" charset="-128"/>
              </a:rPr>
              <a:t>The main causes of illness and death during a heatwave are respiratory and cardiovascular diseases. Two years after the introduction of the Heatwave Plan for England in 2004, there was another significant event. It is estimated that there were about 680 excess deaths in summer 2006 compared to similar periods in previous years. In summer 2006, it was estimated that 75 extra deaths occurred per week with each one degree increase in temperature</a:t>
            </a:r>
            <a:r>
              <a:rPr lang="en-GB" sz="1200" b="1" i="0" u="none" strike="noStrike" kern="1200" baseline="0" dirty="0">
                <a:solidFill>
                  <a:schemeClr val="tx1"/>
                </a:solidFill>
                <a:latin typeface="+mn-lt"/>
                <a:ea typeface="ヒラギノ角ゴ Pro W3" pitchFamily="84" charset="-128"/>
                <a:cs typeface="ヒラギノ角ゴ Pro W3" pitchFamily="84" charset="-128"/>
              </a:rPr>
              <a:t>. </a:t>
            </a:r>
            <a:r>
              <a:rPr lang="en-GB" sz="1200" b="0" i="0" u="none" strike="noStrike" kern="1200" baseline="0" dirty="0">
                <a:solidFill>
                  <a:schemeClr val="tx1"/>
                </a:solidFill>
                <a:latin typeface="+mn-lt"/>
                <a:ea typeface="ヒラギノ角ゴ Pro W3" pitchFamily="84" charset="-128"/>
                <a:cs typeface="ヒラギノ角ゴ Pro W3" pitchFamily="84" charset="-128"/>
              </a:rPr>
              <a:t>Part of this rise in mortality may be attributable to air pollution, which makes respiratory symptoms worse. The other main contributor is the effect of heat on the cardiovascular system</a:t>
            </a:r>
            <a:r>
              <a:rPr lang="en-GB" sz="1200" b="1" i="0" u="none" strike="noStrike" kern="1200" baseline="0" dirty="0">
                <a:solidFill>
                  <a:schemeClr val="tx1"/>
                </a:solidFill>
                <a:latin typeface="+mn-lt"/>
                <a:ea typeface="ヒラギノ角ゴ Pro W3" pitchFamily="84" charset="-128"/>
                <a:cs typeface="ヒラギノ角ゴ Pro W3" pitchFamily="84" charset="-128"/>
              </a:rPr>
              <a:t>.</a:t>
            </a: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In order to keep cool, large quantities of extra blood are circulated to the skin. This causes strain on the heart, which for elderly people and those with chronic health problems can be enough to cause heart attacks.</a:t>
            </a:r>
            <a:endParaRPr lang="en-GB" b="0" strike="noStrike" dirty="0"/>
          </a:p>
          <a:p>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7</a:t>
            </a:fld>
            <a:endParaRPr lang="en-US"/>
          </a:p>
        </p:txBody>
      </p:sp>
    </p:spTree>
    <p:extLst>
      <p:ext uri="{BB962C8B-B14F-4D97-AF65-F5344CB8AC3E}">
        <p14:creationId xmlns:p14="http://schemas.microsoft.com/office/powerpoint/2010/main" val="3666140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 health impacts of heat start at relatively moderate temperatures. </a:t>
            </a:r>
            <a:r>
              <a:rPr lang="en-GB" dirty="0"/>
              <a:t>This</a:t>
            </a:r>
            <a:r>
              <a:rPr lang="en-GB" baseline="0" dirty="0"/>
              <a:t> chart illustrates the relative risk for both cold and hot temperatures in London </a:t>
            </a:r>
            <a:r>
              <a:rPr lang="en-GB" dirty="0"/>
              <a:t>with related temperature distributions</a:t>
            </a:r>
            <a:r>
              <a:rPr lang="en-GB" baseline="0" dirty="0"/>
              <a:t>. The grey line demarks the </a:t>
            </a:r>
            <a:r>
              <a:rPr lang="en-GB" dirty="0"/>
              <a:t>minimum mortality temperature and dashed grey lines are the 2·5th and 97·5th percentiles –</a:t>
            </a:r>
            <a:r>
              <a:rPr lang="en-GB" baseline="0" dirty="0"/>
              <a:t> the temperature axis is mean daily temperature. </a:t>
            </a:r>
            <a:r>
              <a:rPr lang="en-GB" dirty="0"/>
              <a:t>The temperature distributions emphasise how the hot temperature range, although characterised by a high relative</a:t>
            </a:r>
            <a:r>
              <a:rPr lang="en-GB" baseline="0" dirty="0"/>
              <a:t> risk</a:t>
            </a:r>
            <a:r>
              <a:rPr lang="en-GB" dirty="0"/>
              <a:t>, consists of only a small proportion of days.</a:t>
            </a:r>
          </a:p>
          <a:p>
            <a:endParaRPr lang="en-GB" dirty="0"/>
          </a:p>
          <a:p>
            <a:r>
              <a:rPr lang="en-GB" dirty="0"/>
              <a:t>We can see that the relative risk for</a:t>
            </a:r>
            <a:r>
              <a:rPr lang="en-GB" baseline="0" dirty="0"/>
              <a:t> all-cause mortality starts to increase well before heatwave levels for London (threshold max 32/18/32).</a:t>
            </a:r>
          </a:p>
          <a:p>
            <a:endParaRPr lang="en-GB" dirty="0"/>
          </a:p>
          <a:p>
            <a:r>
              <a:rPr lang="en-GB" dirty="0"/>
              <a:t>Sourced from: </a:t>
            </a:r>
            <a:r>
              <a:rPr lang="en-GB" dirty="0" err="1"/>
              <a:t>Gasparrini</a:t>
            </a:r>
            <a:r>
              <a:rPr lang="en-GB" dirty="0"/>
              <a:t> A, Guo Y, </a:t>
            </a:r>
            <a:r>
              <a:rPr lang="en-GB" dirty="0" err="1"/>
              <a:t>Hashizume</a:t>
            </a:r>
            <a:r>
              <a:rPr lang="en-GB" dirty="0"/>
              <a:t> M, Lavigne E, </a:t>
            </a:r>
            <a:r>
              <a:rPr lang="en-GB" dirty="0" err="1"/>
              <a:t>Zanobetti</a:t>
            </a:r>
            <a:r>
              <a:rPr lang="en-GB" dirty="0"/>
              <a:t> A, Schwartz J, et al.</a:t>
            </a:r>
            <a:r>
              <a:rPr lang="en-GB" baseline="0" dirty="0"/>
              <a:t> (2015). </a:t>
            </a:r>
            <a:r>
              <a:rPr lang="en-GB" dirty="0"/>
              <a:t>Mortality risk attributable to high and low ambient temperature: a </a:t>
            </a:r>
            <a:r>
              <a:rPr lang="en-GB" dirty="0" err="1"/>
              <a:t>multicountry</a:t>
            </a:r>
            <a:r>
              <a:rPr lang="en-GB" dirty="0"/>
              <a:t> observational study. Lancet, Volume 386, Number 9991: 369-375.</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8</a:t>
            </a:fld>
            <a:endParaRPr lang="en-US"/>
          </a:p>
        </p:txBody>
      </p:sp>
    </p:spTree>
    <p:extLst>
      <p:ext uri="{BB962C8B-B14F-4D97-AF65-F5344CB8AC3E}">
        <p14:creationId xmlns:p14="http://schemas.microsoft.com/office/powerpoint/2010/main" val="2495727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People with long-term or severe illness are likely to be at particular risk. Medications that potentially affect renal function, sweating, thermoregulation or electrolyte balance can make this group more vulnerable to the effects of heat.</a:t>
            </a:r>
            <a:r>
              <a:rPr lang="en-GB" baseline="0" dirty="0"/>
              <a:t> This includes the</a:t>
            </a:r>
            <a:r>
              <a:rPr lang="en-GB" dirty="0"/>
              <a:t> following conditions: </a:t>
            </a:r>
          </a:p>
          <a:p>
            <a:endParaRPr lang="en-GB" dirty="0"/>
          </a:p>
          <a:p>
            <a:r>
              <a:rPr lang="en-GB" dirty="0"/>
              <a:t>• respiratory disease </a:t>
            </a:r>
          </a:p>
          <a:p>
            <a:r>
              <a:rPr lang="en-GB" dirty="0"/>
              <a:t>• cardiovascular and cerebrovascular conditions </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 peripheral vascular conditions </a:t>
            </a:r>
          </a:p>
          <a:p>
            <a:r>
              <a:rPr lang="en-GB" dirty="0"/>
              <a:t>• diabetes and obesity </a:t>
            </a:r>
          </a:p>
          <a:p>
            <a:r>
              <a:rPr lang="en-GB" dirty="0"/>
              <a:t>• severe mental illness </a:t>
            </a:r>
          </a:p>
          <a:p>
            <a:r>
              <a:rPr lang="en-GB" dirty="0"/>
              <a:t>• Parkinson’s disease and difficulties with mobility </a:t>
            </a:r>
          </a:p>
          <a:p>
            <a:r>
              <a:rPr lang="en-GB" dirty="0"/>
              <a:t>• renal insufficiency </a:t>
            </a:r>
          </a:p>
          <a:p>
            <a:r>
              <a:rPr lang="en-GB" dirty="0"/>
              <a:t>• Alzheimer’s or related diseases</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9</a:t>
            </a:fld>
            <a:endParaRPr lang="en-US"/>
          </a:p>
        </p:txBody>
      </p:sp>
    </p:spTree>
    <p:extLst>
      <p:ext uri="{BB962C8B-B14F-4D97-AF65-F5344CB8AC3E}">
        <p14:creationId xmlns:p14="http://schemas.microsoft.com/office/powerpoint/2010/main" val="959169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a:t>Air pollution</a:t>
            </a:r>
            <a:r>
              <a:rPr lang="en-GB" b="1" baseline="0" dirty="0"/>
              <a:t>, ground level ozone </a:t>
            </a:r>
            <a:r>
              <a:rPr lang="en-GB" b="1" dirty="0"/>
              <a:t>and low atmospheric ozone</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solidFill>
                  <a:srgbClr val="FF0000"/>
                </a:solidFill>
              </a:rPr>
              <a:t>Hot weather is often associated with s</a:t>
            </a:r>
            <a:r>
              <a:rPr lang="en-GB" baseline="0" dirty="0">
                <a:solidFill>
                  <a:srgbClr val="FF0000"/>
                </a:solidFill>
              </a:rPr>
              <a:t>till weather conditions, which may trap air </a:t>
            </a:r>
            <a:r>
              <a:rPr lang="en-GB" dirty="0">
                <a:solidFill>
                  <a:srgbClr val="FF0000"/>
                </a:solidFill>
              </a:rPr>
              <a:t>pollutants or add them</a:t>
            </a:r>
            <a:r>
              <a:rPr lang="en-GB" baseline="0" dirty="0">
                <a:solidFill>
                  <a:srgbClr val="FF0000"/>
                </a:solidFill>
              </a:rPr>
              <a:t> </a:t>
            </a:r>
            <a:r>
              <a:rPr lang="en-GB" dirty="0">
                <a:solidFill>
                  <a:srgbClr val="FF0000"/>
                </a:solidFill>
              </a:rPr>
              <a:t>to a higher background concentration which can lead to higher concentrations of nitrogen dioxide and particulate matter. Hot sunny</a:t>
            </a:r>
            <a:r>
              <a:rPr lang="en-GB" baseline="0" dirty="0">
                <a:solidFill>
                  <a:srgbClr val="FF0000"/>
                </a:solidFill>
              </a:rPr>
              <a:t> weather may also generate higher levels of ozone. </a:t>
            </a:r>
            <a:r>
              <a:rPr lang="en-GB" dirty="0">
                <a:solidFill>
                  <a:srgbClr val="FF0000"/>
                </a:solidFill>
              </a:rPr>
              <a:t>Air pollution increases the level of cardio-respiratory deaths (Committee on the Medical Effects of Air Pollutants</a:t>
            </a:r>
            <a:r>
              <a:rPr lang="en-GB" baseline="0" dirty="0">
                <a:solidFill>
                  <a:srgbClr val="FF0000"/>
                </a:solidFill>
              </a:rPr>
              <a:t>, 2006</a:t>
            </a:r>
            <a:r>
              <a:rPr lang="en-GB" dirty="0">
                <a:solidFill>
                  <a:srgbClr val="FF0000"/>
                </a:solidFill>
              </a:rPr>
              <a:t>)</a:t>
            </a:r>
            <a:r>
              <a:rPr lang="en-GB" dirty="0">
                <a:solidFill>
                  <a:schemeClr val="tx1"/>
                </a:solidFill>
              </a:rPr>
              <a:t>.</a:t>
            </a:r>
            <a:r>
              <a:rPr lang="en-GB" baseline="0" dirty="0">
                <a:solidFill>
                  <a:schemeClr val="tx1"/>
                </a:solidFill>
              </a:rPr>
              <a:t>  </a:t>
            </a:r>
            <a:r>
              <a:rPr lang="en-GB" dirty="0"/>
              <a:t>Heatwave conditions often lead to increased ozone levels following interactions of other pollutants with sunlight. Information on the latest pollution levels and the air quality forecast can be found on the UK-Air website (Defra).</a:t>
            </a:r>
          </a:p>
          <a:p>
            <a:endParaRPr lang="en-GB" dirty="0"/>
          </a:p>
          <a:p>
            <a:r>
              <a:rPr lang="en-GB" b="1" dirty="0"/>
              <a:t>Ultraviolet radiation </a:t>
            </a:r>
          </a:p>
          <a:p>
            <a:r>
              <a:rPr lang="en-GB" dirty="0"/>
              <a:t>Ultraviolet (UV) radiation may cause harm when people are exposed to the sun, including during heatwaves.</a:t>
            </a:r>
            <a:r>
              <a:rPr lang="en-GB" baseline="0" dirty="0"/>
              <a:t> W</a:t>
            </a:r>
            <a:r>
              <a:rPr lang="en-GB" dirty="0"/>
              <a:t>hile small doses of UV from the sun help the body produce vitamin D, excessive exposure is damaging to human health. Excessive exposure may have consequences ranging from premature ageing of the skin to skin cancer. </a:t>
            </a:r>
          </a:p>
          <a:p>
            <a:endParaRPr lang="en-GB" b="0" dirty="0"/>
          </a:p>
          <a:p>
            <a:r>
              <a:rPr lang="en-GB" b="1" dirty="0"/>
              <a:t>Wildfires:</a:t>
            </a:r>
          </a:p>
          <a:p>
            <a:r>
              <a:rPr lang="en-GB" dirty="0"/>
              <a:t>The risk of</a:t>
            </a:r>
            <a:r>
              <a:rPr lang="en-GB" baseline="0" dirty="0"/>
              <a:t> wildfire</a:t>
            </a:r>
            <a:r>
              <a:rPr lang="en-GB" dirty="0"/>
              <a:t> during a heatwave can be greater because the vegetation will be that much drier than usual. The smoke and other risks from wildfire can contribute to local and regional air pollution.</a:t>
            </a:r>
            <a:r>
              <a:rPr lang="en-GB" baseline="0" dirty="0"/>
              <a:t> Wildfire smoke contains toxins and particulate matter which can cause adverse respiratory, cardiovascular and eye effects. Burn injuries can affect those in close contact with the fires and psychological morbidity relating to the trauma of exposure to the event and loss of life, health or material goods can occur.</a:t>
            </a:r>
            <a:endParaRPr lang="en-GB" dirty="0"/>
          </a:p>
          <a:p>
            <a:endParaRPr lang="en-GB" dirty="0"/>
          </a:p>
          <a:p>
            <a:r>
              <a:rPr lang="en-GB" b="1" dirty="0"/>
              <a:t>Thunderstorms (and asthma):</a:t>
            </a:r>
          </a:p>
          <a:p>
            <a:r>
              <a:rPr lang="en-GB" dirty="0"/>
              <a:t>Thunderstorm asthma is a term used to describe any observed increase in acute bronchospasm cases following the occurrence of thunderstorms in the local vicinity, placing increased pressures on health services. Although thunderstorm asthma doesn’t occur after every thunderstorm, it is important that professionals and the general public are aware of the potential risks over the summer period.</a:t>
            </a:r>
          </a:p>
          <a:p>
            <a:endParaRPr lang="en-GB" dirty="0"/>
          </a:p>
          <a:p>
            <a:r>
              <a:rPr lang="en-GB" b="1" dirty="0"/>
              <a:t>Algal blooms</a:t>
            </a:r>
          </a:p>
          <a:p>
            <a:r>
              <a:rPr lang="en-GB" dirty="0"/>
              <a:t>Some algal blooms and their surface scums, which grow on open waters and are often blown onto shorelines, can release toxins which adversely affect human and animal health. Symptoms following ingestion of contaminated water during recreational activities include gastro intestinal effects (e.g. abdominal pain, nausea, vomiting and diarrhoea) and respiratory features (e.g. sore throat and cough). Symptoms following recreational exposure include skin and eye irritation, respiratory features, and hay fever/asthma-like symptoms. Water treatment removes algal bloom contamination from drinking water.</a:t>
            </a:r>
          </a:p>
          <a:p>
            <a:endParaRPr lang="en-GB" dirty="0"/>
          </a:p>
          <a:p>
            <a:r>
              <a:rPr lang="en-GB" b="1" dirty="0"/>
              <a:t>Food Poisoning</a:t>
            </a:r>
          </a:p>
          <a:p>
            <a:r>
              <a:rPr lang="en-GB" dirty="0"/>
              <a:t>Higher temperatures can lead to increases in BBQ cooking and/or </a:t>
            </a:r>
            <a:r>
              <a:rPr lang="en-GB" baseline="0" dirty="0"/>
              <a:t>difficulties storing food. This can lead to an increase in the cases of food poisoning and diarrhoeal illness. These illnesses can lead to further dehydration and exacerbation of the symptoms of heat exhaustion.</a:t>
            </a:r>
            <a:endParaRPr lang="en-GB" dirty="0"/>
          </a:p>
          <a:p>
            <a:endParaRPr lang="en-GB" dirty="0"/>
          </a:p>
          <a:p>
            <a:r>
              <a:rPr lang="en-GB" b="1" dirty="0"/>
              <a:t>Drought and public water scarcity:</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a:t>The public health impacts associated with drought include disruption to public water supplies. </a:t>
            </a:r>
            <a:r>
              <a:rPr lang="en-GB" dirty="0"/>
              <a:t>Water companies have plans in place to deal with failure in the supply of mains water or sewerage services – these plans are regularly reviewed and tested by the water companies and are independently certified every year.</a:t>
            </a:r>
            <a:r>
              <a:rPr lang="en-GB" baseline="0" dirty="0"/>
              <a:t> Drought can also be difficult for those whose livelihood or lifestyle depends on water, leading to mental health and wellbeing impacts due to stress, financial worries and employment uncertainty.</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10</a:t>
            </a:fld>
            <a:endParaRPr lang="en-US"/>
          </a:p>
        </p:txBody>
      </p:sp>
    </p:spTree>
    <p:extLst>
      <p:ext uri="{BB962C8B-B14F-4D97-AF65-F5344CB8AC3E}">
        <p14:creationId xmlns:p14="http://schemas.microsoft.com/office/powerpoint/2010/main" val="2956794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solidFill>
                  <a:srgbClr val="007C91"/>
                </a:solidFill>
              </a:defRPr>
            </a:lvl1pPr>
          </a:lstStyle>
          <a:p>
            <a:r>
              <a:rPr lang="en-US"/>
              <a:t>Click to edit Master title style</a:t>
            </a:r>
            <a:endParaRPr lang="en-GB" dirty="0"/>
          </a:p>
        </p:txBody>
      </p:sp>
    </p:spTree>
    <p:extLst>
      <p:ext uri="{BB962C8B-B14F-4D97-AF65-F5344CB8AC3E}">
        <p14:creationId xmlns:p14="http://schemas.microsoft.com/office/powerpoint/2010/main" val="294236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a:t>Presentation title</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999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a:t>Presentation title</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01622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a:t>Presentation title</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60204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a:t>Presentation title</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94615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5BFA50A8-EF9B-3E47-AE18-159EE76D122A}"/>
              </a:ext>
            </a:extLst>
          </p:cNvPr>
          <p:cNvSpPr/>
          <p:nvPr userDrawn="1"/>
        </p:nvSpPr>
        <p:spPr>
          <a:xfrm>
            <a:off x="0" y="0"/>
            <a:ext cx="11740245" cy="1502650"/>
          </a:xfrm>
          <a:custGeom>
            <a:avLst/>
            <a:gdLst>
              <a:gd name="connsiteX0" fmla="*/ 0 w 11740245"/>
              <a:gd name="connsiteY0" fmla="*/ 0 h 1502650"/>
              <a:gd name="connsiteX1" fmla="*/ 9345286 w 11740245"/>
              <a:gd name="connsiteY1" fmla="*/ 0 h 1502650"/>
              <a:gd name="connsiteX2" fmla="*/ 11733512 w 11740245"/>
              <a:gd name="connsiteY2" fmla="*/ 0 h 1502650"/>
              <a:gd name="connsiteX3" fmla="*/ 11740245 w 11740245"/>
              <a:gd name="connsiteY3" fmla="*/ 79169 h 1502650"/>
              <a:gd name="connsiteX4" fmla="*/ 10662179 w 11740245"/>
              <a:gd name="connsiteY4" fmla="*/ 1495301 h 1502650"/>
              <a:gd name="connsiteX5" fmla="*/ 10590179 w 11740245"/>
              <a:gd name="connsiteY5" fmla="*/ 1499610 h 1502650"/>
              <a:gd name="connsiteX6" fmla="*/ 10590179 w 11740245"/>
              <a:gd name="connsiteY6" fmla="*/ 1502650 h 1502650"/>
              <a:gd name="connsiteX7" fmla="*/ 10539399 w 11740245"/>
              <a:gd name="connsiteY7" fmla="*/ 1502650 h 1502650"/>
              <a:gd name="connsiteX8" fmla="*/ 0 w 11740245"/>
              <a:gd name="connsiteY8" fmla="*/ 1502650 h 150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40245" h="1502650">
                <a:moveTo>
                  <a:pt x="0" y="0"/>
                </a:moveTo>
                <a:lnTo>
                  <a:pt x="9345286" y="0"/>
                </a:lnTo>
                <a:lnTo>
                  <a:pt x="11733512" y="0"/>
                </a:lnTo>
                <a:lnTo>
                  <a:pt x="11740245" y="79169"/>
                </a:lnTo>
                <a:cubicBezTo>
                  <a:pt x="11740245" y="816201"/>
                  <a:pt x="11267713" y="1422404"/>
                  <a:pt x="10662179" y="1495301"/>
                </a:cubicBezTo>
                <a:lnTo>
                  <a:pt x="10590179" y="1499610"/>
                </a:lnTo>
                <a:lnTo>
                  <a:pt x="10590179" y="1502650"/>
                </a:lnTo>
                <a:lnTo>
                  <a:pt x="10539399" y="1502650"/>
                </a:lnTo>
                <a:lnTo>
                  <a:pt x="0" y="150265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61595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rgbClr val="007C91"/>
                </a:solidFill>
                <a:latin typeface="Arial" panose="020B0604020202020204" pitchFamily="34" charset="0"/>
                <a:cs typeface="Arial" panose="020B0604020202020204" pitchFamily="34" charset="0"/>
              </a:defRPr>
            </a:lvl1pPr>
          </a:lstStyle>
          <a:p>
            <a:r>
              <a:rPr lang="en-GB" dirty="0"/>
              <a:t>Presentation title</a:t>
            </a:r>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rgbClr val="007C9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dirty="0"/>
          </a:p>
        </p:txBody>
      </p:sp>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615956" y="179416"/>
            <a:ext cx="10030273" cy="972607"/>
          </a:xfrm>
          <a:prstGeom prst="rect">
            <a:avLst/>
          </a:prstGeom>
        </p:spPr>
        <p:txBody>
          <a:bodyPr vert="horz" lIns="91440" tIns="45720" rIns="91440" bIns="45720" rtlCol="0" anchor="t">
            <a:normAutofit/>
          </a:bodyPr>
          <a:lstStyle/>
          <a:p>
            <a:r>
              <a:rPr lang="en-US"/>
              <a:t>Click to edit Master title style</a:t>
            </a:r>
            <a:endParaRPr lang="en-GB" dirty="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dt="0"/>
  <p:txStyles>
    <p:titleStyle>
      <a:lvl1pPr algn="l" defTabSz="914400" rtl="0" eaLnBrk="1" latinLnBrk="0" hangingPunct="1">
        <a:lnSpc>
          <a:spcPct val="90000"/>
        </a:lnSpc>
        <a:spcBef>
          <a:spcPct val="0"/>
        </a:spcBef>
        <a:buNone/>
        <a:defRPr sz="3800" kern="1200" baseline="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metoffice.gov.uk/weather/learn-about/weather/types-of-weather/temperature/heatwav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gov.uk/government/publications/heatwave-plan-for-england"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gov.uk/government/publications/heatwave-plan-for-england"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gov.uk/government/publications/heatwave-plan-for-england"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www.gov.uk/government/uploads/system/uploads/attachment_data/file/615548/Beat_the_heat_leaflet_2017.pdf"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public.govdelivery.com/accounts/UKMETOFFICE/subscriber/new?qsp=PHE"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www.gov.uk/government/publications/heatwave-plan-for-england"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www.gov.uk/government/publications/heatwave-plan-for-england"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www.gov.uk/government/publications/heatwave-plan-for-england"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gov.uk/government/publications/heatwave-plan-for-england"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www.gov.uk/government/publications/heatwave-plan-for-england"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nhs.uk/livewell/summerhealth/Pages/Summerhealthhome.aspx"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mailto:exercises@phe.gov.uk" TargetMode="External"/><Relationship Id="rId5" Type="http://schemas.openxmlformats.org/officeDocument/2006/relationships/hyperlink" Target="https://uk-air.defra.gov.uk/" TargetMode="External"/><Relationship Id="rId4" Type="http://schemas.openxmlformats.org/officeDocument/2006/relationships/hyperlink" Target="http://www.metoffice.gov.uk/public/weather/heat-health/#?tab=heatHealth" TargetMode="External"/></Relationships>
</file>

<file path=ppt/slides/_rels/slide5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www.gov.uk/phe" TargetMode="External"/><Relationship Id="rId7" Type="http://schemas.openxmlformats.org/officeDocument/2006/relationships/hyperlink" Target="http://www.nationalarchives.gov.uk/doc/open-government-licence/version/3/"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mailto:extremeevents@phe.gov.uk" TargetMode="External"/><Relationship Id="rId5" Type="http://schemas.openxmlformats.org/officeDocument/2006/relationships/hyperlink" Target="http://www.facebook.com/PublicHealthEngland" TargetMode="External"/><Relationship Id="rId10" Type="http://schemas.openxmlformats.org/officeDocument/2006/relationships/image" Target="cid:image001.jpg@01D353C6.DBBA3540" TargetMode="External"/><Relationship Id="rId4" Type="http://schemas.openxmlformats.org/officeDocument/2006/relationships/hyperlink" Target="https://twitter.com/PHE_uk" TargetMode="External"/><Relationship Id="rId9" Type="http://schemas.openxmlformats.org/officeDocument/2006/relationships/image" Target="../media/image2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lstStyle/>
          <a:p>
            <a:r>
              <a:rPr lang="en-GB" b="1" dirty="0"/>
              <a:t>The health impacts of hot weather and the Heatwave Plan for England</a:t>
            </a:r>
          </a:p>
        </p:txBody>
      </p:sp>
      <p:sp>
        <p:nvSpPr>
          <p:cNvPr id="3" name="Rectangle 2">
            <a:extLst>
              <a:ext uri="{FF2B5EF4-FFF2-40B4-BE49-F238E27FC236}">
                <a16:creationId xmlns:a16="http://schemas.microsoft.com/office/drawing/2014/main" id="{A67309EB-AA13-43A1-A80B-6556D29F4A70}"/>
              </a:ext>
            </a:extLst>
          </p:cNvPr>
          <p:cNvSpPr/>
          <p:nvPr/>
        </p:nvSpPr>
        <p:spPr>
          <a:xfrm>
            <a:off x="586298" y="5303843"/>
            <a:ext cx="11019403" cy="369332"/>
          </a:xfrm>
          <a:prstGeom prst="rect">
            <a:avLst/>
          </a:prstGeom>
        </p:spPr>
        <p:txBody>
          <a:bodyPr wrap="square">
            <a:spAutoFit/>
          </a:bodyPr>
          <a:lstStyle/>
          <a:p>
            <a:pPr algn="ctr"/>
            <a:r>
              <a:rPr lang="en-GB" dirty="0"/>
              <a:t>Training for the health and social care system and the voluntary sector</a:t>
            </a:r>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6097A-F1ED-491E-A257-979B4A1140CB}"/>
              </a:ext>
            </a:extLst>
          </p:cNvPr>
          <p:cNvSpPr>
            <a:spLocks noGrp="1"/>
          </p:cNvSpPr>
          <p:nvPr>
            <p:ph type="title"/>
          </p:nvPr>
        </p:nvSpPr>
        <p:spPr/>
        <p:txBody>
          <a:bodyPr/>
          <a:lstStyle/>
          <a:p>
            <a:r>
              <a:rPr lang="en-GB" dirty="0"/>
              <a:t>Potential wider hazards of hot weather</a:t>
            </a:r>
          </a:p>
        </p:txBody>
      </p:sp>
      <p:sp>
        <p:nvSpPr>
          <p:cNvPr id="3" name="Content Placeholder 2">
            <a:extLst>
              <a:ext uri="{FF2B5EF4-FFF2-40B4-BE49-F238E27FC236}">
                <a16:creationId xmlns:a16="http://schemas.microsoft.com/office/drawing/2014/main" id="{18367D41-0EEA-4BD1-B404-8452A66FEFE1}"/>
              </a:ext>
            </a:extLst>
          </p:cNvPr>
          <p:cNvSpPr>
            <a:spLocks noGrp="1"/>
          </p:cNvSpPr>
          <p:nvPr>
            <p:ph idx="1"/>
          </p:nvPr>
        </p:nvSpPr>
        <p:spPr/>
        <p:txBody>
          <a:bodyPr>
            <a:normAutofit/>
          </a:bodyPr>
          <a:lstStyle/>
          <a:p>
            <a:pPr marL="354013" indent="-354013">
              <a:buNone/>
            </a:pPr>
            <a:r>
              <a:rPr lang="en-GB" sz="2000" b="1" dirty="0"/>
              <a:t>Environmental</a:t>
            </a:r>
          </a:p>
          <a:p>
            <a:pPr marL="354013" indent="-354013"/>
            <a:r>
              <a:rPr lang="en-GB" sz="2000" dirty="0"/>
              <a:t>air pollution, ground level ozone and low atmospheric ozone </a:t>
            </a:r>
          </a:p>
          <a:p>
            <a:pPr marL="354013" indent="-354013"/>
            <a:r>
              <a:rPr lang="en-GB" sz="2000" dirty="0"/>
              <a:t>ultraviolet radiation</a:t>
            </a:r>
          </a:p>
          <a:p>
            <a:pPr marL="354013" indent="-354013"/>
            <a:r>
              <a:rPr lang="en-GB" sz="2000" dirty="0"/>
              <a:t>wildfires</a:t>
            </a:r>
          </a:p>
          <a:p>
            <a:pPr marL="354013" indent="-354013"/>
            <a:r>
              <a:rPr lang="en-GB" sz="2000" dirty="0"/>
              <a:t>thunderstorms (and asthma)</a:t>
            </a:r>
          </a:p>
          <a:p>
            <a:pPr marL="354013" indent="-354013"/>
            <a:r>
              <a:rPr lang="en-GB" sz="2000" dirty="0"/>
              <a:t>algal blooms – inland and marine</a:t>
            </a:r>
          </a:p>
          <a:p>
            <a:pPr marL="354013" indent="-354013"/>
            <a:r>
              <a:rPr lang="en-GB" sz="2000" dirty="0"/>
              <a:t>food poisoning</a:t>
            </a:r>
          </a:p>
          <a:p>
            <a:pPr marL="354013" indent="-354013">
              <a:buNone/>
            </a:pPr>
            <a:r>
              <a:rPr lang="en-GB" sz="2000" b="1" dirty="0"/>
              <a:t>Behavioural </a:t>
            </a:r>
          </a:p>
          <a:p>
            <a:pPr marL="354013" indent="-354013"/>
            <a:r>
              <a:rPr lang="en-GB" sz="2000" dirty="0"/>
              <a:t>swimming in open water – drowning</a:t>
            </a:r>
          </a:p>
          <a:p>
            <a:pPr marL="354013" indent="-354013"/>
            <a:r>
              <a:rPr lang="en-GB" sz="2000" dirty="0"/>
              <a:t>drought and public water scarcity</a:t>
            </a:r>
          </a:p>
          <a:p>
            <a:endParaRPr lang="en-GB" dirty="0"/>
          </a:p>
        </p:txBody>
      </p:sp>
      <p:sp>
        <p:nvSpPr>
          <p:cNvPr id="4" name="Footer Placeholder 3">
            <a:extLst>
              <a:ext uri="{FF2B5EF4-FFF2-40B4-BE49-F238E27FC236}">
                <a16:creationId xmlns:a16="http://schemas.microsoft.com/office/drawing/2014/main" id="{2FFFB718-745B-4580-A9D1-5CE37EACFD5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56144999-C7DA-44B3-B644-2F6E80ACFC53}"/>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10</a:t>
            </a:fld>
            <a:endParaRPr lang="en-GB" sz="1400" dirty="0"/>
          </a:p>
        </p:txBody>
      </p:sp>
    </p:spTree>
    <p:extLst>
      <p:ext uri="{BB962C8B-B14F-4D97-AF65-F5344CB8AC3E}">
        <p14:creationId xmlns:p14="http://schemas.microsoft.com/office/powerpoint/2010/main" val="2395684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684BB-BC7D-4D7A-8B95-AF48AD5A9185}"/>
              </a:ext>
            </a:extLst>
          </p:cNvPr>
          <p:cNvSpPr>
            <a:spLocks noGrp="1"/>
          </p:cNvSpPr>
          <p:nvPr>
            <p:ph type="title"/>
          </p:nvPr>
        </p:nvSpPr>
        <p:spPr/>
        <p:txBody>
          <a:bodyPr/>
          <a:lstStyle/>
          <a:p>
            <a:r>
              <a:rPr lang="en-GB" dirty="0"/>
              <a:t>Health impacts of the 2003 heatwave</a:t>
            </a:r>
          </a:p>
        </p:txBody>
      </p:sp>
      <p:sp>
        <p:nvSpPr>
          <p:cNvPr id="3" name="Content Placeholder 2">
            <a:extLst>
              <a:ext uri="{FF2B5EF4-FFF2-40B4-BE49-F238E27FC236}">
                <a16:creationId xmlns:a16="http://schemas.microsoft.com/office/drawing/2014/main" id="{EFAFD674-756D-49BC-A9B1-C17F9551621A}"/>
              </a:ext>
            </a:extLst>
          </p:cNvPr>
          <p:cNvSpPr>
            <a:spLocks noGrp="1"/>
          </p:cNvSpPr>
          <p:nvPr>
            <p:ph idx="1"/>
          </p:nvPr>
        </p:nvSpPr>
        <p:spPr>
          <a:xfrm>
            <a:off x="362857" y="1774826"/>
            <a:ext cx="11376955" cy="4664024"/>
          </a:xfrm>
        </p:spPr>
        <p:txBody>
          <a:bodyPr>
            <a:normAutofit/>
          </a:bodyPr>
          <a:lstStyle/>
          <a:p>
            <a:pPr marL="4763" lvl="0" indent="-4763" eaLnBrk="0" fontAlgn="base" hangingPunct="0">
              <a:lnSpc>
                <a:spcPct val="150000"/>
              </a:lnSpc>
              <a:spcBef>
                <a:spcPts val="0"/>
              </a:spcBef>
              <a:spcAft>
                <a:spcPct val="0"/>
              </a:spcAft>
              <a:buClrTx/>
              <a:buNone/>
            </a:pPr>
            <a:r>
              <a:rPr lang="en-GB" sz="2000" dirty="0">
                <a:solidFill>
                  <a:prstClr val="black"/>
                </a:solidFill>
                <a:ea typeface="ヒラギノ角ゴ Pro W3" pitchFamily="84" charset="-128"/>
              </a:rPr>
              <a:t>~70,000 deaths in Europe (which includes 15,000 deaths in France alone)</a:t>
            </a:r>
          </a:p>
          <a:p>
            <a:pPr marL="4763" lvl="0" indent="-4763" eaLnBrk="0" fontAlgn="base" hangingPunct="0">
              <a:lnSpc>
                <a:spcPct val="150000"/>
              </a:lnSpc>
              <a:spcBef>
                <a:spcPts val="0"/>
              </a:spcBef>
              <a:spcAft>
                <a:spcPct val="0"/>
              </a:spcAft>
              <a:buClrTx/>
              <a:buNone/>
            </a:pPr>
            <a:r>
              <a:rPr lang="en-GB" sz="2000" dirty="0">
                <a:solidFill>
                  <a:prstClr val="black"/>
                </a:solidFill>
                <a:ea typeface="ヒラギノ角ゴ Pro W3" pitchFamily="84" charset="-128"/>
              </a:rPr>
              <a:t>Particularly significant in Paris: </a:t>
            </a:r>
          </a:p>
          <a:p>
            <a:pPr marL="635000" lvl="1" indent="-285750" eaLnBrk="0" fontAlgn="base" hangingPunct="0">
              <a:lnSpc>
                <a:spcPct val="150000"/>
              </a:lnSpc>
              <a:spcBef>
                <a:spcPts val="600"/>
              </a:spcBef>
              <a:spcAft>
                <a:spcPct val="0"/>
              </a:spcAft>
            </a:pPr>
            <a:r>
              <a:rPr lang="en-GB" sz="2000" dirty="0">
                <a:solidFill>
                  <a:prstClr val="black"/>
                </a:solidFill>
                <a:ea typeface="ヒラギノ角ゴ Pro W3" pitchFamily="84" charset="-128"/>
                <a:cs typeface="+mn-cs"/>
              </a:rPr>
              <a:t>temperature extremes: high minimum temperature</a:t>
            </a:r>
          </a:p>
          <a:p>
            <a:pPr marL="635000" lvl="1" indent="-285750" eaLnBrk="0" fontAlgn="base" hangingPunct="0">
              <a:lnSpc>
                <a:spcPct val="150000"/>
              </a:lnSpc>
              <a:spcBef>
                <a:spcPts val="600"/>
              </a:spcBef>
              <a:spcAft>
                <a:spcPct val="0"/>
              </a:spcAft>
            </a:pPr>
            <a:r>
              <a:rPr lang="en-GB" sz="2000" dirty="0">
                <a:solidFill>
                  <a:prstClr val="black"/>
                </a:solidFill>
                <a:ea typeface="ヒラギノ角ゴ Pro W3" pitchFamily="84" charset="-128"/>
                <a:cs typeface="+mn-cs"/>
              </a:rPr>
              <a:t>limited meteorological forecast and alerting</a:t>
            </a:r>
          </a:p>
          <a:p>
            <a:pPr marL="635000" lvl="1" indent="-285750" eaLnBrk="0" fontAlgn="base" hangingPunct="0">
              <a:lnSpc>
                <a:spcPct val="150000"/>
              </a:lnSpc>
              <a:spcBef>
                <a:spcPts val="600"/>
              </a:spcBef>
              <a:spcAft>
                <a:spcPct val="0"/>
              </a:spcAft>
            </a:pPr>
            <a:r>
              <a:rPr lang="en-GB" sz="2000" dirty="0">
                <a:solidFill>
                  <a:prstClr val="black"/>
                </a:solidFill>
                <a:ea typeface="ヒラギノ角ゴ Pro W3" pitchFamily="84" charset="-128"/>
                <a:cs typeface="+mn-cs"/>
              </a:rPr>
              <a:t>institutional failures: hospital and care home staff on holiday</a:t>
            </a:r>
          </a:p>
          <a:p>
            <a:pPr marL="635000" lvl="1" indent="-285750" eaLnBrk="0" fontAlgn="base" hangingPunct="0">
              <a:lnSpc>
                <a:spcPct val="150000"/>
              </a:lnSpc>
              <a:spcBef>
                <a:spcPts val="600"/>
              </a:spcBef>
              <a:spcAft>
                <a:spcPct val="0"/>
              </a:spcAft>
            </a:pPr>
            <a:r>
              <a:rPr lang="en-GB" sz="2000" dirty="0">
                <a:solidFill>
                  <a:prstClr val="black"/>
                </a:solidFill>
                <a:ea typeface="ヒラギノ角ゴ Pro W3" pitchFamily="84" charset="-128"/>
                <a:cs typeface="+mn-cs"/>
              </a:rPr>
              <a:t>limited surveillance and scientific monitoring</a:t>
            </a:r>
          </a:p>
          <a:p>
            <a:pPr marL="635000" lvl="1" indent="-285750" eaLnBrk="0" fontAlgn="base" hangingPunct="0">
              <a:lnSpc>
                <a:spcPct val="150000"/>
              </a:lnSpc>
              <a:spcBef>
                <a:spcPts val="600"/>
              </a:spcBef>
              <a:spcAft>
                <a:spcPct val="0"/>
              </a:spcAft>
            </a:pPr>
            <a:r>
              <a:rPr lang="en-GB" sz="2000" dirty="0">
                <a:solidFill>
                  <a:prstClr val="black"/>
                </a:solidFill>
                <a:ea typeface="ヒラギノ角ゴ Pro W3" pitchFamily="84" charset="-128"/>
                <a:cs typeface="+mn-cs"/>
              </a:rPr>
              <a:t>critical communication issues: between organisations, media and public</a:t>
            </a:r>
          </a:p>
          <a:p>
            <a:pPr marL="635000" lvl="1" indent="-285750" eaLnBrk="0" fontAlgn="base" hangingPunct="0">
              <a:lnSpc>
                <a:spcPct val="150000"/>
              </a:lnSpc>
              <a:spcBef>
                <a:spcPts val="600"/>
              </a:spcBef>
              <a:spcAft>
                <a:spcPct val="0"/>
              </a:spcAft>
            </a:pPr>
            <a:r>
              <a:rPr lang="en-GB" sz="2000" dirty="0">
                <a:solidFill>
                  <a:prstClr val="black"/>
                </a:solidFill>
                <a:ea typeface="ヒラギノ角ゴ Pro W3" pitchFamily="84" charset="-128"/>
                <a:cs typeface="+mn-cs"/>
              </a:rPr>
              <a:t>limited sense of emergency: no public health measures</a:t>
            </a:r>
          </a:p>
          <a:p>
            <a:pPr marL="1588" lvl="1" indent="-176213" algn="r" eaLnBrk="0" fontAlgn="base" hangingPunct="0">
              <a:lnSpc>
                <a:spcPct val="100000"/>
              </a:lnSpc>
              <a:spcBef>
                <a:spcPct val="20000"/>
              </a:spcBef>
              <a:spcAft>
                <a:spcPct val="30000"/>
              </a:spcAft>
              <a:buClrTx/>
              <a:buNone/>
            </a:pPr>
            <a:r>
              <a:rPr lang="en-GB" sz="1600" dirty="0" err="1">
                <a:solidFill>
                  <a:prstClr val="black"/>
                </a:solidFill>
                <a:ea typeface="ヒラギノ角ゴ Pro W3" pitchFamily="84" charset="-128"/>
                <a:cs typeface="+mn-cs"/>
              </a:rPr>
              <a:t>Lagadec</a:t>
            </a:r>
            <a:r>
              <a:rPr lang="en-GB" sz="1600" dirty="0">
                <a:solidFill>
                  <a:prstClr val="black"/>
                </a:solidFill>
                <a:ea typeface="ヒラギノ角ゴ Pro W3" pitchFamily="84" charset="-128"/>
                <a:cs typeface="+mn-cs"/>
              </a:rPr>
              <a:t> (2004)</a:t>
            </a:r>
          </a:p>
          <a:p>
            <a:endParaRPr lang="en-GB" dirty="0"/>
          </a:p>
        </p:txBody>
      </p:sp>
      <p:sp>
        <p:nvSpPr>
          <p:cNvPr id="4" name="Footer Placeholder 3">
            <a:extLst>
              <a:ext uri="{FF2B5EF4-FFF2-40B4-BE49-F238E27FC236}">
                <a16:creationId xmlns:a16="http://schemas.microsoft.com/office/drawing/2014/main" id="{36BE7809-D2C6-4AB5-A84F-E3C95DEE8D91}"/>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FD74A42B-BAE1-46DE-ADFE-AEEFFDF2ECD4}"/>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11</a:t>
            </a:fld>
            <a:endParaRPr lang="en-GB" sz="1400" dirty="0"/>
          </a:p>
        </p:txBody>
      </p:sp>
    </p:spTree>
    <p:extLst>
      <p:ext uri="{BB962C8B-B14F-4D97-AF65-F5344CB8AC3E}">
        <p14:creationId xmlns:p14="http://schemas.microsoft.com/office/powerpoint/2010/main" val="2351351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43C40-8D4B-4D11-A404-34B10A8ACB6E}"/>
              </a:ext>
            </a:extLst>
          </p:cNvPr>
          <p:cNvSpPr>
            <a:spLocks noGrp="1"/>
          </p:cNvSpPr>
          <p:nvPr>
            <p:ph type="title"/>
          </p:nvPr>
        </p:nvSpPr>
        <p:spPr/>
        <p:txBody>
          <a:bodyPr/>
          <a:lstStyle/>
          <a:p>
            <a:r>
              <a:rPr lang="en-GB" dirty="0"/>
              <a:t>Daily mortality in London, August 2003</a:t>
            </a:r>
          </a:p>
        </p:txBody>
      </p:sp>
      <p:pic>
        <p:nvPicPr>
          <p:cNvPr id="6" name="Content Placeholder 5" descr="Graph illustrating the daily mortality in London for those age 75 and over during the heatwave of August 2003.">
            <a:extLst>
              <a:ext uri="{FF2B5EF4-FFF2-40B4-BE49-F238E27FC236}">
                <a16:creationId xmlns:a16="http://schemas.microsoft.com/office/drawing/2014/main" id="{87DE0BBB-E628-4761-8279-C160F8586A2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88112" y="1746503"/>
            <a:ext cx="6922581" cy="4166672"/>
          </a:xfrm>
          <a:prstGeom prst="rect">
            <a:avLst/>
          </a:prstGeom>
        </p:spPr>
      </p:pic>
      <p:sp>
        <p:nvSpPr>
          <p:cNvPr id="4" name="Footer Placeholder 3">
            <a:extLst>
              <a:ext uri="{FF2B5EF4-FFF2-40B4-BE49-F238E27FC236}">
                <a16:creationId xmlns:a16="http://schemas.microsoft.com/office/drawing/2014/main" id="{E91D0C1C-8375-4F04-9682-5199E596F33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74E76157-EB57-4374-88C8-BDCBAFF86EEE}"/>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12</a:t>
            </a:fld>
            <a:endParaRPr lang="en-GB" sz="1400" dirty="0"/>
          </a:p>
        </p:txBody>
      </p:sp>
      <p:pic>
        <p:nvPicPr>
          <p:cNvPr id="7" name="Picture 6">
            <a:extLst>
              <a:ext uri="{FF2B5EF4-FFF2-40B4-BE49-F238E27FC236}">
                <a16:creationId xmlns:a16="http://schemas.microsoft.com/office/drawing/2014/main" id="{BC19D59D-FC61-4024-A5E5-C60A77819CA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795" y="5780310"/>
            <a:ext cx="4896544" cy="691706"/>
          </a:xfrm>
          <a:prstGeom prst="rect">
            <a:avLst/>
          </a:prstGeom>
        </p:spPr>
      </p:pic>
      <p:sp>
        <p:nvSpPr>
          <p:cNvPr id="8" name="Rectangle 7">
            <a:extLst>
              <a:ext uri="{FF2B5EF4-FFF2-40B4-BE49-F238E27FC236}">
                <a16:creationId xmlns:a16="http://schemas.microsoft.com/office/drawing/2014/main" id="{5592A9F6-D2B5-4E4B-A6CB-4E7036F21001}"/>
              </a:ext>
              <a:ext uri="{C183D7F6-B498-43B3-948B-1728B52AA6E4}">
                <adec:decorative xmlns:adec="http://schemas.microsoft.com/office/drawing/2017/decorative" val="1"/>
              </a:ext>
            </a:extLst>
          </p:cNvPr>
          <p:cNvSpPr/>
          <p:nvPr/>
        </p:nvSpPr>
        <p:spPr>
          <a:xfrm>
            <a:off x="8420915" y="5913175"/>
            <a:ext cx="2416046" cy="369332"/>
          </a:xfrm>
          <a:prstGeom prst="rect">
            <a:avLst/>
          </a:prstGeom>
        </p:spPr>
        <p:txBody>
          <a:bodyPr wrap="none">
            <a:spAutoFit/>
          </a:bodyPr>
          <a:lstStyle/>
          <a:p>
            <a:pPr algn="r"/>
            <a:r>
              <a:rPr lang="en-GB" dirty="0"/>
              <a:t>Johnson </a:t>
            </a:r>
            <a:r>
              <a:rPr lang="en-GB" i="1" dirty="0"/>
              <a:t>et al</a:t>
            </a:r>
            <a:r>
              <a:rPr lang="en-GB" dirty="0"/>
              <a:t>., (2005)</a:t>
            </a:r>
          </a:p>
        </p:txBody>
      </p:sp>
      <p:sp>
        <p:nvSpPr>
          <p:cNvPr id="9" name="TextBox 8">
            <a:extLst>
              <a:ext uri="{FF2B5EF4-FFF2-40B4-BE49-F238E27FC236}">
                <a16:creationId xmlns:a16="http://schemas.microsoft.com/office/drawing/2014/main" id="{D30D229A-D664-4EC0-A082-240B34C904FD}"/>
              </a:ext>
              <a:ext uri="{C183D7F6-B498-43B3-948B-1728B52AA6E4}">
                <adec:decorative xmlns:adec="http://schemas.microsoft.com/office/drawing/2017/decorative" val="1"/>
              </a:ext>
            </a:extLst>
          </p:cNvPr>
          <p:cNvSpPr txBox="1"/>
          <p:nvPr/>
        </p:nvSpPr>
        <p:spPr>
          <a:xfrm>
            <a:off x="4237450" y="1508421"/>
            <a:ext cx="4300344" cy="338554"/>
          </a:xfrm>
          <a:prstGeom prst="rect">
            <a:avLst/>
          </a:prstGeom>
          <a:noFill/>
        </p:spPr>
        <p:txBody>
          <a:bodyPr wrap="none" rtlCol="0">
            <a:spAutoFit/>
          </a:bodyPr>
          <a:lstStyle/>
          <a:p>
            <a:r>
              <a:rPr lang="en-GB" sz="1600" b="1" dirty="0"/>
              <a:t>Daily mortality, London, 75 years and over</a:t>
            </a:r>
          </a:p>
        </p:txBody>
      </p:sp>
    </p:spTree>
    <p:extLst>
      <p:ext uri="{BB962C8B-B14F-4D97-AF65-F5344CB8AC3E}">
        <p14:creationId xmlns:p14="http://schemas.microsoft.com/office/powerpoint/2010/main" val="218002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B454-4A4E-4F22-B42C-FB677514FE21}"/>
              </a:ext>
            </a:extLst>
          </p:cNvPr>
          <p:cNvSpPr>
            <a:spLocks noGrp="1"/>
          </p:cNvSpPr>
          <p:nvPr>
            <p:ph type="title"/>
          </p:nvPr>
        </p:nvSpPr>
        <p:spPr/>
        <p:txBody>
          <a:bodyPr/>
          <a:lstStyle/>
          <a:p>
            <a:r>
              <a:rPr lang="en-GB" dirty="0"/>
              <a:t>July 2013 hot weather</a:t>
            </a:r>
          </a:p>
        </p:txBody>
      </p:sp>
      <p:pic>
        <p:nvPicPr>
          <p:cNvPr id="6" name="img1" descr="July 2013 Mean daily maximum temp. Actual">
            <a:extLst>
              <a:ext uri="{FF2B5EF4-FFF2-40B4-BE49-F238E27FC236}">
                <a16:creationId xmlns:a16="http://schemas.microsoft.com/office/drawing/2014/main" id="{A3DA2301-72B5-42BD-9F0C-6269E6E894E2}"/>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252686" y="1552250"/>
            <a:ext cx="3933371" cy="490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CAA54031-5940-4FA2-83F1-DC32D19A2043}"/>
              </a:ex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E4C1208C-F69D-40E0-B148-B96D602DD9D1}"/>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13</a:t>
            </a:fld>
            <a:endParaRPr lang="en-GB" sz="1400" dirty="0"/>
          </a:p>
        </p:txBody>
      </p:sp>
    </p:spTree>
    <p:extLst>
      <p:ext uri="{BB962C8B-B14F-4D97-AF65-F5344CB8AC3E}">
        <p14:creationId xmlns:p14="http://schemas.microsoft.com/office/powerpoint/2010/main" val="3603384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704DE-E10D-4019-8437-32417C66B711}"/>
              </a:ext>
            </a:extLst>
          </p:cNvPr>
          <p:cNvSpPr>
            <a:spLocks noGrp="1"/>
          </p:cNvSpPr>
          <p:nvPr>
            <p:ph type="title"/>
          </p:nvPr>
        </p:nvSpPr>
        <p:spPr/>
        <p:txBody>
          <a:bodyPr/>
          <a:lstStyle/>
          <a:p>
            <a:r>
              <a:rPr lang="en-GB" dirty="0"/>
              <a:t>Daily Mortality (June to September 2013)</a:t>
            </a:r>
          </a:p>
        </p:txBody>
      </p:sp>
      <p:pic>
        <p:nvPicPr>
          <p:cNvPr id="6" name="Picture 2" descr="Graph illustrating daily mortality fro June to September 2013. it shows the incidence of mortality is greatest in the weeks beginning 13th July, 20th July and 27th July.">
            <a:extLst>
              <a:ext uri="{FF2B5EF4-FFF2-40B4-BE49-F238E27FC236}">
                <a16:creationId xmlns:a16="http://schemas.microsoft.com/office/drawing/2014/main" id="{06A2DAD0-686A-4138-AD11-C70ACE209FE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66048" y="1615169"/>
            <a:ext cx="6138912" cy="39908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a:extLst>
              <a:ext uri="{FF2B5EF4-FFF2-40B4-BE49-F238E27FC236}">
                <a16:creationId xmlns:a16="http://schemas.microsoft.com/office/drawing/2014/main" id="{3767158E-F781-4B15-9EB3-A776F5DF81D9}"/>
              </a:ext>
              <a:ext uri="{C183D7F6-B498-43B3-948B-1728B52AA6E4}">
                <adec:decorative xmlns:adec="http://schemas.microsoft.com/office/drawing/2017/decorative" val="1"/>
              </a:ext>
            </a:extLst>
          </p:cNvPr>
          <p:cNvSpPr/>
          <p:nvPr/>
        </p:nvSpPr>
        <p:spPr>
          <a:xfrm>
            <a:off x="428795" y="5700186"/>
            <a:ext cx="11437258" cy="738664"/>
          </a:xfrm>
          <a:prstGeom prst="rect">
            <a:avLst/>
          </a:prstGeom>
        </p:spPr>
        <p:txBody>
          <a:bodyPr wrap="square">
            <a:spAutoFit/>
          </a:bodyPr>
          <a:lstStyle/>
          <a:p>
            <a:r>
              <a:rPr lang="en-GB" sz="1400" dirty="0">
                <a:solidFill>
                  <a:prstClr val="black"/>
                </a:solidFill>
              </a:rPr>
              <a:t>Daily number of deaths in &lt;65yr olds (a) and 65+yr olds (b) compared to expected number (blue line) and upper 3SD significance limit (red line) with daily maximum Central England Temperature (⁰C, green line), England, 2013. Grey shading: heatwave defined as Met office alert or mean CET &gt;20degC  (Green </a:t>
            </a:r>
            <a:r>
              <a:rPr lang="en-GB" sz="1400" i="1" dirty="0">
                <a:solidFill>
                  <a:prstClr val="black"/>
                </a:solidFill>
              </a:rPr>
              <a:t>et al</a:t>
            </a:r>
            <a:r>
              <a:rPr lang="en-GB" sz="1400" dirty="0">
                <a:solidFill>
                  <a:prstClr val="black"/>
                </a:solidFill>
              </a:rPr>
              <a:t>. 2016).</a:t>
            </a:r>
          </a:p>
        </p:txBody>
      </p:sp>
      <p:sp>
        <p:nvSpPr>
          <p:cNvPr id="4" name="Footer Placeholder 3">
            <a:extLst>
              <a:ext uri="{FF2B5EF4-FFF2-40B4-BE49-F238E27FC236}">
                <a16:creationId xmlns:a16="http://schemas.microsoft.com/office/drawing/2014/main" id="{A97D6756-EE43-4FE4-A7FC-BD05AD6DD48C}"/>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8836E05E-165E-4DC2-88A2-1A589490DB33}"/>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14</a:t>
            </a:fld>
            <a:endParaRPr lang="en-GB" sz="1400" dirty="0"/>
          </a:p>
        </p:txBody>
      </p:sp>
    </p:spTree>
    <p:extLst>
      <p:ext uri="{BB962C8B-B14F-4D97-AF65-F5344CB8AC3E}">
        <p14:creationId xmlns:p14="http://schemas.microsoft.com/office/powerpoint/2010/main" val="2473492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ED404-20C1-4958-B696-C56237A92EF7}"/>
              </a:ext>
            </a:extLst>
          </p:cNvPr>
          <p:cNvSpPr>
            <a:spLocks noGrp="1"/>
          </p:cNvSpPr>
          <p:nvPr>
            <p:ph type="title"/>
          </p:nvPr>
        </p:nvSpPr>
        <p:spPr/>
        <p:txBody>
          <a:bodyPr/>
          <a:lstStyle/>
          <a:p>
            <a:r>
              <a:rPr lang="en-GB" dirty="0"/>
              <a:t>GP heat/sun stroke consultations, July 2013</a:t>
            </a:r>
          </a:p>
        </p:txBody>
      </p:sp>
      <p:sp>
        <p:nvSpPr>
          <p:cNvPr id="4" name="Footer Placeholder 3">
            <a:extLst>
              <a:ext uri="{FF2B5EF4-FFF2-40B4-BE49-F238E27FC236}">
                <a16:creationId xmlns:a16="http://schemas.microsoft.com/office/drawing/2014/main" id="{53906FE2-B10F-4D29-84AB-5AD9AA45F4FD}"/>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EA9B54A0-75EE-4003-9C72-D1EC31D14A35}"/>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15</a:t>
            </a:fld>
            <a:endParaRPr lang="en-GB" sz="1400" dirty="0"/>
          </a:p>
        </p:txBody>
      </p:sp>
      <p:pic>
        <p:nvPicPr>
          <p:cNvPr id="9" name="Content Placeholder 5" descr="Graph illustrating number of GP heat and sun stroke consultations in July 2013. The peak coincides with the heat episodes of weeks beginning 13th, 20th July.">
            <a:extLst>
              <a:ext uri="{FF2B5EF4-FFF2-40B4-BE49-F238E27FC236}">
                <a16:creationId xmlns:a16="http://schemas.microsoft.com/office/drawing/2014/main" id="{0C4E81B6-0A0C-4586-8535-086B39E0229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140180" y="1572760"/>
            <a:ext cx="6381192" cy="4180949"/>
          </a:xfrm>
          <a:prstGeom prst="rect">
            <a:avLst/>
          </a:prstGeom>
          <a:noFill/>
          <a:ln w="9525">
            <a:noFill/>
            <a:miter lim="800000"/>
            <a:headEnd/>
            <a:tailEnd/>
          </a:ln>
        </p:spPr>
      </p:pic>
      <p:sp>
        <p:nvSpPr>
          <p:cNvPr id="10" name="Rectangle 9">
            <a:extLst>
              <a:ext uri="{FF2B5EF4-FFF2-40B4-BE49-F238E27FC236}">
                <a16:creationId xmlns:a16="http://schemas.microsoft.com/office/drawing/2014/main" id="{C8698CC6-C532-4EBA-8C3B-1893D7D8D20A}"/>
              </a:ext>
              <a:ext uri="{C183D7F6-B498-43B3-948B-1728B52AA6E4}">
                <adec:decorative xmlns:adec="http://schemas.microsoft.com/office/drawing/2017/decorative" val="1"/>
              </a:ext>
            </a:extLst>
          </p:cNvPr>
          <p:cNvSpPr/>
          <p:nvPr/>
        </p:nvSpPr>
        <p:spPr>
          <a:xfrm>
            <a:off x="5758339" y="1622110"/>
            <a:ext cx="860175" cy="33708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1" name="TextBox 10">
            <a:extLst>
              <a:ext uri="{FF2B5EF4-FFF2-40B4-BE49-F238E27FC236}">
                <a16:creationId xmlns:a16="http://schemas.microsoft.com/office/drawing/2014/main" id="{12D27D34-BBA1-4D5F-A250-A01913C9ECC2}"/>
              </a:ext>
              <a:ext uri="{C183D7F6-B498-43B3-948B-1728B52AA6E4}">
                <adec:decorative xmlns:adec="http://schemas.microsoft.com/office/drawing/2017/decorative" val="1"/>
              </a:ext>
            </a:extLst>
          </p:cNvPr>
          <p:cNvSpPr txBox="1"/>
          <p:nvPr/>
        </p:nvSpPr>
        <p:spPr>
          <a:xfrm>
            <a:off x="239814" y="5785925"/>
            <a:ext cx="11712372" cy="461665"/>
          </a:xfrm>
          <a:prstGeom prst="rect">
            <a:avLst/>
          </a:prstGeom>
          <a:noFill/>
        </p:spPr>
        <p:txBody>
          <a:bodyPr wrap="square" rtlCol="0">
            <a:spAutoFit/>
          </a:bodyPr>
          <a:lstStyle/>
          <a:p>
            <a:r>
              <a:rPr lang="en-GB" sz="1200" dirty="0"/>
              <a:t>GP in hours daily heat illness consultations (7-day moving average) by age group during the 2013 Heat-Health alert period (1 June – 15 September 2013). Heat alert periods (heat health alert levels 2/3) for 2013 are indicated by hashed grey bars; weekends are indicated by solid grey bars. GP, general practitioner (</a:t>
            </a:r>
            <a:r>
              <a:rPr lang="en-GB" sz="1200" dirty="0">
                <a:solidFill>
                  <a:prstClr val="black"/>
                </a:solidFill>
              </a:rPr>
              <a:t>Smith </a:t>
            </a:r>
            <a:r>
              <a:rPr lang="en-GB" sz="1200" i="1" dirty="0">
                <a:solidFill>
                  <a:prstClr val="black"/>
                </a:solidFill>
              </a:rPr>
              <a:t>et al.,</a:t>
            </a:r>
            <a:r>
              <a:rPr lang="en-GB" sz="1200" dirty="0">
                <a:solidFill>
                  <a:prstClr val="black"/>
                </a:solidFill>
              </a:rPr>
              <a:t> 2016).</a:t>
            </a:r>
            <a:endParaRPr lang="en-GB" sz="1000" dirty="0">
              <a:solidFill>
                <a:prstClr val="black"/>
              </a:solidFill>
            </a:endParaRPr>
          </a:p>
        </p:txBody>
      </p:sp>
    </p:spTree>
    <p:extLst>
      <p:ext uri="{BB962C8B-B14F-4D97-AF65-F5344CB8AC3E}">
        <p14:creationId xmlns:p14="http://schemas.microsoft.com/office/powerpoint/2010/main" val="3696933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E821C-2695-4AEE-ACB4-ADBF3D4B3B6A}"/>
              </a:ext>
            </a:extLst>
          </p:cNvPr>
          <p:cNvSpPr>
            <a:spLocks noGrp="1"/>
          </p:cNvSpPr>
          <p:nvPr>
            <p:ph type="ctrTitle"/>
          </p:nvPr>
        </p:nvSpPr>
        <p:spPr>
          <a:xfrm>
            <a:off x="1364727" y="3077471"/>
            <a:ext cx="9144612" cy="703057"/>
          </a:xfrm>
        </p:spPr>
        <p:txBody>
          <a:bodyPr>
            <a:normAutofit/>
          </a:bodyPr>
          <a:lstStyle/>
          <a:p>
            <a:pPr algn="ctr"/>
            <a:r>
              <a:rPr lang="en-GB" b="1" dirty="0"/>
              <a:t>Heatwaves and hot weather</a:t>
            </a:r>
          </a:p>
        </p:txBody>
      </p:sp>
    </p:spTree>
    <p:extLst>
      <p:ext uri="{BB962C8B-B14F-4D97-AF65-F5344CB8AC3E}">
        <p14:creationId xmlns:p14="http://schemas.microsoft.com/office/powerpoint/2010/main" val="2218896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9DFEC-6210-4529-8A37-1697BEC8BF39}"/>
              </a:ext>
            </a:extLst>
          </p:cNvPr>
          <p:cNvSpPr>
            <a:spLocks noGrp="1"/>
          </p:cNvSpPr>
          <p:nvPr>
            <p:ph type="title"/>
          </p:nvPr>
        </p:nvSpPr>
        <p:spPr/>
        <p:txBody>
          <a:bodyPr/>
          <a:lstStyle/>
          <a:p>
            <a:r>
              <a:rPr lang="en-GB" dirty="0">
                <a:latin typeface="Arial" charset="0"/>
                <a:ea typeface="ヒラギノ角ゴ Pro W3" charset="-128"/>
                <a:cs typeface="ヒラギノ角ゴ Pro W3" charset="-128"/>
              </a:rPr>
              <a:t>Heatwaves and hot weather - Definition</a:t>
            </a:r>
            <a:endParaRPr lang="en-GB" dirty="0"/>
          </a:p>
        </p:txBody>
      </p:sp>
      <p:sp>
        <p:nvSpPr>
          <p:cNvPr id="3" name="Content Placeholder 2">
            <a:extLst>
              <a:ext uri="{FF2B5EF4-FFF2-40B4-BE49-F238E27FC236}">
                <a16:creationId xmlns:a16="http://schemas.microsoft.com/office/drawing/2014/main" id="{03C0291F-6D22-4A98-8CAD-5F0327364790}"/>
              </a:ext>
            </a:extLst>
          </p:cNvPr>
          <p:cNvSpPr>
            <a:spLocks noGrp="1"/>
          </p:cNvSpPr>
          <p:nvPr>
            <p:ph idx="1"/>
          </p:nvPr>
        </p:nvSpPr>
        <p:spPr/>
        <p:txBody>
          <a:bodyPr vert="horz" lIns="91440" tIns="45720" rIns="91440" bIns="45720" rtlCol="0" anchor="t">
            <a:normAutofit fontScale="92500" lnSpcReduction="10000"/>
          </a:bodyPr>
          <a:lstStyle/>
          <a:p>
            <a:pPr marL="0" indent="0">
              <a:lnSpc>
                <a:spcPct val="120000"/>
              </a:lnSpc>
              <a:spcBef>
                <a:spcPts val="0"/>
              </a:spcBef>
              <a:buNone/>
            </a:pPr>
            <a:r>
              <a:rPr lang="en-GB" sz="1800" dirty="0"/>
              <a:t>The term heatwave can be used to describe </a:t>
            </a:r>
            <a:r>
              <a:rPr lang="en-GB" sz="1800" b="1" dirty="0"/>
              <a:t>an extended period of hot weather relative</a:t>
            </a:r>
            <a:r>
              <a:rPr lang="en-GB" sz="1800" dirty="0"/>
              <a:t> to the </a:t>
            </a:r>
            <a:r>
              <a:rPr lang="en-GB" sz="1800" b="1" dirty="0"/>
              <a:t>expected conditions of the area at that time of year</a:t>
            </a:r>
            <a:r>
              <a:rPr lang="en-GB" sz="1800" dirty="0"/>
              <a:t>.</a:t>
            </a:r>
          </a:p>
          <a:p>
            <a:pPr marL="0" indent="0">
              <a:lnSpc>
                <a:spcPct val="120000"/>
              </a:lnSpc>
              <a:spcBef>
                <a:spcPts val="0"/>
              </a:spcBef>
              <a:buNone/>
            </a:pPr>
            <a:endParaRPr lang="en-GB" sz="1800" dirty="0"/>
          </a:p>
          <a:p>
            <a:pPr marL="0" indent="0">
              <a:lnSpc>
                <a:spcPct val="120000"/>
              </a:lnSpc>
              <a:spcBef>
                <a:spcPts val="0"/>
              </a:spcBef>
              <a:buNone/>
            </a:pPr>
            <a:r>
              <a:rPr lang="en-GB" sz="1800" dirty="0"/>
              <a:t>The full Met Office definition can be found on their </a:t>
            </a:r>
            <a:r>
              <a:rPr lang="en-GB" sz="1800" dirty="0">
                <a:hlinkClick r:id="rId3"/>
              </a:rPr>
              <a:t>webpage</a:t>
            </a:r>
            <a:r>
              <a:rPr lang="en-GB" sz="1800" dirty="0"/>
              <a:t>. In short, a UK heatwave threshold is met when a location records a period of at least three consecutive days with daily maximum temperatures meeting or exceeding the heatwave temperature threshold. The threshold varies by UK county.</a:t>
            </a:r>
          </a:p>
          <a:p>
            <a:pPr marL="0" indent="0">
              <a:lnSpc>
                <a:spcPct val="120000"/>
              </a:lnSpc>
              <a:spcBef>
                <a:spcPts val="0"/>
              </a:spcBef>
              <a:buNone/>
            </a:pPr>
            <a:endParaRPr lang="en-GB" sz="1800" dirty="0"/>
          </a:p>
          <a:p>
            <a:pPr marL="0" indent="0">
              <a:lnSpc>
                <a:spcPct val="120000"/>
              </a:lnSpc>
              <a:spcBef>
                <a:spcPts val="0"/>
              </a:spcBef>
              <a:buNone/>
              <a:defRPr/>
            </a:pPr>
            <a:r>
              <a:rPr lang="en-GB" sz="1800" dirty="0">
                <a:latin typeface="Arial" charset="0"/>
                <a:ea typeface="ヒラギノ角ゴ Pro W3" charset="-128"/>
                <a:cs typeface="ヒラギノ角ゴ Pro W3" charset="-128"/>
              </a:rPr>
              <a:t>Many people enjoy hot weather but there can be </a:t>
            </a:r>
            <a:r>
              <a:rPr lang="en-GB" sz="1800" b="1" dirty="0">
                <a:latin typeface="Arial" charset="0"/>
                <a:ea typeface="ヒラギノ角ゴ Pro W3" charset="-128"/>
                <a:cs typeface="ヒラギノ角ゴ Pro W3" charset="-128"/>
              </a:rPr>
              <a:t>serious health consequences</a:t>
            </a:r>
            <a:r>
              <a:rPr lang="en-GB" sz="1800" dirty="0">
                <a:latin typeface="Arial" charset="0"/>
                <a:ea typeface="ヒラギノ角ゴ Pro W3" charset="-128"/>
                <a:cs typeface="ヒラギノ角ゴ Pro W3" charset="-128"/>
              </a:rPr>
              <a:t> from too much heat and </a:t>
            </a:r>
            <a:r>
              <a:rPr lang="en-GB" sz="1800" b="1" dirty="0">
                <a:latin typeface="Arial" charset="0"/>
                <a:ea typeface="ヒラギノ角ゴ Pro W3" charset="-128"/>
                <a:cs typeface="ヒラギノ角ゴ Pro W3" charset="-128"/>
              </a:rPr>
              <a:t>vulnerable groups are particularly at-risk in prolonged hot spells</a:t>
            </a:r>
            <a:r>
              <a:rPr lang="en-GB" sz="1800" dirty="0">
                <a:latin typeface="Arial" charset="0"/>
                <a:ea typeface="ヒラギノ角ゴ Pro W3" charset="-128"/>
                <a:cs typeface="ヒラギノ角ゴ Pro W3" charset="-128"/>
              </a:rPr>
              <a:t>.</a:t>
            </a:r>
          </a:p>
          <a:p>
            <a:pPr marL="0" indent="0">
              <a:lnSpc>
                <a:spcPct val="120000"/>
              </a:lnSpc>
              <a:spcBef>
                <a:spcPts val="0"/>
              </a:spcBef>
              <a:buNone/>
              <a:defRPr/>
            </a:pPr>
            <a:endParaRPr lang="en-GB" sz="1800" dirty="0">
              <a:latin typeface="Arial" charset="0"/>
              <a:ea typeface="ヒラギノ角ゴ Pro W3" charset="-128"/>
              <a:cs typeface="ヒラギノ角ゴ Pro W3" charset="-128"/>
            </a:endParaRPr>
          </a:p>
          <a:p>
            <a:pPr marL="0" indent="0">
              <a:lnSpc>
                <a:spcPct val="120000"/>
              </a:lnSpc>
              <a:spcBef>
                <a:spcPts val="0"/>
              </a:spcBef>
              <a:buNone/>
              <a:defRPr/>
            </a:pPr>
            <a:r>
              <a:rPr lang="en-GB" sz="1800" dirty="0">
                <a:latin typeface="Arial"/>
                <a:ea typeface="ヒラギノ角ゴ Pro W3"/>
                <a:cs typeface="ヒラギノ角ゴ Pro W3" charset="-128"/>
              </a:rPr>
              <a:t>Hot weather, especially when prolonged, with warm nights, can have effects on </a:t>
            </a:r>
            <a:r>
              <a:rPr lang="en-GB" sz="1800" b="1" dirty="0">
                <a:latin typeface="Arial"/>
                <a:ea typeface="ヒラギノ角ゴ Pro W3"/>
                <a:cs typeface="ヒラギノ角ゴ Pro W3" charset="-128"/>
              </a:rPr>
              <a:t>people's health and on national infrastructure</a:t>
            </a:r>
            <a:r>
              <a:rPr lang="en-GB" sz="1800" dirty="0">
                <a:latin typeface="Arial"/>
                <a:ea typeface="ヒラギノ角ゴ Pro W3"/>
                <a:cs typeface="ヒラギノ角ゴ Pro W3" charset="-128"/>
              </a:rPr>
              <a:t>. To aid preparation and awareness before and during a prolonged hot spell, the heatwave plan has been created by UK Health Security Agency (UKHSA) in association with other partners. It </a:t>
            </a:r>
            <a:r>
              <a:rPr lang="en-GB" sz="1800" b="1" dirty="0">
                <a:latin typeface="Arial"/>
                <a:ea typeface="ヒラギノ角ゴ Pro W3"/>
                <a:cs typeface="ヒラギノ角ゴ Pro W3" charset="-128"/>
              </a:rPr>
              <a:t>recommends a series of steps to reduce the risks to health</a:t>
            </a:r>
            <a:r>
              <a:rPr lang="en-GB" sz="1800" dirty="0">
                <a:latin typeface="Arial"/>
                <a:ea typeface="ヒラギノ角ゴ Pro W3"/>
                <a:cs typeface="ヒラギノ角ゴ Pro W3" charset="-128"/>
              </a:rPr>
              <a:t> from prolonged exposure to severe heat.</a:t>
            </a:r>
          </a:p>
        </p:txBody>
      </p:sp>
      <p:sp>
        <p:nvSpPr>
          <p:cNvPr id="4" name="Footer Placeholder 3">
            <a:extLst>
              <a:ext uri="{FF2B5EF4-FFF2-40B4-BE49-F238E27FC236}">
                <a16:creationId xmlns:a16="http://schemas.microsoft.com/office/drawing/2014/main" id="{06C27340-A8A8-4671-B963-C6245CF228AC}"/>
              </a:ex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D1DBF4C3-1641-4320-88AE-2BB4DA2DFAB8}"/>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17</a:t>
            </a:fld>
            <a:endParaRPr lang="en-GB" sz="1400" dirty="0"/>
          </a:p>
        </p:txBody>
      </p:sp>
    </p:spTree>
    <p:extLst>
      <p:ext uri="{BB962C8B-B14F-4D97-AF65-F5344CB8AC3E}">
        <p14:creationId xmlns:p14="http://schemas.microsoft.com/office/powerpoint/2010/main" val="2879175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42185-17D7-4FE0-BB60-CD9F4D8ED651}"/>
              </a:ext>
            </a:extLst>
          </p:cNvPr>
          <p:cNvSpPr>
            <a:spLocks noGrp="1"/>
          </p:cNvSpPr>
          <p:nvPr>
            <p:ph type="title"/>
          </p:nvPr>
        </p:nvSpPr>
        <p:spPr/>
        <p:txBody>
          <a:bodyPr/>
          <a:lstStyle/>
          <a:p>
            <a:r>
              <a:rPr lang="en-GB" dirty="0"/>
              <a:t>National Risk Register 2017</a:t>
            </a:r>
          </a:p>
        </p:txBody>
      </p:sp>
      <p:pic>
        <p:nvPicPr>
          <p:cNvPr id="6" name="Content Placeholder 5" descr="Graph illustrating the National Risk Register. Heat is shown on the graph with an impact of 3 out of 5 and a risk of occuring in the next 5 years as 4 out of 5.">
            <a:extLst>
              <a:ext uri="{FF2B5EF4-FFF2-40B4-BE49-F238E27FC236}">
                <a16:creationId xmlns:a16="http://schemas.microsoft.com/office/drawing/2014/main" id="{1F823AEE-F9F4-4D78-93E9-11A4F127F02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70220" y="1658709"/>
            <a:ext cx="3851559" cy="4591905"/>
          </a:xfrm>
          <a:ln>
            <a:solidFill>
              <a:schemeClr val="accent1"/>
            </a:solidFill>
          </a:ln>
        </p:spPr>
      </p:pic>
      <p:sp>
        <p:nvSpPr>
          <p:cNvPr id="4" name="Footer Placeholder 3">
            <a:extLst>
              <a:ext uri="{FF2B5EF4-FFF2-40B4-BE49-F238E27FC236}">
                <a16:creationId xmlns:a16="http://schemas.microsoft.com/office/drawing/2014/main" id="{2DC6B628-82FC-44CF-B589-575C01B5C568}"/>
              </a:ex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F2C3B485-B2A7-44D7-9D5A-E1D7711D2025}"/>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18</a:t>
            </a:fld>
            <a:endParaRPr lang="en-GB" sz="1400" dirty="0"/>
          </a:p>
        </p:txBody>
      </p:sp>
    </p:spTree>
    <p:extLst>
      <p:ext uri="{BB962C8B-B14F-4D97-AF65-F5344CB8AC3E}">
        <p14:creationId xmlns:p14="http://schemas.microsoft.com/office/powerpoint/2010/main" val="3455429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299C0-B89C-45A6-9B11-E9FC39E34E3D}"/>
              </a:ext>
            </a:extLst>
          </p:cNvPr>
          <p:cNvSpPr>
            <a:spLocks noGrp="1"/>
          </p:cNvSpPr>
          <p:nvPr>
            <p:ph type="ctrTitle"/>
          </p:nvPr>
        </p:nvSpPr>
        <p:spPr>
          <a:xfrm>
            <a:off x="713372" y="3429000"/>
            <a:ext cx="10481617" cy="740635"/>
          </a:xfrm>
        </p:spPr>
        <p:txBody>
          <a:bodyPr>
            <a:normAutofit fontScale="90000"/>
          </a:bodyPr>
          <a:lstStyle/>
          <a:p>
            <a:pPr algn="ctr"/>
            <a:r>
              <a:rPr lang="en-GB" sz="4400" b="1" dirty="0"/>
              <a:t>Heat risk and climate change</a:t>
            </a:r>
            <a:br>
              <a:rPr lang="en-GB" b="1" dirty="0"/>
            </a:br>
            <a:endParaRPr lang="en-GB" b="1" dirty="0"/>
          </a:p>
        </p:txBody>
      </p:sp>
    </p:spTree>
    <p:extLst>
      <p:ext uri="{BB962C8B-B14F-4D97-AF65-F5344CB8AC3E}">
        <p14:creationId xmlns:p14="http://schemas.microsoft.com/office/powerpoint/2010/main" val="4151433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19510-ACD0-4E3B-A665-37F734A526E3}"/>
              </a:ext>
            </a:extLst>
          </p:cNvPr>
          <p:cNvSpPr>
            <a:spLocks noGrp="1"/>
          </p:cNvSpPr>
          <p:nvPr>
            <p:ph type="title"/>
          </p:nvPr>
        </p:nvSpPr>
        <p:spPr/>
        <p:txBody>
          <a:bodyPr/>
          <a:lstStyle/>
          <a:p>
            <a:r>
              <a:rPr lang="en-GB" dirty="0">
                <a:ea typeface="ヒラギノ角ゴ Pro W3" charset="-128"/>
                <a:cs typeface="ヒラギノ角ゴ Pro W3" charset="-128"/>
              </a:rPr>
              <a:t>Outline of this presentation</a:t>
            </a:r>
            <a:endParaRPr lang="en-GB" dirty="0"/>
          </a:p>
        </p:txBody>
      </p:sp>
      <p:sp>
        <p:nvSpPr>
          <p:cNvPr id="3" name="Content Placeholder 2">
            <a:extLst>
              <a:ext uri="{FF2B5EF4-FFF2-40B4-BE49-F238E27FC236}">
                <a16:creationId xmlns:a16="http://schemas.microsoft.com/office/drawing/2014/main" id="{85007A99-1BF7-4988-8B9C-D41D36A04794}"/>
              </a:ext>
            </a:extLst>
          </p:cNvPr>
          <p:cNvSpPr>
            <a:spLocks noGrp="1"/>
          </p:cNvSpPr>
          <p:nvPr>
            <p:ph idx="1"/>
          </p:nvPr>
        </p:nvSpPr>
        <p:spPr/>
        <p:txBody>
          <a:bodyPr/>
          <a:lstStyle/>
          <a:p>
            <a:r>
              <a:rPr lang="en-GB" sz="2000" dirty="0"/>
              <a:t>Health impacts of hot weather</a:t>
            </a:r>
          </a:p>
          <a:p>
            <a:r>
              <a:rPr lang="en-GB" sz="2000" dirty="0"/>
              <a:t>Heatwaves and hot weather</a:t>
            </a:r>
          </a:p>
          <a:p>
            <a:r>
              <a:rPr lang="en-GB" sz="2000" dirty="0"/>
              <a:t>Heat risk and climate change</a:t>
            </a:r>
          </a:p>
          <a:p>
            <a:r>
              <a:rPr lang="en-GB" sz="2000" dirty="0"/>
              <a:t>Overheating in buildings</a:t>
            </a:r>
          </a:p>
          <a:p>
            <a:r>
              <a:rPr lang="en-GB" sz="2000" dirty="0"/>
              <a:t>The Heatwave Plan for England</a:t>
            </a:r>
          </a:p>
          <a:p>
            <a:r>
              <a:rPr lang="en-GB" sz="2000" dirty="0"/>
              <a:t>Heat-health alerting system</a:t>
            </a:r>
          </a:p>
          <a:p>
            <a:r>
              <a:rPr lang="en-GB" sz="2000" dirty="0"/>
              <a:t>Key messages</a:t>
            </a:r>
          </a:p>
          <a:p>
            <a:r>
              <a:rPr lang="en-GB" sz="2000" dirty="0"/>
              <a:t>Resources</a:t>
            </a:r>
          </a:p>
          <a:p>
            <a:endParaRPr lang="en-GB" dirty="0"/>
          </a:p>
        </p:txBody>
      </p:sp>
      <p:sp>
        <p:nvSpPr>
          <p:cNvPr id="4" name="Footer Placeholder 3">
            <a:extLst>
              <a:ext uri="{FF2B5EF4-FFF2-40B4-BE49-F238E27FC236}">
                <a16:creationId xmlns:a16="http://schemas.microsoft.com/office/drawing/2014/main" id="{B59565DF-33B3-4D2B-BB32-5E19393743AB}"/>
              </a:ext>
            </a:extLst>
          </p:cNvPr>
          <p:cNvSpPr>
            <a:spLocks noGrp="1"/>
          </p:cNvSpPr>
          <p:nvPr>
            <p:ph type="ftr" sz="quarter" idx="10"/>
          </p:nvPr>
        </p:nvSpPr>
        <p:spPr/>
        <p:txBody>
          <a:bodyPr/>
          <a:lstStyle/>
          <a:p>
            <a:pPr>
              <a:defRPr/>
            </a:pPr>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23A85953-027A-4775-9848-1FB1C078DA37}"/>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2</a:t>
            </a:fld>
            <a:endParaRPr lang="en-GB" sz="1400" dirty="0"/>
          </a:p>
        </p:txBody>
      </p:sp>
    </p:spTree>
    <p:extLst>
      <p:ext uri="{BB962C8B-B14F-4D97-AF65-F5344CB8AC3E}">
        <p14:creationId xmlns:p14="http://schemas.microsoft.com/office/powerpoint/2010/main" val="3702429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33C67-C5F8-4236-B19D-701740294A57}"/>
              </a:ext>
            </a:extLst>
          </p:cNvPr>
          <p:cNvSpPr>
            <a:spLocks noGrp="1"/>
          </p:cNvSpPr>
          <p:nvPr>
            <p:ph type="title"/>
          </p:nvPr>
        </p:nvSpPr>
        <p:spPr/>
        <p:txBody>
          <a:bodyPr/>
          <a:lstStyle/>
          <a:p>
            <a:r>
              <a:rPr lang="en-GB" dirty="0">
                <a:latin typeface="Arial" pitchFamily="84" charset="0"/>
              </a:rPr>
              <a:t>Future heat risk</a:t>
            </a:r>
            <a:endParaRPr lang="en-GB" dirty="0"/>
          </a:p>
        </p:txBody>
      </p:sp>
      <p:sp>
        <p:nvSpPr>
          <p:cNvPr id="3" name="Content Placeholder 2">
            <a:extLst>
              <a:ext uri="{FF2B5EF4-FFF2-40B4-BE49-F238E27FC236}">
                <a16:creationId xmlns:a16="http://schemas.microsoft.com/office/drawing/2014/main" id="{068A789F-E161-4477-829F-60E83359E16B}"/>
              </a:ext>
            </a:extLst>
          </p:cNvPr>
          <p:cNvSpPr>
            <a:spLocks noGrp="1"/>
          </p:cNvSpPr>
          <p:nvPr>
            <p:ph idx="1"/>
          </p:nvPr>
        </p:nvSpPr>
        <p:spPr/>
        <p:txBody>
          <a:bodyPr/>
          <a:lstStyle/>
          <a:p>
            <a:pPr marL="285750" indent="-285750">
              <a:lnSpc>
                <a:spcPct val="114000"/>
              </a:lnSpc>
              <a:spcBef>
                <a:spcPts val="600"/>
              </a:spcBef>
              <a:spcAft>
                <a:spcPts val="600"/>
              </a:spcAft>
            </a:pPr>
            <a:r>
              <a:rPr lang="en-GB" sz="2000" dirty="0"/>
              <a:t>an increase in the frequency and intensity of hot weather is one of the most likely impacts of climate change</a:t>
            </a:r>
          </a:p>
          <a:p>
            <a:pPr marL="285750" indent="-285750">
              <a:lnSpc>
                <a:spcPct val="114000"/>
              </a:lnSpc>
              <a:spcBef>
                <a:spcPts val="600"/>
              </a:spcBef>
              <a:spcAft>
                <a:spcPts val="600"/>
              </a:spcAft>
            </a:pPr>
            <a:r>
              <a:rPr lang="en-GB" sz="2000" dirty="0"/>
              <a:t>the UK Government is required under the 2008 Climate Change Act to publish a UK-wide Climate Change Risk Assessment every five years</a:t>
            </a:r>
          </a:p>
          <a:p>
            <a:pPr marL="285750" indent="-285750">
              <a:lnSpc>
                <a:spcPct val="114000"/>
              </a:lnSpc>
              <a:spcBef>
                <a:spcPts val="600"/>
              </a:spcBef>
              <a:spcAft>
                <a:spcPts val="600"/>
              </a:spcAft>
            </a:pPr>
            <a:r>
              <a:rPr lang="en-GB" sz="2000" dirty="0"/>
              <a:t>the 2017 Climate Change Risk Assessment identifies risks to health, wellbeing and productivity from high temperatures as a priority where more action is needed</a:t>
            </a:r>
          </a:p>
          <a:p>
            <a:endParaRPr lang="en-GB" dirty="0"/>
          </a:p>
        </p:txBody>
      </p:sp>
      <p:sp>
        <p:nvSpPr>
          <p:cNvPr id="4" name="Footer Placeholder 3">
            <a:extLst>
              <a:ext uri="{FF2B5EF4-FFF2-40B4-BE49-F238E27FC236}">
                <a16:creationId xmlns:a16="http://schemas.microsoft.com/office/drawing/2014/main" id="{614F8B8C-3109-4904-A6D0-B58FEC539D3D}"/>
              </a:ex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B656A457-A31A-4126-8096-DAF7ED66BF33}"/>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20</a:t>
            </a:fld>
            <a:endParaRPr lang="en-GB" sz="1400" dirty="0"/>
          </a:p>
        </p:txBody>
      </p:sp>
    </p:spTree>
    <p:extLst>
      <p:ext uri="{BB962C8B-B14F-4D97-AF65-F5344CB8AC3E}">
        <p14:creationId xmlns:p14="http://schemas.microsoft.com/office/powerpoint/2010/main" val="2921850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A5D7B-1911-4E5D-A129-4D80494C2A63}"/>
              </a:ext>
            </a:extLst>
          </p:cNvPr>
          <p:cNvSpPr>
            <a:spLocks noGrp="1"/>
          </p:cNvSpPr>
          <p:nvPr>
            <p:ph type="title"/>
          </p:nvPr>
        </p:nvSpPr>
        <p:spPr/>
        <p:txBody>
          <a:bodyPr/>
          <a:lstStyle/>
          <a:p>
            <a:r>
              <a:rPr lang="en-GB" dirty="0">
                <a:latin typeface="Arial" pitchFamily="84" charset="0"/>
              </a:rPr>
              <a:t>Future heat-related mortality (1)</a:t>
            </a:r>
            <a:endParaRPr lang="en-GB" dirty="0"/>
          </a:p>
        </p:txBody>
      </p:sp>
      <p:pic>
        <p:nvPicPr>
          <p:cNvPr id="6" name="Picture 2" descr="Graph illustrating the predicted increase in heat related mortality from the year 2000 to 2020 to 2050 and 2080. In 2000, mortality is projected at 1974. Byy 2080 the projection is 12,538, though there is a wide margin of error ranging from 7500 to nearly 20,000.">
            <a:extLst>
              <a:ext uri="{FF2B5EF4-FFF2-40B4-BE49-F238E27FC236}">
                <a16:creationId xmlns:a16="http://schemas.microsoft.com/office/drawing/2014/main" id="{EEFCA6AE-6209-47CC-9BE7-361842F01F26}"/>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749381" y="1702746"/>
            <a:ext cx="6525248" cy="47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a:extLst>
              <a:ext uri="{FF2B5EF4-FFF2-40B4-BE49-F238E27FC236}">
                <a16:creationId xmlns:a16="http://schemas.microsoft.com/office/drawing/2014/main" id="{5AF4604A-2E9A-4ACC-9B53-27A298E2FBCD}"/>
              </a:ex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C8146276-DC46-4672-A7BF-86F510A1E741}"/>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21</a:t>
            </a:fld>
            <a:endParaRPr lang="en-GB" sz="1400" dirty="0"/>
          </a:p>
        </p:txBody>
      </p:sp>
    </p:spTree>
    <p:extLst>
      <p:ext uri="{BB962C8B-B14F-4D97-AF65-F5344CB8AC3E}">
        <p14:creationId xmlns:p14="http://schemas.microsoft.com/office/powerpoint/2010/main" val="1284388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50EDD-0F97-4616-98B0-014D39F2AF95}"/>
              </a:ext>
            </a:extLst>
          </p:cNvPr>
          <p:cNvSpPr>
            <a:spLocks noGrp="1"/>
          </p:cNvSpPr>
          <p:nvPr>
            <p:ph type="title"/>
          </p:nvPr>
        </p:nvSpPr>
        <p:spPr/>
        <p:txBody>
          <a:bodyPr/>
          <a:lstStyle/>
          <a:p>
            <a:r>
              <a:rPr lang="en-GB" dirty="0">
                <a:latin typeface="Arial" pitchFamily="84" charset="0"/>
              </a:rPr>
              <a:t>Future heat-related mortality (2)</a:t>
            </a:r>
            <a:endParaRPr lang="en-GB" dirty="0"/>
          </a:p>
        </p:txBody>
      </p:sp>
      <p:pic>
        <p:nvPicPr>
          <p:cNvPr id="6" name="Content Placeholder 5" descr="Graph illustrating the increase in heat realted death by age group. In the 2020's, 2050's and 2080's there is a projected rise in mortality from heat, particularly in the over 85 years of age group.">
            <a:extLst>
              <a:ext uri="{FF2B5EF4-FFF2-40B4-BE49-F238E27FC236}">
                <a16:creationId xmlns:a16="http://schemas.microsoft.com/office/drawing/2014/main" id="{6F12ED99-313C-4654-8EF7-541E6A3F018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12221" y="1774825"/>
            <a:ext cx="5531071" cy="4351338"/>
          </a:xfrm>
          <a:prstGeom prst="rect">
            <a:avLst/>
          </a:prstGeom>
        </p:spPr>
      </p:pic>
      <p:sp>
        <p:nvSpPr>
          <p:cNvPr id="4" name="Footer Placeholder 3">
            <a:extLst>
              <a:ext uri="{FF2B5EF4-FFF2-40B4-BE49-F238E27FC236}">
                <a16:creationId xmlns:a16="http://schemas.microsoft.com/office/drawing/2014/main" id="{6BB62657-29E5-4936-8104-047037979F0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latin typeface="Arial"/>
                <a:cs typeface="Arial"/>
              </a:rPr>
              <a:t>The health impacts of hot weather and the Heatwave Plan for England</a:t>
            </a:r>
            <a:endParaRPr lang="en-US"/>
          </a:p>
        </p:txBody>
      </p:sp>
      <p:sp>
        <p:nvSpPr>
          <p:cNvPr id="5" name="Slide Number Placeholder 4">
            <a:extLst>
              <a:ext uri="{FF2B5EF4-FFF2-40B4-BE49-F238E27FC236}">
                <a16:creationId xmlns:a16="http://schemas.microsoft.com/office/drawing/2014/main" id="{9A5DF302-FF9D-4FA6-B72B-C0E1838FD4FA}"/>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22</a:t>
            </a:fld>
            <a:endParaRPr lang="en-GB" sz="1400" dirty="0"/>
          </a:p>
        </p:txBody>
      </p:sp>
      <p:sp>
        <p:nvSpPr>
          <p:cNvPr id="7" name="Rectangle 6">
            <a:extLst>
              <a:ext uri="{FF2B5EF4-FFF2-40B4-BE49-F238E27FC236}">
                <a16:creationId xmlns:a16="http://schemas.microsoft.com/office/drawing/2014/main" id="{2311AF25-68B1-44D3-A7F4-8D889994FA4B}"/>
              </a:ext>
              <a:ext uri="{C183D7F6-B498-43B3-948B-1728B52AA6E4}">
                <adec:decorative xmlns:adec="http://schemas.microsoft.com/office/drawing/2017/decorative" val="1"/>
              </a:ext>
            </a:extLst>
          </p:cNvPr>
          <p:cNvSpPr/>
          <p:nvPr/>
        </p:nvSpPr>
        <p:spPr>
          <a:xfrm>
            <a:off x="9695490" y="6097841"/>
            <a:ext cx="2146742" cy="369332"/>
          </a:xfrm>
          <a:prstGeom prst="rect">
            <a:avLst/>
          </a:prstGeom>
        </p:spPr>
        <p:txBody>
          <a:bodyPr wrap="none" lIns="91440" tIns="45720" rIns="91440" bIns="45720" anchor="t">
            <a:spAutoFit/>
          </a:bodyPr>
          <a:lstStyle/>
          <a:p>
            <a:pPr algn="r">
              <a:spcBef>
                <a:spcPct val="0"/>
              </a:spcBef>
            </a:pPr>
            <a:r>
              <a:rPr lang="en-GB">
                <a:ea typeface="ヒラギノ角ゴ Pro W3"/>
              </a:rPr>
              <a:t>Hajat </a:t>
            </a:r>
            <a:r>
              <a:rPr lang="en-GB" i="1">
                <a:ea typeface="ヒラギノ角ゴ Pro W3"/>
              </a:rPr>
              <a:t>et al., (</a:t>
            </a:r>
            <a:r>
              <a:rPr lang="en-GB">
                <a:ea typeface="ヒラギノ角ゴ Pro W3"/>
              </a:rPr>
              <a:t>2014) </a:t>
            </a:r>
            <a:endParaRPr lang="en-GB">
              <a:solidFill>
                <a:prstClr val="black"/>
              </a:solidFill>
              <a:ea typeface="ヒラギノ角ゴ Pro W3"/>
            </a:endParaRPr>
          </a:p>
        </p:txBody>
      </p:sp>
    </p:spTree>
    <p:extLst>
      <p:ext uri="{BB962C8B-B14F-4D97-AF65-F5344CB8AC3E}">
        <p14:creationId xmlns:p14="http://schemas.microsoft.com/office/powerpoint/2010/main" val="3416007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0309D-CB69-4AD1-B814-F59A27DBEDF1}"/>
              </a:ext>
            </a:extLst>
          </p:cNvPr>
          <p:cNvSpPr>
            <a:spLocks noGrp="1"/>
          </p:cNvSpPr>
          <p:nvPr>
            <p:ph type="ctrTitle"/>
          </p:nvPr>
        </p:nvSpPr>
        <p:spPr>
          <a:xfrm>
            <a:off x="688319" y="3330323"/>
            <a:ext cx="10481617" cy="715583"/>
          </a:xfrm>
        </p:spPr>
        <p:txBody>
          <a:bodyPr>
            <a:noAutofit/>
          </a:bodyPr>
          <a:lstStyle/>
          <a:p>
            <a:pPr algn="ctr"/>
            <a:r>
              <a:rPr lang="en-GB" b="1" dirty="0"/>
              <a:t>Overheating in buildings</a:t>
            </a:r>
            <a:br>
              <a:rPr lang="en-GB" b="1" dirty="0"/>
            </a:br>
            <a:endParaRPr lang="en-GB" b="1" dirty="0"/>
          </a:p>
        </p:txBody>
      </p:sp>
    </p:spTree>
    <p:extLst>
      <p:ext uri="{BB962C8B-B14F-4D97-AF65-F5344CB8AC3E}">
        <p14:creationId xmlns:p14="http://schemas.microsoft.com/office/powerpoint/2010/main" val="639593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C5813-0655-4500-8309-16BA7C3B4150}"/>
              </a:ext>
            </a:extLst>
          </p:cNvPr>
          <p:cNvSpPr>
            <a:spLocks noGrp="1"/>
          </p:cNvSpPr>
          <p:nvPr>
            <p:ph type="title"/>
          </p:nvPr>
        </p:nvSpPr>
        <p:spPr/>
        <p:txBody>
          <a:bodyPr/>
          <a:lstStyle/>
          <a:p>
            <a:r>
              <a:rPr lang="en-GB" dirty="0">
                <a:latin typeface="Arial" pitchFamily="84" charset="0"/>
              </a:rPr>
              <a:t>Overheating risk – an overview</a:t>
            </a:r>
            <a:endParaRPr lang="en-GB" dirty="0"/>
          </a:p>
        </p:txBody>
      </p:sp>
      <p:sp>
        <p:nvSpPr>
          <p:cNvPr id="3" name="Content Placeholder 2">
            <a:extLst>
              <a:ext uri="{FF2B5EF4-FFF2-40B4-BE49-F238E27FC236}">
                <a16:creationId xmlns:a16="http://schemas.microsoft.com/office/drawing/2014/main" id="{455B4A09-8F3A-4A32-961E-339E69D6DAEA}"/>
              </a:ext>
            </a:extLst>
          </p:cNvPr>
          <p:cNvSpPr>
            <a:spLocks noGrp="1"/>
          </p:cNvSpPr>
          <p:nvPr>
            <p:ph idx="1"/>
          </p:nvPr>
        </p:nvSpPr>
        <p:spPr/>
        <p:txBody>
          <a:bodyPr>
            <a:normAutofit/>
          </a:bodyPr>
          <a:lstStyle/>
          <a:p>
            <a:pPr>
              <a:lnSpc>
                <a:spcPct val="114000"/>
              </a:lnSpc>
              <a:spcBef>
                <a:spcPts val="600"/>
              </a:spcBef>
              <a:spcAft>
                <a:spcPts val="600"/>
              </a:spcAft>
            </a:pPr>
            <a:r>
              <a:rPr lang="en-GB" sz="2000" dirty="0">
                <a:solidFill>
                  <a:prstClr val="black"/>
                </a:solidFill>
                <a:latin typeface="Arial"/>
              </a:rPr>
              <a:t>higher temperatures will increase the risk of overheating in houses, schools, hospitals, care homes, prisons, and other types of buildings, leading to adverse impacts on health</a:t>
            </a:r>
          </a:p>
          <a:p>
            <a:pPr>
              <a:lnSpc>
                <a:spcPct val="114000"/>
              </a:lnSpc>
              <a:spcBef>
                <a:spcPts val="600"/>
              </a:spcBef>
              <a:spcAft>
                <a:spcPts val="600"/>
              </a:spcAft>
            </a:pPr>
            <a:r>
              <a:rPr lang="en-GB" sz="2000" dirty="0">
                <a:solidFill>
                  <a:prstClr val="black"/>
                </a:solidFill>
                <a:latin typeface="Arial"/>
              </a:rPr>
              <a:t>there is evidence that people lack a basic understanding of the risks to health from indoor high temperatures, and are therefore less likely to take measures to safeguard their and their dependents’ wellbeing</a:t>
            </a:r>
          </a:p>
          <a:p>
            <a:pPr>
              <a:lnSpc>
                <a:spcPct val="114000"/>
              </a:lnSpc>
              <a:spcBef>
                <a:spcPts val="600"/>
              </a:spcBef>
              <a:spcAft>
                <a:spcPts val="600"/>
              </a:spcAft>
            </a:pPr>
            <a:r>
              <a:rPr lang="en-GB" sz="2000" dirty="0">
                <a:solidFill>
                  <a:prstClr val="black"/>
                </a:solidFill>
                <a:latin typeface="Arial"/>
              </a:rPr>
              <a:t>due to methodological challenges, there is currently no simple solution to quantify the risk and health impact of overheating in buildings</a:t>
            </a:r>
          </a:p>
          <a:p>
            <a:pPr>
              <a:lnSpc>
                <a:spcPct val="114000"/>
              </a:lnSpc>
              <a:spcBef>
                <a:spcPts val="600"/>
              </a:spcBef>
              <a:spcAft>
                <a:spcPts val="600"/>
              </a:spcAft>
            </a:pPr>
            <a:r>
              <a:rPr lang="en-GB" sz="2000" dirty="0">
                <a:solidFill>
                  <a:prstClr val="black"/>
                </a:solidFill>
                <a:latin typeface="Arial"/>
              </a:rPr>
              <a:t>risks to health, wellbeing and productivity from high temperatures has been identified as an area where more action is needed</a:t>
            </a:r>
            <a:endParaRPr lang="en-GB" sz="2000" dirty="0"/>
          </a:p>
        </p:txBody>
      </p:sp>
      <p:sp>
        <p:nvSpPr>
          <p:cNvPr id="4" name="Footer Placeholder 3">
            <a:extLst>
              <a:ext uri="{FF2B5EF4-FFF2-40B4-BE49-F238E27FC236}">
                <a16:creationId xmlns:a16="http://schemas.microsoft.com/office/drawing/2014/main" id="{7D9FE0FA-2A4A-4ADE-B7F7-743193521A0C}"/>
              </a:ex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CEE47881-5EFA-407B-A270-876E4326C650}"/>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24</a:t>
            </a:fld>
            <a:endParaRPr lang="en-GB" sz="1400" dirty="0"/>
          </a:p>
        </p:txBody>
      </p:sp>
    </p:spTree>
    <p:extLst>
      <p:ext uri="{BB962C8B-B14F-4D97-AF65-F5344CB8AC3E}">
        <p14:creationId xmlns:p14="http://schemas.microsoft.com/office/powerpoint/2010/main" val="3570389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0D28B-D1F7-4C39-8125-69CDE4ACFD89}"/>
              </a:ext>
            </a:extLst>
          </p:cNvPr>
          <p:cNvSpPr>
            <a:spLocks noGrp="1"/>
          </p:cNvSpPr>
          <p:nvPr>
            <p:ph type="title"/>
          </p:nvPr>
        </p:nvSpPr>
        <p:spPr/>
        <p:txBody>
          <a:bodyPr/>
          <a:lstStyle/>
          <a:p>
            <a:r>
              <a:rPr lang="en-GB" dirty="0"/>
              <a:t>Overheating in hospitals </a:t>
            </a:r>
          </a:p>
        </p:txBody>
      </p:sp>
      <p:sp>
        <p:nvSpPr>
          <p:cNvPr id="3" name="Content Placeholder 2">
            <a:extLst>
              <a:ext uri="{FF2B5EF4-FFF2-40B4-BE49-F238E27FC236}">
                <a16:creationId xmlns:a16="http://schemas.microsoft.com/office/drawing/2014/main" id="{6AF80558-4398-4823-B79C-B43037E69AE9}"/>
              </a:ext>
            </a:extLst>
          </p:cNvPr>
          <p:cNvSpPr>
            <a:spLocks noGrp="1"/>
          </p:cNvSpPr>
          <p:nvPr>
            <p:ph idx="1"/>
          </p:nvPr>
        </p:nvSpPr>
        <p:spPr>
          <a:xfrm>
            <a:off x="615955" y="1774826"/>
            <a:ext cx="11329302" cy="4664024"/>
          </a:xfrm>
        </p:spPr>
        <p:txBody>
          <a:bodyPr>
            <a:normAutofit/>
          </a:bodyPr>
          <a:lstStyle/>
          <a:p>
            <a:pPr marL="342900" indent="-342900">
              <a:lnSpc>
                <a:spcPct val="114000"/>
              </a:lnSpc>
              <a:spcBef>
                <a:spcPts val="0"/>
              </a:spcBef>
              <a:spcAft>
                <a:spcPts val="600"/>
              </a:spcAft>
            </a:pPr>
            <a:r>
              <a:rPr lang="en-GB" sz="2000" dirty="0"/>
              <a:t>patients in hospital may be more vulnerable and less able to adapt:</a:t>
            </a:r>
          </a:p>
          <a:p>
            <a:pPr marL="963612" lvl="3" indent="-342900">
              <a:lnSpc>
                <a:spcPct val="114000"/>
              </a:lnSpc>
              <a:spcBef>
                <a:spcPts val="0"/>
              </a:spcBef>
              <a:spcAft>
                <a:spcPts val="600"/>
              </a:spcAft>
            </a:pPr>
            <a:r>
              <a:rPr lang="en-GB" sz="2000" dirty="0"/>
              <a:t>older age groups, unwell</a:t>
            </a:r>
          </a:p>
          <a:p>
            <a:pPr marL="963612" lvl="3" indent="-342900">
              <a:lnSpc>
                <a:spcPct val="114000"/>
              </a:lnSpc>
              <a:spcBef>
                <a:spcPts val="0"/>
              </a:spcBef>
              <a:spcAft>
                <a:spcPts val="600"/>
              </a:spcAft>
            </a:pPr>
            <a:r>
              <a:rPr lang="en-GB" sz="2000" dirty="0"/>
              <a:t>disordered thermo-perception</a:t>
            </a:r>
          </a:p>
          <a:p>
            <a:pPr marL="963612" lvl="3" indent="-342900">
              <a:lnSpc>
                <a:spcPct val="114000"/>
              </a:lnSpc>
              <a:spcBef>
                <a:spcPts val="0"/>
              </a:spcBef>
              <a:spcAft>
                <a:spcPts val="600"/>
              </a:spcAft>
            </a:pPr>
            <a:r>
              <a:rPr lang="en-GB" sz="2000" dirty="0"/>
              <a:t>immobile, difficulty adjusting bedding, windows, accessing fluids</a:t>
            </a:r>
          </a:p>
          <a:p>
            <a:pPr marL="342900" indent="-342900">
              <a:lnSpc>
                <a:spcPct val="114000"/>
              </a:lnSpc>
              <a:spcBef>
                <a:spcPts val="0"/>
              </a:spcBef>
              <a:spcAft>
                <a:spcPts val="600"/>
              </a:spcAft>
            </a:pPr>
            <a:r>
              <a:rPr lang="en-GB" sz="2000" dirty="0"/>
              <a:t>unpublished data indicate that around 90% of UK hospital wards are of a type prone to overheating, and the ability to control temperatures is often limited</a:t>
            </a:r>
          </a:p>
          <a:p>
            <a:pPr marL="342900" indent="-342900">
              <a:lnSpc>
                <a:spcPct val="114000"/>
              </a:lnSpc>
              <a:spcBef>
                <a:spcPts val="0"/>
              </a:spcBef>
              <a:spcAft>
                <a:spcPts val="600"/>
              </a:spcAft>
            </a:pPr>
            <a:r>
              <a:rPr lang="en-GB" sz="2000" dirty="0"/>
              <a:t>environmental factors affect staff satisfaction and patient health</a:t>
            </a:r>
          </a:p>
          <a:p>
            <a:pPr marL="342900" indent="-342900">
              <a:lnSpc>
                <a:spcPct val="114000"/>
              </a:lnSpc>
              <a:spcBef>
                <a:spcPts val="0"/>
              </a:spcBef>
              <a:spcAft>
                <a:spcPts val="600"/>
              </a:spcAft>
            </a:pPr>
            <a:r>
              <a:rPr lang="en-GB" sz="2000" dirty="0"/>
              <a:t>influenced by attempts to improve energy efficiency in hospitals</a:t>
            </a:r>
          </a:p>
          <a:p>
            <a:pPr marL="342900" indent="-342900">
              <a:lnSpc>
                <a:spcPct val="114000"/>
              </a:lnSpc>
              <a:spcBef>
                <a:spcPts val="0"/>
              </a:spcBef>
              <a:spcAft>
                <a:spcPts val="600"/>
              </a:spcAft>
            </a:pPr>
            <a:r>
              <a:rPr lang="en-GB" sz="2000" dirty="0"/>
              <a:t>building designers can estimate internal temperatures at which occupants are likely to feel comfortable</a:t>
            </a:r>
          </a:p>
        </p:txBody>
      </p:sp>
      <p:sp>
        <p:nvSpPr>
          <p:cNvPr id="4" name="Footer Placeholder 3">
            <a:extLst>
              <a:ext uri="{FF2B5EF4-FFF2-40B4-BE49-F238E27FC236}">
                <a16:creationId xmlns:a16="http://schemas.microsoft.com/office/drawing/2014/main" id="{6204B831-C4D1-434A-9649-F1C13529495F}"/>
              </a:ex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DFD00B05-281B-4222-AAA6-873B9A1F304F}"/>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25</a:t>
            </a:fld>
            <a:endParaRPr lang="en-GB" sz="1400" dirty="0"/>
          </a:p>
        </p:txBody>
      </p:sp>
    </p:spTree>
    <p:extLst>
      <p:ext uri="{BB962C8B-B14F-4D97-AF65-F5344CB8AC3E}">
        <p14:creationId xmlns:p14="http://schemas.microsoft.com/office/powerpoint/2010/main" val="4282512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FA411-E9ED-4588-AB27-456EDF9E1F64}"/>
              </a:ext>
            </a:extLst>
          </p:cNvPr>
          <p:cNvSpPr>
            <a:spLocks noGrp="1"/>
          </p:cNvSpPr>
          <p:nvPr>
            <p:ph type="title"/>
          </p:nvPr>
        </p:nvSpPr>
        <p:spPr/>
        <p:txBody>
          <a:bodyPr/>
          <a:lstStyle/>
          <a:p>
            <a:r>
              <a:rPr lang="en-GB" dirty="0"/>
              <a:t>Overheating in hospitals (1) </a:t>
            </a:r>
          </a:p>
        </p:txBody>
      </p:sp>
      <p:pic>
        <p:nvPicPr>
          <p:cNvPr id="6" name="Picture 4" descr="Graph illustrating acceptable indoor temperatures for buildings without mechanical cooling systems.">
            <a:extLst>
              <a:ext uri="{FF2B5EF4-FFF2-40B4-BE49-F238E27FC236}">
                <a16:creationId xmlns:a16="http://schemas.microsoft.com/office/drawing/2014/main" id="{A294A9DA-F5DE-46DB-8A98-AC6AFFB1A95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733106"/>
            <a:ext cx="6869793" cy="4639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a16="http://schemas.microsoft.com/office/drawing/2014/main" id="{E7389483-A6A2-4E23-A4B2-8C217A6A048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7763" y="2952474"/>
            <a:ext cx="3286125"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a:extLst>
              <a:ext uri="{FF2B5EF4-FFF2-40B4-BE49-F238E27FC236}">
                <a16:creationId xmlns:a16="http://schemas.microsoft.com/office/drawing/2014/main" id="{F514DBD3-06BD-4C69-80A6-A7147556A2E3}"/>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E2DB9290-2EA3-4279-B4C3-912467778852}"/>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26</a:t>
            </a:fld>
            <a:endParaRPr lang="en-GB" sz="1400" dirty="0"/>
          </a:p>
        </p:txBody>
      </p:sp>
    </p:spTree>
    <p:extLst>
      <p:ext uri="{BB962C8B-B14F-4D97-AF65-F5344CB8AC3E}">
        <p14:creationId xmlns:p14="http://schemas.microsoft.com/office/powerpoint/2010/main" val="3358310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EEE41-E47D-4868-B92B-26CC632F44DA}"/>
              </a:ext>
            </a:extLst>
          </p:cNvPr>
          <p:cNvSpPr>
            <a:spLocks noGrp="1"/>
          </p:cNvSpPr>
          <p:nvPr>
            <p:ph type="title"/>
          </p:nvPr>
        </p:nvSpPr>
        <p:spPr/>
        <p:txBody>
          <a:bodyPr/>
          <a:lstStyle/>
          <a:p>
            <a:r>
              <a:rPr lang="en-GB" dirty="0"/>
              <a:t>Overheating in hospitals (2) </a:t>
            </a:r>
          </a:p>
        </p:txBody>
      </p:sp>
      <p:sp>
        <p:nvSpPr>
          <p:cNvPr id="3" name="Content Placeholder 2">
            <a:extLst>
              <a:ext uri="{FF2B5EF4-FFF2-40B4-BE49-F238E27FC236}">
                <a16:creationId xmlns:a16="http://schemas.microsoft.com/office/drawing/2014/main" id="{35C65548-9D16-4E91-9B3F-0E79E8CB29F4}"/>
              </a:ext>
            </a:extLst>
          </p:cNvPr>
          <p:cNvSpPr>
            <a:spLocks noGrp="1"/>
          </p:cNvSpPr>
          <p:nvPr>
            <p:ph idx="1"/>
          </p:nvPr>
        </p:nvSpPr>
        <p:spPr>
          <a:xfrm>
            <a:off x="615955" y="1774826"/>
            <a:ext cx="11242216" cy="4664024"/>
          </a:xfrm>
        </p:spPr>
        <p:txBody>
          <a:bodyPr vert="horz" lIns="91440" tIns="45720" rIns="91440" bIns="45720" rtlCol="0" anchor="t">
            <a:normAutofit fontScale="77500" lnSpcReduction="20000"/>
          </a:bodyPr>
          <a:lstStyle/>
          <a:p>
            <a:pPr marL="0" indent="0">
              <a:lnSpc>
                <a:spcPct val="134000"/>
              </a:lnSpc>
              <a:spcBef>
                <a:spcPts val="600"/>
              </a:spcBef>
              <a:spcAft>
                <a:spcPts val="600"/>
              </a:spcAft>
              <a:buNone/>
            </a:pPr>
            <a:r>
              <a:rPr lang="en-GB" sz="2600" b="1" dirty="0"/>
              <a:t>Existing standards/recommendations:</a:t>
            </a:r>
            <a:endParaRPr lang="en-GB" sz="2600" dirty="0"/>
          </a:p>
          <a:p>
            <a:pPr marL="285750" indent="-285750">
              <a:lnSpc>
                <a:spcPct val="134000"/>
              </a:lnSpc>
              <a:spcBef>
                <a:spcPts val="600"/>
              </a:spcBef>
              <a:spcAft>
                <a:spcPts val="600"/>
              </a:spcAft>
            </a:pPr>
            <a:r>
              <a:rPr lang="en-GB" sz="2600" dirty="0"/>
              <a:t>temperatures from </a:t>
            </a:r>
            <a:r>
              <a:rPr lang="en-GB" sz="2600" b="1" dirty="0"/>
              <a:t>18˚C to 28˚C in general wards</a:t>
            </a:r>
            <a:r>
              <a:rPr lang="en-GB" sz="2600" dirty="0"/>
              <a:t>, and </a:t>
            </a:r>
            <a:r>
              <a:rPr lang="en-GB" sz="2600" b="1" dirty="0"/>
              <a:t>18˚C to 25˚C for more sensitive areas</a:t>
            </a:r>
            <a:r>
              <a:rPr lang="en-GB" sz="2600" dirty="0"/>
              <a:t>, such as birthing and recovery rooms</a:t>
            </a:r>
          </a:p>
          <a:p>
            <a:pPr marL="285750" indent="-285750">
              <a:lnSpc>
                <a:spcPct val="134000"/>
              </a:lnSpc>
              <a:spcBef>
                <a:spcPts val="600"/>
              </a:spcBef>
              <a:spcAft>
                <a:spcPts val="600"/>
              </a:spcAft>
            </a:pPr>
            <a:r>
              <a:rPr lang="en-GB" sz="2600" dirty="0"/>
              <a:t>calculations are also needed to ensure that </a:t>
            </a:r>
            <a:r>
              <a:rPr lang="en-GB" sz="2600" b="1" dirty="0"/>
              <a:t>internal temperatures do not exceed 28˚C dry bulb temperature for more than 50 hours per year</a:t>
            </a:r>
            <a:r>
              <a:rPr lang="en-GB" sz="2600" baseline="30000" dirty="0"/>
              <a:t>1</a:t>
            </a:r>
          </a:p>
          <a:p>
            <a:pPr marL="285750" indent="-285750">
              <a:lnSpc>
                <a:spcPct val="134000"/>
              </a:lnSpc>
              <a:spcBef>
                <a:spcPts val="600"/>
              </a:spcBef>
              <a:spcAft>
                <a:spcPts val="600"/>
              </a:spcAft>
            </a:pPr>
            <a:r>
              <a:rPr lang="en-GB" sz="2600" dirty="0">
                <a:latin typeface="Arial"/>
                <a:cs typeface="Arial"/>
              </a:rPr>
              <a:t>ward temperatures from </a:t>
            </a:r>
            <a:r>
              <a:rPr lang="en-GB" sz="2600" b="1" dirty="0">
                <a:latin typeface="Arial"/>
                <a:cs typeface="Arial"/>
              </a:rPr>
              <a:t>22˚C to 24˚C during the winter </a:t>
            </a:r>
            <a:r>
              <a:rPr lang="en-GB" sz="2600" dirty="0">
                <a:latin typeface="Arial"/>
                <a:cs typeface="Arial"/>
              </a:rPr>
              <a:t>and from </a:t>
            </a:r>
            <a:r>
              <a:rPr lang="en-GB" sz="2600" b="1" dirty="0">
                <a:latin typeface="Arial"/>
                <a:cs typeface="Arial"/>
              </a:rPr>
              <a:t>23˚C to 25˚C </a:t>
            </a:r>
            <a:r>
              <a:rPr lang="en-GB" sz="2600" dirty="0">
                <a:latin typeface="Arial"/>
                <a:cs typeface="Arial"/>
              </a:rPr>
              <a:t>during the summer for air-conditioned buildings, assuming specific clothing and activity levels</a:t>
            </a:r>
            <a:r>
              <a:rPr lang="en-GB" sz="2600" baseline="30000" dirty="0">
                <a:latin typeface="Arial"/>
                <a:cs typeface="Arial"/>
              </a:rPr>
              <a:t>2</a:t>
            </a:r>
            <a:endParaRPr lang="en-GB" sz="2600" dirty="0"/>
          </a:p>
          <a:p>
            <a:pPr marL="285750" indent="-285750">
              <a:lnSpc>
                <a:spcPct val="134000"/>
              </a:lnSpc>
              <a:spcBef>
                <a:spcPts val="600"/>
              </a:spcBef>
              <a:spcAft>
                <a:spcPts val="600"/>
              </a:spcAft>
            </a:pPr>
            <a:r>
              <a:rPr lang="en-GB" sz="2600" dirty="0"/>
              <a:t>hospitals provide </a:t>
            </a:r>
            <a:r>
              <a:rPr lang="en-GB" sz="2600" b="1" dirty="0"/>
              <a:t>cool areas below 26 ˚C for use during heatwaves</a:t>
            </a:r>
            <a:r>
              <a:rPr lang="en-GB" sz="2600" baseline="30000" dirty="0"/>
              <a:t>3</a:t>
            </a:r>
            <a:endParaRPr lang="en-GB" sz="1600" dirty="0"/>
          </a:p>
          <a:p>
            <a:pPr marL="0" indent="0">
              <a:buNone/>
            </a:pPr>
            <a:r>
              <a:rPr lang="en-GB" sz="1600" dirty="0"/>
              <a:t>1. Health Technical Memorandum 03- 01: Specialised ventilation for healthcare premises-Part A: Design and validation. </a:t>
            </a:r>
          </a:p>
          <a:p>
            <a:pPr marL="0" indent="0">
              <a:buNone/>
            </a:pPr>
            <a:r>
              <a:rPr lang="en-GB" sz="1600" dirty="0"/>
              <a:t>2. CIBSE Guide A: Environmental Design.</a:t>
            </a:r>
          </a:p>
          <a:p>
            <a:pPr marL="0" indent="0">
              <a:buNone/>
            </a:pPr>
            <a:r>
              <a:rPr lang="en-GB" sz="1600" dirty="0"/>
              <a:t>3. Heatwave Plan for England. </a:t>
            </a:r>
          </a:p>
          <a:p>
            <a:endParaRPr lang="en-GB" dirty="0"/>
          </a:p>
        </p:txBody>
      </p:sp>
      <p:sp>
        <p:nvSpPr>
          <p:cNvPr id="4" name="Footer Placeholder 3">
            <a:extLst>
              <a:ext uri="{FF2B5EF4-FFF2-40B4-BE49-F238E27FC236}">
                <a16:creationId xmlns:a16="http://schemas.microsoft.com/office/drawing/2014/main" id="{89182D52-CC6D-4CA3-8490-9DAB1BC72F33}"/>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F7B5F864-0274-4F19-A677-9955476BE67C}"/>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27</a:t>
            </a:fld>
            <a:endParaRPr lang="en-GB" sz="1400" dirty="0"/>
          </a:p>
        </p:txBody>
      </p:sp>
    </p:spTree>
    <p:extLst>
      <p:ext uri="{BB962C8B-B14F-4D97-AF65-F5344CB8AC3E}">
        <p14:creationId xmlns:p14="http://schemas.microsoft.com/office/powerpoint/2010/main" val="3086262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989B8-7F7D-4F77-80AC-A43F6BBA0CB0}"/>
              </a:ext>
            </a:extLst>
          </p:cNvPr>
          <p:cNvSpPr>
            <a:spLocks noGrp="1"/>
          </p:cNvSpPr>
          <p:nvPr>
            <p:ph type="title"/>
          </p:nvPr>
        </p:nvSpPr>
        <p:spPr/>
        <p:txBody>
          <a:bodyPr/>
          <a:lstStyle/>
          <a:p>
            <a:r>
              <a:rPr lang="en-GB" dirty="0">
                <a:latin typeface="Arial" pitchFamily="84" charset="0"/>
              </a:rPr>
              <a:t>Overheating in healthcare facilities</a:t>
            </a:r>
            <a:endParaRPr lang="en-GB" dirty="0"/>
          </a:p>
        </p:txBody>
      </p:sp>
      <p:sp>
        <p:nvSpPr>
          <p:cNvPr id="4" name="Footer Placeholder 3">
            <a:extLst>
              <a:ext uri="{FF2B5EF4-FFF2-40B4-BE49-F238E27FC236}">
                <a16:creationId xmlns:a16="http://schemas.microsoft.com/office/drawing/2014/main" id="{8E7CD810-BA5C-4E26-BB3C-EC6A69491066}"/>
              </a:ex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992B69DC-B7CA-4A49-ABBC-AC4ABA592903}"/>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28</a:t>
            </a:fld>
            <a:endParaRPr lang="en-GB" sz="1400" dirty="0"/>
          </a:p>
        </p:txBody>
      </p:sp>
      <p:sp>
        <p:nvSpPr>
          <p:cNvPr id="7" name="Rectangle 6">
            <a:extLst>
              <a:ext uri="{FF2B5EF4-FFF2-40B4-BE49-F238E27FC236}">
                <a16:creationId xmlns:a16="http://schemas.microsoft.com/office/drawing/2014/main" id="{034D5D45-E556-4C45-9204-9F0E5CE1F262}"/>
              </a:ext>
              <a:ext uri="{C183D7F6-B498-43B3-948B-1728B52AA6E4}">
                <adec:decorative xmlns:adec="http://schemas.microsoft.com/office/drawing/2017/decorative" val="1"/>
              </a:ext>
            </a:extLst>
          </p:cNvPr>
          <p:cNvSpPr/>
          <p:nvPr/>
        </p:nvSpPr>
        <p:spPr>
          <a:xfrm>
            <a:off x="1398542" y="1588027"/>
            <a:ext cx="8776768" cy="369332"/>
          </a:xfrm>
          <a:prstGeom prst="rect">
            <a:avLst/>
          </a:prstGeom>
        </p:spPr>
        <p:txBody>
          <a:bodyPr wrap="square">
            <a:spAutoFit/>
          </a:bodyPr>
          <a:lstStyle/>
          <a:p>
            <a:r>
              <a:rPr lang="en-GB" dirty="0"/>
              <a:t>Percentage excess mortality by place of death and age group during 2003 heatwave</a:t>
            </a:r>
          </a:p>
        </p:txBody>
      </p:sp>
      <p:sp>
        <p:nvSpPr>
          <p:cNvPr id="8" name="Content Placeholder 2">
            <a:extLst>
              <a:ext uri="{FF2B5EF4-FFF2-40B4-BE49-F238E27FC236}">
                <a16:creationId xmlns:a16="http://schemas.microsoft.com/office/drawing/2014/main" id="{2815D3B7-CDB0-4F2B-9D45-586402945606}"/>
              </a:ext>
              <a:ext uri="{C183D7F6-B498-43B3-948B-1728B52AA6E4}">
                <adec:decorative xmlns:adec="http://schemas.microsoft.com/office/drawing/2017/decorative" val="1"/>
              </a:ext>
            </a:extLst>
          </p:cNvPr>
          <p:cNvSpPr txBox="1">
            <a:spLocks/>
          </p:cNvSpPr>
          <p:nvPr/>
        </p:nvSpPr>
        <p:spPr bwMode="auto">
          <a:xfrm>
            <a:off x="8560918" y="6063207"/>
            <a:ext cx="1920658" cy="369332"/>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defPPr>
              <a:defRPr lang="en-US"/>
            </a:defPPr>
            <a:lvl1pPr algn="l" rtl="0" fontAlgn="base">
              <a:spcBef>
                <a:spcPct val="0"/>
              </a:spcBef>
              <a:spcAft>
                <a:spcPct val="0"/>
              </a:spcAft>
              <a:defRPr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kern="1200">
                <a:solidFill>
                  <a:schemeClr val="tx1"/>
                </a:solidFill>
                <a:latin typeface="Arial" pitchFamily="84" charset="0"/>
                <a:ea typeface="ヒラギノ角ゴ Pro W3" pitchFamily="84" charset="-128"/>
                <a:cs typeface="ヒラギノ角ゴ Pro W3" pitchFamily="84" charset="-128"/>
              </a:defRPr>
            </a:lvl9pPr>
          </a:lstStyle>
          <a:p>
            <a:pPr algn="r"/>
            <a:r>
              <a:rPr lang="en-GB" sz="1600" dirty="0" err="1">
                <a:latin typeface="Arial"/>
                <a:ea typeface="ヒラギノ角ゴ Pro W3"/>
              </a:rPr>
              <a:t>Kovats</a:t>
            </a:r>
            <a:r>
              <a:rPr lang="en-GB" sz="1600" dirty="0">
                <a:latin typeface="Arial"/>
                <a:ea typeface="ヒラギノ角ゴ Pro W3"/>
              </a:rPr>
              <a:t> </a:t>
            </a:r>
            <a:r>
              <a:rPr lang="en-GB" sz="1600" i="1" dirty="0">
                <a:latin typeface="Arial"/>
                <a:ea typeface="ヒラギノ角ゴ Pro W3"/>
              </a:rPr>
              <a:t>et al</a:t>
            </a:r>
            <a:r>
              <a:rPr lang="en-GB" sz="1600" dirty="0">
                <a:latin typeface="Arial"/>
                <a:ea typeface="ヒラギノ角ゴ Pro W3"/>
              </a:rPr>
              <a:t>., (2006)</a:t>
            </a:r>
          </a:p>
        </p:txBody>
      </p:sp>
      <p:pic>
        <p:nvPicPr>
          <p:cNvPr id="10" name="Picture 9" descr="Table illustration the percentage excess mortality by place of death and age group during the 2003 heatwave in England.">
            <a:extLst>
              <a:ext uri="{FF2B5EF4-FFF2-40B4-BE49-F238E27FC236}">
                <a16:creationId xmlns:a16="http://schemas.microsoft.com/office/drawing/2014/main" id="{994BEABD-B325-4602-977C-6ADBD47B7631}"/>
              </a:ext>
            </a:extLst>
          </p:cNvPr>
          <p:cNvPicPr>
            <a:picLocks noChangeAspect="1"/>
          </p:cNvPicPr>
          <p:nvPr/>
        </p:nvPicPr>
        <p:blipFill>
          <a:blip r:embed="rId3"/>
          <a:stretch>
            <a:fillRect/>
          </a:stretch>
        </p:blipFill>
        <p:spPr>
          <a:xfrm>
            <a:off x="2052605" y="1957359"/>
            <a:ext cx="7468642" cy="4105848"/>
          </a:xfrm>
          <a:prstGeom prst="rect">
            <a:avLst/>
          </a:prstGeom>
        </p:spPr>
      </p:pic>
    </p:spTree>
    <p:extLst>
      <p:ext uri="{BB962C8B-B14F-4D97-AF65-F5344CB8AC3E}">
        <p14:creationId xmlns:p14="http://schemas.microsoft.com/office/powerpoint/2010/main" val="2522091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021B7-40BD-48B0-9A57-9A1052FBE37B}"/>
              </a:ext>
            </a:extLst>
          </p:cNvPr>
          <p:cNvSpPr>
            <a:spLocks noGrp="1"/>
          </p:cNvSpPr>
          <p:nvPr>
            <p:ph type="title"/>
          </p:nvPr>
        </p:nvSpPr>
        <p:spPr/>
        <p:txBody>
          <a:bodyPr/>
          <a:lstStyle/>
          <a:p>
            <a:r>
              <a:rPr lang="en-GB" dirty="0"/>
              <a:t>Overheating in domestic settings</a:t>
            </a:r>
          </a:p>
        </p:txBody>
      </p:sp>
      <p:sp>
        <p:nvSpPr>
          <p:cNvPr id="3" name="Content Placeholder 2">
            <a:extLst>
              <a:ext uri="{FF2B5EF4-FFF2-40B4-BE49-F238E27FC236}">
                <a16:creationId xmlns:a16="http://schemas.microsoft.com/office/drawing/2014/main" id="{15163096-3941-439C-B2DE-E23D795B7DB9}"/>
              </a:ext>
            </a:extLst>
          </p:cNvPr>
          <p:cNvSpPr>
            <a:spLocks noGrp="1"/>
          </p:cNvSpPr>
          <p:nvPr>
            <p:ph idx="1"/>
          </p:nvPr>
        </p:nvSpPr>
        <p:spPr/>
        <p:txBody>
          <a:bodyPr vert="horz" lIns="91440" tIns="45720" rIns="91440" bIns="45720" rtlCol="0" anchor="t">
            <a:normAutofit/>
          </a:bodyPr>
          <a:lstStyle/>
          <a:p>
            <a:pPr marL="0" indent="0">
              <a:lnSpc>
                <a:spcPct val="114000"/>
              </a:lnSpc>
              <a:spcBef>
                <a:spcPts val="600"/>
              </a:spcBef>
              <a:spcAft>
                <a:spcPts val="600"/>
              </a:spcAft>
              <a:buNone/>
            </a:pPr>
            <a:r>
              <a:rPr lang="en-GB" sz="2000" dirty="0"/>
              <a:t>The risk of overheating in homes is influenced by many factors including location, the presence of the Urban Heat Island, dwelling design, age, type and tenure which may influence an individual’s ability to adapt their home.</a:t>
            </a:r>
          </a:p>
          <a:p>
            <a:pPr marL="0" indent="0">
              <a:lnSpc>
                <a:spcPct val="114000"/>
              </a:lnSpc>
              <a:spcBef>
                <a:spcPts val="600"/>
              </a:spcBef>
              <a:spcAft>
                <a:spcPts val="600"/>
              </a:spcAft>
              <a:buNone/>
            </a:pPr>
            <a:r>
              <a:rPr lang="en-GB" sz="2000" dirty="0"/>
              <a:t>As we get better at building and retrofitting homes to prevent heat losses in the winter, we may inadvertently increase the risk of overheating in warmer months. Recent evidence suggests that around 20% of homes in England already experience overheating even during relatively cool summers. </a:t>
            </a:r>
          </a:p>
          <a:p>
            <a:pPr marL="0" indent="0">
              <a:lnSpc>
                <a:spcPct val="114000"/>
              </a:lnSpc>
              <a:spcBef>
                <a:spcPts val="600"/>
              </a:spcBef>
              <a:spcAft>
                <a:spcPts val="600"/>
              </a:spcAft>
              <a:buNone/>
            </a:pPr>
            <a:r>
              <a:rPr lang="en-GB" sz="2000" dirty="0">
                <a:latin typeface="Arial"/>
                <a:cs typeface="Arial"/>
              </a:rPr>
              <a:t>Occupancy patterns greatly influence exposure to overheating. Individuals in their homes during the day are more likely to be inside at the times of highest external and internal temperatures, and may add to internal heat gains (e.g., from using appliances).</a:t>
            </a:r>
          </a:p>
          <a:p>
            <a:endParaRPr lang="en-GB" dirty="0"/>
          </a:p>
        </p:txBody>
      </p:sp>
      <p:sp>
        <p:nvSpPr>
          <p:cNvPr id="4" name="Footer Placeholder 3">
            <a:extLst>
              <a:ext uri="{FF2B5EF4-FFF2-40B4-BE49-F238E27FC236}">
                <a16:creationId xmlns:a16="http://schemas.microsoft.com/office/drawing/2014/main" id="{B10EB31C-C003-48CF-98BD-D56A60870FDD}"/>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14F36BE7-7BE0-40E5-B582-525A8BA03BAB}"/>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29</a:t>
            </a:fld>
            <a:endParaRPr lang="en-GB" sz="1400" dirty="0"/>
          </a:p>
        </p:txBody>
      </p:sp>
    </p:spTree>
    <p:extLst>
      <p:ext uri="{BB962C8B-B14F-4D97-AF65-F5344CB8AC3E}">
        <p14:creationId xmlns:p14="http://schemas.microsoft.com/office/powerpoint/2010/main" val="3509663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A68DC-0A41-4382-AE90-17B75D9829BB}"/>
              </a:ext>
            </a:extLst>
          </p:cNvPr>
          <p:cNvSpPr>
            <a:spLocks noGrp="1"/>
          </p:cNvSpPr>
          <p:nvPr>
            <p:ph type="title"/>
          </p:nvPr>
        </p:nvSpPr>
        <p:spPr/>
        <p:txBody>
          <a:bodyPr/>
          <a:lstStyle/>
          <a:p>
            <a:r>
              <a:rPr lang="en-GB" dirty="0">
                <a:ea typeface="ヒラギノ角ゴ Pro W3" charset="-128"/>
                <a:cs typeface="ヒラギノ角ゴ Pro W3" charset="-128"/>
              </a:rPr>
              <a:t>Key messages</a:t>
            </a:r>
            <a:endParaRPr lang="en-GB" dirty="0"/>
          </a:p>
        </p:txBody>
      </p:sp>
      <p:sp>
        <p:nvSpPr>
          <p:cNvPr id="3" name="Content Placeholder 2">
            <a:extLst>
              <a:ext uri="{FF2B5EF4-FFF2-40B4-BE49-F238E27FC236}">
                <a16:creationId xmlns:a16="http://schemas.microsoft.com/office/drawing/2014/main" id="{13066E63-C342-47CF-B6FB-D1080E0F4AB8}"/>
              </a:ext>
            </a:extLst>
          </p:cNvPr>
          <p:cNvSpPr>
            <a:spLocks noGrp="1"/>
          </p:cNvSpPr>
          <p:nvPr>
            <p:ph idx="1"/>
          </p:nvPr>
        </p:nvSpPr>
        <p:spPr/>
        <p:txBody>
          <a:bodyPr>
            <a:normAutofit fontScale="70000" lnSpcReduction="20000"/>
          </a:bodyPr>
          <a:lstStyle/>
          <a:p>
            <a:pPr marL="354013" indent="-354013">
              <a:lnSpc>
                <a:spcPct val="124000"/>
              </a:lnSpc>
              <a:spcBef>
                <a:spcPts val="600"/>
              </a:spcBef>
              <a:spcAft>
                <a:spcPts val="600"/>
              </a:spcAft>
              <a:defRPr/>
            </a:pPr>
            <a:r>
              <a:rPr lang="en-GB" sz="2900" dirty="0"/>
              <a:t>High temperatures have </a:t>
            </a:r>
            <a:r>
              <a:rPr lang="en-GB" sz="2900" b="1" dirty="0"/>
              <a:t>significant health consequences</a:t>
            </a:r>
            <a:r>
              <a:rPr lang="en-GB" sz="2900" dirty="0"/>
              <a:t> and are associated with </a:t>
            </a:r>
            <a:r>
              <a:rPr lang="en-GB" sz="2900" b="1" dirty="0"/>
              <a:t>increased mortality and increased morbidity.</a:t>
            </a:r>
            <a:endParaRPr lang="en-GB" sz="2900" dirty="0"/>
          </a:p>
          <a:p>
            <a:pPr marL="354013" indent="-354013">
              <a:lnSpc>
                <a:spcPct val="124000"/>
              </a:lnSpc>
              <a:spcBef>
                <a:spcPts val="600"/>
              </a:spcBef>
              <a:spcAft>
                <a:spcPts val="600"/>
              </a:spcAft>
              <a:defRPr/>
            </a:pPr>
            <a:r>
              <a:rPr lang="en-GB" sz="2900" dirty="0"/>
              <a:t>Certain groups are </a:t>
            </a:r>
            <a:r>
              <a:rPr lang="en-GB" sz="2900" b="1" dirty="0"/>
              <a:t>more vulnerable </a:t>
            </a:r>
            <a:r>
              <a:rPr lang="en-GB" sz="2900" dirty="0"/>
              <a:t>to the health consequences of high temperatures but </a:t>
            </a:r>
            <a:r>
              <a:rPr lang="en-GB" sz="2900" b="1" dirty="0"/>
              <a:t>everybody can be affected.</a:t>
            </a:r>
            <a:endParaRPr lang="en-GB" sz="2900" dirty="0"/>
          </a:p>
          <a:p>
            <a:pPr marL="354013" indent="-354013">
              <a:lnSpc>
                <a:spcPct val="124000"/>
              </a:lnSpc>
              <a:spcBef>
                <a:spcPts val="600"/>
              </a:spcBef>
              <a:spcAft>
                <a:spcPts val="600"/>
              </a:spcAft>
              <a:defRPr/>
            </a:pPr>
            <a:r>
              <a:rPr lang="en-GB" sz="2900" dirty="0"/>
              <a:t>The harm to health associated with high temperatures is </a:t>
            </a:r>
            <a:r>
              <a:rPr lang="en-GB" sz="2900" b="1" dirty="0"/>
              <a:t>not inevitable</a:t>
            </a:r>
            <a:r>
              <a:rPr lang="en-GB" sz="2900" dirty="0"/>
              <a:t>.  There are things we can do </a:t>
            </a:r>
            <a:r>
              <a:rPr lang="en-GB" sz="2900" b="1" dirty="0"/>
              <a:t>all year round </a:t>
            </a:r>
            <a:r>
              <a:rPr lang="en-GB" sz="2900" dirty="0"/>
              <a:t>and in the emergency response context to minimise the impact on human health.</a:t>
            </a:r>
          </a:p>
          <a:p>
            <a:pPr marL="354013" indent="-354013">
              <a:lnSpc>
                <a:spcPct val="124000"/>
              </a:lnSpc>
              <a:spcBef>
                <a:spcPts val="600"/>
              </a:spcBef>
              <a:spcAft>
                <a:spcPts val="600"/>
              </a:spcAft>
              <a:defRPr/>
            </a:pPr>
            <a:r>
              <a:rPr lang="en-GB" sz="2900" dirty="0"/>
              <a:t>Everybody has a role. The impact of high temperatures requires a </a:t>
            </a:r>
            <a:r>
              <a:rPr lang="en-GB" sz="2900" b="1" dirty="0"/>
              <a:t>cross sectoral response</a:t>
            </a:r>
            <a:r>
              <a:rPr lang="en-GB" sz="2900" dirty="0"/>
              <a:t> (e.g. the Heatwave Plan for England).</a:t>
            </a:r>
          </a:p>
          <a:p>
            <a:pPr marL="354013" indent="-354013">
              <a:lnSpc>
                <a:spcPct val="124000"/>
              </a:lnSpc>
              <a:spcBef>
                <a:spcPts val="600"/>
              </a:spcBef>
              <a:spcAft>
                <a:spcPts val="600"/>
              </a:spcAft>
              <a:defRPr/>
            </a:pPr>
            <a:r>
              <a:rPr lang="en-GB" sz="2900" dirty="0"/>
              <a:t>High temperatures and overheating are not just problems for the future, </a:t>
            </a:r>
            <a:r>
              <a:rPr lang="en-GB" sz="2900" b="1" dirty="0"/>
              <a:t>but are problems now</a:t>
            </a:r>
            <a:r>
              <a:rPr lang="en-GB" sz="2900" dirty="0"/>
              <a:t>. A changing climate is set to increase the future risk.</a:t>
            </a:r>
          </a:p>
          <a:p>
            <a:endParaRPr lang="en-GB" dirty="0"/>
          </a:p>
        </p:txBody>
      </p:sp>
      <p:sp>
        <p:nvSpPr>
          <p:cNvPr id="4" name="Footer Placeholder 3">
            <a:extLst>
              <a:ext uri="{FF2B5EF4-FFF2-40B4-BE49-F238E27FC236}">
                <a16:creationId xmlns:a16="http://schemas.microsoft.com/office/drawing/2014/main" id="{FE3DFF97-BA90-444B-85E7-CE856C2C52C4}"/>
              </a:ext>
            </a:extLst>
          </p:cNvPr>
          <p:cNvSpPr>
            <a:spLocks noGrp="1"/>
          </p:cNvSpPr>
          <p:nvPr>
            <p:ph type="ftr" sz="quarter" idx="10"/>
          </p:nvPr>
        </p:nvSpPr>
        <p:spPr/>
        <p:txBody>
          <a:bodyPr/>
          <a:lstStyle/>
          <a:p>
            <a:pPr>
              <a:defRPr/>
            </a:pPr>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ED1AD3E7-964A-47BE-B15A-807589D1CE96}"/>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3</a:t>
            </a:fld>
            <a:endParaRPr lang="en-GB" sz="1400" dirty="0"/>
          </a:p>
        </p:txBody>
      </p:sp>
    </p:spTree>
    <p:extLst>
      <p:ext uri="{BB962C8B-B14F-4D97-AF65-F5344CB8AC3E}">
        <p14:creationId xmlns:p14="http://schemas.microsoft.com/office/powerpoint/2010/main" val="1244371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25688-E76E-4EF6-9CD2-077739353483}"/>
              </a:ext>
            </a:extLst>
          </p:cNvPr>
          <p:cNvSpPr>
            <a:spLocks noGrp="1"/>
          </p:cNvSpPr>
          <p:nvPr>
            <p:ph type="title"/>
          </p:nvPr>
        </p:nvSpPr>
        <p:spPr/>
        <p:txBody>
          <a:bodyPr/>
          <a:lstStyle/>
          <a:p>
            <a:r>
              <a:rPr lang="en-GB" dirty="0"/>
              <a:t>Overheating – actions to tackle the risk</a:t>
            </a:r>
          </a:p>
        </p:txBody>
      </p:sp>
      <p:sp>
        <p:nvSpPr>
          <p:cNvPr id="3" name="Content Placeholder 2">
            <a:extLst>
              <a:ext uri="{FF2B5EF4-FFF2-40B4-BE49-F238E27FC236}">
                <a16:creationId xmlns:a16="http://schemas.microsoft.com/office/drawing/2014/main" id="{FE742FDD-D509-48B2-9681-BF85961300AC}"/>
              </a:ext>
            </a:extLst>
          </p:cNvPr>
          <p:cNvSpPr>
            <a:spLocks noGrp="1"/>
          </p:cNvSpPr>
          <p:nvPr>
            <p:ph idx="1"/>
          </p:nvPr>
        </p:nvSpPr>
        <p:spPr>
          <a:xfrm>
            <a:off x="479685" y="1774826"/>
            <a:ext cx="11260127" cy="4461082"/>
          </a:xfrm>
        </p:spPr>
        <p:txBody>
          <a:bodyPr vert="horz" lIns="91440" tIns="45720" rIns="91440" bIns="45720" rtlCol="0" anchor="t">
            <a:normAutofit fontScale="92500" lnSpcReduction="10000"/>
          </a:bodyPr>
          <a:lstStyle/>
          <a:p>
            <a:pPr marL="0" indent="0" fontAlgn="auto">
              <a:lnSpc>
                <a:spcPct val="114000"/>
              </a:lnSpc>
              <a:spcBef>
                <a:spcPts val="600"/>
              </a:spcBef>
              <a:spcAft>
                <a:spcPts val="600"/>
              </a:spcAft>
              <a:buNone/>
            </a:pPr>
            <a:r>
              <a:rPr lang="en-GB" sz="2200" b="1" dirty="0">
                <a:solidFill>
                  <a:prstClr val="black"/>
                </a:solidFill>
                <a:latin typeface="Arial"/>
              </a:rPr>
              <a:t>Insulation</a:t>
            </a:r>
            <a:r>
              <a:rPr lang="en-GB" sz="2200" dirty="0">
                <a:solidFill>
                  <a:prstClr val="black"/>
                </a:solidFill>
                <a:latin typeface="Arial"/>
              </a:rPr>
              <a:t> – thermal insulation to walls and roofs helps prevent solar gain. However, external wall insulation is problematic for solid wall construction. Insulation of pipes, reduction of boiler flow temperatures, ventilation of service voids should all be considered.</a:t>
            </a:r>
          </a:p>
          <a:p>
            <a:pPr marL="0" indent="0" fontAlgn="auto">
              <a:lnSpc>
                <a:spcPct val="114000"/>
              </a:lnSpc>
              <a:spcBef>
                <a:spcPts val="600"/>
              </a:spcBef>
              <a:spcAft>
                <a:spcPts val="600"/>
              </a:spcAft>
              <a:buNone/>
            </a:pPr>
            <a:r>
              <a:rPr lang="en-GB" sz="2200" b="1" dirty="0">
                <a:latin typeface="Arial"/>
                <a:cs typeface="Arial"/>
              </a:rPr>
              <a:t>Shading, reflection and protection </a:t>
            </a:r>
            <a:r>
              <a:rPr lang="en-GB" sz="2200" dirty="0">
                <a:latin typeface="Arial"/>
                <a:cs typeface="Arial"/>
              </a:rPr>
              <a:t>– Various options to provide shading to limit heat gain. Internal shutters can provide some protection, as can curtains, but external protection (e.g., awnings) are preferable. Providing light-coloured finish to flat roofs and introducing green roofs can reduce solar gain.</a:t>
            </a:r>
          </a:p>
          <a:p>
            <a:pPr marL="0" indent="0" fontAlgn="auto">
              <a:lnSpc>
                <a:spcPct val="114000"/>
              </a:lnSpc>
              <a:spcBef>
                <a:spcPts val="600"/>
              </a:spcBef>
              <a:spcAft>
                <a:spcPts val="600"/>
              </a:spcAft>
              <a:buNone/>
            </a:pPr>
            <a:r>
              <a:rPr lang="en-GB" sz="2200" b="1" dirty="0">
                <a:latin typeface="Arial"/>
                <a:cs typeface="Arial"/>
              </a:rPr>
              <a:t>Ventilation</a:t>
            </a:r>
            <a:r>
              <a:rPr lang="en-GB" sz="2200" dirty="0">
                <a:latin typeface="Arial"/>
                <a:cs typeface="Arial"/>
              </a:rPr>
              <a:t> – Ideally, ventilation should be passive to avoid additional energy consumption needed for fans and air conditioning. However, window opening may not be appropriate in all circumstances (e.g., security concerns or homes in noisy locations).</a:t>
            </a:r>
          </a:p>
          <a:p>
            <a:pPr marL="0" indent="0" fontAlgn="auto">
              <a:lnSpc>
                <a:spcPct val="114000"/>
              </a:lnSpc>
              <a:spcBef>
                <a:spcPts val="600"/>
              </a:spcBef>
              <a:spcAft>
                <a:spcPts val="600"/>
              </a:spcAft>
              <a:buNone/>
            </a:pPr>
            <a:r>
              <a:rPr lang="en-GB" sz="2200" b="1" dirty="0">
                <a:solidFill>
                  <a:prstClr val="black"/>
                </a:solidFill>
                <a:latin typeface="Arial"/>
              </a:rPr>
              <a:t>Occupant behaviour </a:t>
            </a:r>
            <a:r>
              <a:rPr lang="en-GB" sz="2200" dirty="0">
                <a:solidFill>
                  <a:prstClr val="black"/>
                </a:solidFill>
                <a:latin typeface="Arial"/>
              </a:rPr>
              <a:t>– Taking steps to mitigate overheating is essential. This includes shading from the sun and understanding appropriate day and night ventilation.</a:t>
            </a:r>
          </a:p>
          <a:p>
            <a:endParaRPr lang="en-GB" dirty="0"/>
          </a:p>
        </p:txBody>
      </p:sp>
      <p:sp>
        <p:nvSpPr>
          <p:cNvPr id="4" name="Footer Placeholder 3">
            <a:extLst>
              <a:ext uri="{FF2B5EF4-FFF2-40B4-BE49-F238E27FC236}">
                <a16:creationId xmlns:a16="http://schemas.microsoft.com/office/drawing/2014/main" id="{DE7C4DE9-450B-484B-8D12-56CE0C6F116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45F0E596-0ED5-47BC-B16F-C4D5BC982949}"/>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30</a:t>
            </a:fld>
            <a:endParaRPr lang="en-GB" sz="1400" dirty="0"/>
          </a:p>
        </p:txBody>
      </p:sp>
    </p:spTree>
    <p:extLst>
      <p:ext uri="{BB962C8B-B14F-4D97-AF65-F5344CB8AC3E}">
        <p14:creationId xmlns:p14="http://schemas.microsoft.com/office/powerpoint/2010/main" val="1124577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A24EE-2E84-4FEC-B260-2A0C6975A8B5}"/>
              </a:ext>
            </a:extLst>
          </p:cNvPr>
          <p:cNvSpPr>
            <a:spLocks noGrp="1"/>
          </p:cNvSpPr>
          <p:nvPr>
            <p:ph type="ctrTitle"/>
          </p:nvPr>
        </p:nvSpPr>
        <p:spPr>
          <a:xfrm>
            <a:off x="700846" y="3543266"/>
            <a:ext cx="10481617" cy="577797"/>
          </a:xfrm>
        </p:spPr>
        <p:txBody>
          <a:bodyPr>
            <a:normAutofit fontScale="90000"/>
          </a:bodyPr>
          <a:lstStyle/>
          <a:p>
            <a:pPr algn="ctr"/>
            <a:r>
              <a:rPr lang="en-GB" sz="4400" b="1" dirty="0"/>
              <a:t>The Heatwave Plan for England</a:t>
            </a:r>
            <a:br>
              <a:rPr lang="en-GB" sz="3200" b="1" dirty="0"/>
            </a:br>
            <a:endParaRPr lang="en-GB" sz="3200" b="1" dirty="0"/>
          </a:p>
        </p:txBody>
      </p:sp>
    </p:spTree>
    <p:extLst>
      <p:ext uri="{BB962C8B-B14F-4D97-AF65-F5344CB8AC3E}">
        <p14:creationId xmlns:p14="http://schemas.microsoft.com/office/powerpoint/2010/main" val="1180513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394DF-F4DE-4C5B-8547-853FBB988381}"/>
              </a:ext>
            </a:extLst>
          </p:cNvPr>
          <p:cNvSpPr>
            <a:spLocks noGrp="1"/>
          </p:cNvSpPr>
          <p:nvPr>
            <p:ph type="title"/>
          </p:nvPr>
        </p:nvSpPr>
        <p:spPr/>
        <p:txBody>
          <a:bodyPr/>
          <a:lstStyle/>
          <a:p>
            <a:r>
              <a:rPr lang="en-GB" dirty="0">
                <a:latin typeface="Arial" pitchFamily="84" charset="0"/>
              </a:rPr>
              <a:t>The Heatwave Plan for England - Objective</a:t>
            </a:r>
            <a:endParaRPr lang="en-GB" dirty="0"/>
          </a:p>
        </p:txBody>
      </p:sp>
      <p:sp>
        <p:nvSpPr>
          <p:cNvPr id="3" name="Content Placeholder 2">
            <a:extLst>
              <a:ext uri="{FF2B5EF4-FFF2-40B4-BE49-F238E27FC236}">
                <a16:creationId xmlns:a16="http://schemas.microsoft.com/office/drawing/2014/main" id="{F704FFD5-FF6A-4240-B2F6-7B217C76A0CD}"/>
              </a:ext>
            </a:extLst>
          </p:cNvPr>
          <p:cNvSpPr>
            <a:spLocks noGrp="1"/>
          </p:cNvSpPr>
          <p:nvPr>
            <p:ph idx="1"/>
          </p:nvPr>
        </p:nvSpPr>
        <p:spPr>
          <a:xfrm>
            <a:off x="615955" y="1774826"/>
            <a:ext cx="11331206" cy="4394326"/>
          </a:xfrm>
        </p:spPr>
        <p:txBody>
          <a:bodyPr>
            <a:normAutofit/>
          </a:bodyPr>
          <a:lstStyle/>
          <a:p>
            <a:pPr marL="0" lvl="0" indent="0">
              <a:lnSpc>
                <a:spcPct val="114000"/>
              </a:lnSpc>
              <a:spcBef>
                <a:spcPts val="600"/>
              </a:spcBef>
              <a:spcAft>
                <a:spcPts val="600"/>
              </a:spcAft>
              <a:buNone/>
            </a:pPr>
            <a:r>
              <a:rPr lang="en-GB" sz="2000" dirty="0"/>
              <a:t>The objective of the </a:t>
            </a:r>
            <a:r>
              <a:rPr lang="en-GB" sz="2000" b="1" dirty="0">
                <a:hlinkClick r:id="rId3"/>
              </a:rPr>
              <a:t>Heatwave Plan for England </a:t>
            </a:r>
            <a:r>
              <a:rPr lang="en-GB" sz="2000" dirty="0"/>
              <a:t>is to protect the population from heat-related harm to health. It recommends a </a:t>
            </a:r>
            <a:r>
              <a:rPr lang="en-GB" sz="2000" b="1" dirty="0"/>
              <a:t>series of steps</a:t>
            </a:r>
            <a:r>
              <a:rPr lang="en-GB" sz="2000" dirty="0"/>
              <a:t>, to be taken throughout the year by:</a:t>
            </a:r>
          </a:p>
          <a:p>
            <a:pPr marL="463550" lvl="1" indent="-285750">
              <a:lnSpc>
                <a:spcPct val="114000"/>
              </a:lnSpc>
              <a:spcBef>
                <a:spcPts val="600"/>
              </a:spcBef>
              <a:spcAft>
                <a:spcPts val="600"/>
              </a:spcAft>
            </a:pPr>
            <a:r>
              <a:rPr lang="en-GB" sz="2000" dirty="0"/>
              <a:t>the NHS, local authorities, social care, and other public agencies</a:t>
            </a:r>
          </a:p>
          <a:p>
            <a:pPr marL="463550" lvl="1" indent="-285750">
              <a:lnSpc>
                <a:spcPct val="114000"/>
              </a:lnSpc>
              <a:spcBef>
                <a:spcPts val="600"/>
              </a:spcBef>
              <a:spcAft>
                <a:spcPts val="600"/>
              </a:spcAft>
            </a:pPr>
            <a:r>
              <a:rPr lang="en-GB" sz="2000" dirty="0"/>
              <a:t>professionals working with people at risk</a:t>
            </a:r>
          </a:p>
          <a:p>
            <a:pPr marL="463550" lvl="1" indent="-285750">
              <a:lnSpc>
                <a:spcPct val="114000"/>
              </a:lnSpc>
              <a:spcBef>
                <a:spcPts val="600"/>
              </a:spcBef>
              <a:spcAft>
                <a:spcPts val="600"/>
              </a:spcAft>
            </a:pPr>
            <a:r>
              <a:rPr lang="en-GB" sz="2000" dirty="0"/>
              <a:t>individuals, community and voluntary sector</a:t>
            </a:r>
          </a:p>
          <a:p>
            <a:pPr marL="0" lvl="0" indent="0">
              <a:lnSpc>
                <a:spcPct val="114000"/>
              </a:lnSpc>
              <a:spcBef>
                <a:spcPts val="600"/>
              </a:spcBef>
              <a:spcAft>
                <a:spcPts val="600"/>
              </a:spcAft>
            </a:pPr>
            <a:endParaRPr lang="en-GB" sz="2000" dirty="0"/>
          </a:p>
          <a:p>
            <a:pPr marL="0" lvl="0" indent="0">
              <a:lnSpc>
                <a:spcPct val="114000"/>
              </a:lnSpc>
              <a:spcBef>
                <a:spcPts val="600"/>
              </a:spcBef>
              <a:spcAft>
                <a:spcPts val="600"/>
              </a:spcAft>
              <a:buNone/>
            </a:pPr>
            <a:r>
              <a:rPr lang="en-GB" sz="2000" dirty="0"/>
              <a:t>The plan is an </a:t>
            </a:r>
            <a:r>
              <a:rPr lang="en-GB" sz="2000" b="1" dirty="0"/>
              <a:t>important component of long term and emergency planning</a:t>
            </a:r>
            <a:r>
              <a:rPr lang="en-GB" sz="2000" dirty="0"/>
              <a:t>, which will become increasingly relevant in adapting to the </a:t>
            </a:r>
            <a:r>
              <a:rPr lang="en-GB" sz="2000" b="1" dirty="0"/>
              <a:t>impacts of climate change</a:t>
            </a:r>
            <a:r>
              <a:rPr lang="en-GB" sz="2000" dirty="0"/>
              <a:t>.</a:t>
            </a:r>
          </a:p>
        </p:txBody>
      </p:sp>
      <p:sp>
        <p:nvSpPr>
          <p:cNvPr id="4" name="Footer Placeholder 3">
            <a:extLst>
              <a:ext uri="{FF2B5EF4-FFF2-40B4-BE49-F238E27FC236}">
                <a16:creationId xmlns:a16="http://schemas.microsoft.com/office/drawing/2014/main" id="{79F0FDA9-A925-4C10-9B3E-7EE3E9348078}"/>
              </a:ex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0759E48C-D835-4180-9A4C-300576664F1C}"/>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32</a:t>
            </a:fld>
            <a:endParaRPr lang="en-GB" sz="1400" dirty="0"/>
          </a:p>
        </p:txBody>
      </p:sp>
    </p:spTree>
    <p:extLst>
      <p:ext uri="{BB962C8B-B14F-4D97-AF65-F5344CB8AC3E}">
        <p14:creationId xmlns:p14="http://schemas.microsoft.com/office/powerpoint/2010/main" val="2134553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5A87-8516-44C6-B3AF-7E89E2F37CEA}"/>
              </a:ext>
            </a:extLst>
          </p:cNvPr>
          <p:cNvSpPr>
            <a:spLocks noGrp="1"/>
          </p:cNvSpPr>
          <p:nvPr>
            <p:ph type="title"/>
          </p:nvPr>
        </p:nvSpPr>
        <p:spPr/>
        <p:txBody>
          <a:bodyPr/>
          <a:lstStyle/>
          <a:p>
            <a:r>
              <a:rPr lang="en-GB" dirty="0">
                <a:latin typeface="Arial" pitchFamily="84" charset="0"/>
              </a:rPr>
              <a:t>UKHSA strategic aims in hot weather</a:t>
            </a:r>
            <a:endParaRPr lang="en-GB" dirty="0"/>
          </a:p>
        </p:txBody>
      </p:sp>
      <p:sp>
        <p:nvSpPr>
          <p:cNvPr id="3" name="Content Placeholder 2">
            <a:extLst>
              <a:ext uri="{FF2B5EF4-FFF2-40B4-BE49-F238E27FC236}">
                <a16:creationId xmlns:a16="http://schemas.microsoft.com/office/drawing/2014/main" id="{3C15DA0D-99D6-49BF-A2D4-FB6AADD28C15}"/>
              </a:ext>
            </a:extLst>
          </p:cNvPr>
          <p:cNvSpPr>
            <a:spLocks noGrp="1"/>
          </p:cNvSpPr>
          <p:nvPr>
            <p:ph idx="1"/>
          </p:nvPr>
        </p:nvSpPr>
        <p:spPr/>
        <p:txBody>
          <a:bodyPr vert="horz" lIns="91440" tIns="45720" rIns="91440" bIns="45720" rtlCol="0" anchor="t">
            <a:normAutofit/>
          </a:bodyPr>
          <a:lstStyle/>
          <a:p>
            <a:pPr lvl="0">
              <a:lnSpc>
                <a:spcPct val="114000"/>
              </a:lnSpc>
              <a:spcBef>
                <a:spcPts val="600"/>
              </a:spcBef>
              <a:spcAft>
                <a:spcPts val="600"/>
              </a:spcAft>
            </a:pPr>
            <a:r>
              <a:rPr lang="en-GB" sz="2000" dirty="0">
                <a:latin typeface="Arial"/>
                <a:cs typeface="Arial"/>
              </a:rPr>
              <a:t>to provide </a:t>
            </a:r>
            <a:r>
              <a:rPr lang="en-GB" sz="2000" b="1" dirty="0">
                <a:latin typeface="Arial"/>
                <a:cs typeface="Arial"/>
              </a:rPr>
              <a:t>technical and specialist advice</a:t>
            </a:r>
            <a:r>
              <a:rPr lang="en-GB" sz="2000" dirty="0">
                <a:latin typeface="Arial"/>
                <a:cs typeface="Arial"/>
              </a:rPr>
              <a:t>, particularly to partners at national and local level, including the Cabinet Office, the Department of Health and Social Care, NHS, and other government departments</a:t>
            </a:r>
          </a:p>
          <a:p>
            <a:pPr lvl="0">
              <a:lnSpc>
                <a:spcPct val="114000"/>
              </a:lnSpc>
              <a:spcBef>
                <a:spcPts val="600"/>
              </a:spcBef>
              <a:spcAft>
                <a:spcPts val="600"/>
              </a:spcAft>
            </a:pPr>
            <a:r>
              <a:rPr lang="en-GB" sz="2000" dirty="0"/>
              <a:t> to </a:t>
            </a:r>
            <a:r>
              <a:rPr lang="en-GB" sz="2000" b="1" dirty="0"/>
              <a:t>raise public awareness of the potential risks and consequences  </a:t>
            </a:r>
            <a:r>
              <a:rPr lang="en-GB" sz="2000" dirty="0"/>
              <a:t>before and during a heatwave event, and to provide public and professional guidance and reassurance</a:t>
            </a:r>
          </a:p>
          <a:p>
            <a:pPr lvl="0">
              <a:lnSpc>
                <a:spcPct val="114000"/>
              </a:lnSpc>
              <a:spcBef>
                <a:spcPts val="600"/>
              </a:spcBef>
              <a:spcAft>
                <a:spcPts val="600"/>
              </a:spcAft>
            </a:pPr>
            <a:r>
              <a:rPr lang="en-GB" sz="2000" dirty="0"/>
              <a:t> to </a:t>
            </a:r>
            <a:r>
              <a:rPr lang="en-GB" sz="2000" b="1" dirty="0"/>
              <a:t>monitor the impact </a:t>
            </a:r>
            <a:r>
              <a:rPr lang="en-GB" sz="2000" dirty="0"/>
              <a:t>on health through real-time syndromic and other health surveillance</a:t>
            </a:r>
          </a:p>
          <a:p>
            <a:pPr lvl="0">
              <a:lnSpc>
                <a:spcPct val="114000"/>
              </a:lnSpc>
              <a:spcBef>
                <a:spcPts val="600"/>
              </a:spcBef>
              <a:spcAft>
                <a:spcPts val="600"/>
              </a:spcAft>
            </a:pPr>
            <a:r>
              <a:rPr lang="en-GB" sz="2000" dirty="0"/>
              <a:t> to </a:t>
            </a:r>
            <a:r>
              <a:rPr lang="en-GB" sz="2000" b="1" dirty="0"/>
              <a:t>maintain business continuity </a:t>
            </a:r>
            <a:r>
              <a:rPr lang="en-GB" sz="2000" dirty="0"/>
              <a:t>through the provision of mutual aid from unaffected areas as appropriate</a:t>
            </a:r>
          </a:p>
        </p:txBody>
      </p:sp>
      <p:sp>
        <p:nvSpPr>
          <p:cNvPr id="4" name="Footer Placeholder 3">
            <a:extLst>
              <a:ext uri="{FF2B5EF4-FFF2-40B4-BE49-F238E27FC236}">
                <a16:creationId xmlns:a16="http://schemas.microsoft.com/office/drawing/2014/main" id="{DCAB2C4B-8FBC-45D7-83FB-86E227F7C3DE}"/>
              </a:ex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5EA52B14-EF1E-43F0-BF1E-1A92B8C7AFC7}"/>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33</a:t>
            </a:fld>
            <a:endParaRPr lang="en-GB" sz="1400" dirty="0"/>
          </a:p>
        </p:txBody>
      </p:sp>
    </p:spTree>
    <p:extLst>
      <p:ext uri="{BB962C8B-B14F-4D97-AF65-F5344CB8AC3E}">
        <p14:creationId xmlns:p14="http://schemas.microsoft.com/office/powerpoint/2010/main" val="336491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A6C33-27DC-4599-BD44-FEBB2A22BB68}"/>
              </a:ext>
            </a:extLst>
          </p:cNvPr>
          <p:cNvSpPr>
            <a:spLocks noGrp="1"/>
          </p:cNvSpPr>
          <p:nvPr>
            <p:ph type="title"/>
          </p:nvPr>
        </p:nvSpPr>
        <p:spPr/>
        <p:txBody>
          <a:bodyPr/>
          <a:lstStyle/>
          <a:p>
            <a:r>
              <a:rPr lang="en-US" dirty="0"/>
              <a:t>The Heatwave Plan for England</a:t>
            </a:r>
            <a:endParaRPr lang="en-GB" dirty="0"/>
          </a:p>
        </p:txBody>
      </p:sp>
      <p:sp>
        <p:nvSpPr>
          <p:cNvPr id="3" name="Content Placeholder 2">
            <a:extLst>
              <a:ext uri="{FF2B5EF4-FFF2-40B4-BE49-F238E27FC236}">
                <a16:creationId xmlns:a16="http://schemas.microsoft.com/office/drawing/2014/main" id="{34CF4D1A-6184-4411-98A6-F9F068B585BB}"/>
              </a:ext>
            </a:extLst>
          </p:cNvPr>
          <p:cNvSpPr>
            <a:spLocks noGrp="1"/>
          </p:cNvSpPr>
          <p:nvPr>
            <p:ph idx="1"/>
          </p:nvPr>
        </p:nvSpPr>
        <p:spPr/>
        <p:txBody>
          <a:bodyPr>
            <a:normAutofit/>
          </a:bodyPr>
          <a:lstStyle/>
          <a:p>
            <a:pPr marL="0" indent="0">
              <a:lnSpc>
                <a:spcPct val="114000"/>
              </a:lnSpc>
              <a:spcBef>
                <a:spcPts val="600"/>
              </a:spcBef>
              <a:spcAft>
                <a:spcPts val="600"/>
              </a:spcAft>
              <a:buNone/>
            </a:pPr>
            <a:r>
              <a:rPr lang="en-GB" altLang="en-US" sz="2000" dirty="0">
                <a:ea typeface="ヒラギノ角ゴ Pro W3"/>
                <a:cs typeface="ヒラギノ角ゴ Pro W3"/>
              </a:rPr>
              <a:t>The purpose of the heatwave plan is to reduce summer deaths and illness by raising public awareness and triggering actions in the NHS, public health, social care and other community and voluntary organisations to support people who have health, housing or economic circumstances that increase their vulnerability to heat. </a:t>
            </a:r>
          </a:p>
          <a:p>
            <a:pPr marL="0" indent="0">
              <a:lnSpc>
                <a:spcPct val="114000"/>
              </a:lnSpc>
              <a:spcBef>
                <a:spcPts val="600"/>
              </a:spcBef>
              <a:spcAft>
                <a:spcPts val="600"/>
              </a:spcAft>
              <a:buNone/>
            </a:pPr>
            <a:r>
              <a:rPr lang="en-GB" altLang="en-US" sz="2000" dirty="0">
                <a:ea typeface="ヒラギノ角ゴ Pro W3"/>
                <a:cs typeface="ヒラギノ角ゴ Pro W3"/>
              </a:rPr>
              <a:t>Communities can also help their neighbours, friends and relatives to protect against avoidable harm to health during the summer. The plan builds on many years of experience of developing and improving the ability of the health sector and its partners to deal with significant periods of hot weather. It is up to each locality to consider the actions in this plan and to adapt and incorporate them in local plans as appropriate to the local situation.</a:t>
            </a:r>
          </a:p>
          <a:p>
            <a:endParaRPr lang="en-GB" dirty="0"/>
          </a:p>
        </p:txBody>
      </p:sp>
      <p:sp>
        <p:nvSpPr>
          <p:cNvPr id="4" name="Footer Placeholder 3">
            <a:extLst>
              <a:ext uri="{FF2B5EF4-FFF2-40B4-BE49-F238E27FC236}">
                <a16:creationId xmlns:a16="http://schemas.microsoft.com/office/drawing/2014/main" id="{61F2443F-45FA-4AF1-9BF5-0E5CCE4B7D0E}"/>
              </a:ex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AED5D4E6-698B-4FA6-86D9-C52E10150E07}"/>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34</a:t>
            </a:fld>
            <a:endParaRPr lang="en-GB" sz="1400" dirty="0"/>
          </a:p>
        </p:txBody>
      </p:sp>
    </p:spTree>
    <p:extLst>
      <p:ext uri="{BB962C8B-B14F-4D97-AF65-F5344CB8AC3E}">
        <p14:creationId xmlns:p14="http://schemas.microsoft.com/office/powerpoint/2010/main" val="4212774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8F9C4-3579-4C4C-BAB9-E87EE2DD9D39}"/>
              </a:ext>
            </a:extLst>
          </p:cNvPr>
          <p:cNvSpPr>
            <a:spLocks noGrp="1"/>
          </p:cNvSpPr>
          <p:nvPr>
            <p:ph type="title"/>
          </p:nvPr>
        </p:nvSpPr>
        <p:spPr/>
        <p:txBody>
          <a:bodyPr/>
          <a:lstStyle/>
          <a:p>
            <a:r>
              <a:rPr lang="en-US" dirty="0"/>
              <a:t>Core elements of the plan</a:t>
            </a:r>
            <a:endParaRPr lang="en-GB" dirty="0"/>
          </a:p>
        </p:txBody>
      </p:sp>
      <p:sp>
        <p:nvSpPr>
          <p:cNvPr id="3" name="Content Placeholder 2">
            <a:extLst>
              <a:ext uri="{FF2B5EF4-FFF2-40B4-BE49-F238E27FC236}">
                <a16:creationId xmlns:a16="http://schemas.microsoft.com/office/drawing/2014/main" id="{5F9C4FC9-598D-4D16-B21A-30C61BADBE48}"/>
              </a:ext>
            </a:extLst>
          </p:cNvPr>
          <p:cNvSpPr>
            <a:spLocks noGrp="1"/>
          </p:cNvSpPr>
          <p:nvPr>
            <p:ph idx="1"/>
          </p:nvPr>
        </p:nvSpPr>
        <p:spPr/>
        <p:txBody>
          <a:bodyPr vert="horz" lIns="91440" tIns="45720" rIns="91440" bIns="45720" rtlCol="0" anchor="t">
            <a:normAutofit/>
          </a:bodyPr>
          <a:lstStyle/>
          <a:p>
            <a:pPr marL="0" indent="0">
              <a:lnSpc>
                <a:spcPct val="114000"/>
              </a:lnSpc>
              <a:spcBef>
                <a:spcPts val="600"/>
              </a:spcBef>
              <a:spcAft>
                <a:spcPts val="600"/>
              </a:spcAft>
              <a:buNone/>
            </a:pPr>
            <a:r>
              <a:rPr lang="en-GB" altLang="en-US" sz="2000" b="1" dirty="0">
                <a:ea typeface="ヒラギノ角ゴ Pro W3"/>
                <a:cs typeface="ヒラギノ角ゴ Pro W3"/>
              </a:rPr>
              <a:t>Strategic planning</a:t>
            </a:r>
          </a:p>
          <a:p>
            <a:pPr marL="0" indent="0">
              <a:lnSpc>
                <a:spcPct val="114000"/>
              </a:lnSpc>
              <a:spcBef>
                <a:spcPts val="600"/>
              </a:spcBef>
              <a:spcAft>
                <a:spcPts val="600"/>
              </a:spcAft>
              <a:buNone/>
            </a:pPr>
            <a:r>
              <a:rPr lang="en-GB" sz="2000" dirty="0"/>
              <a:t>The climate is changing and current analysis in the national UK climate change risk assessment suggests that summers are going to get hotter in the future. Long-term planning is essential to support: </a:t>
            </a:r>
          </a:p>
          <a:p>
            <a:pPr>
              <a:lnSpc>
                <a:spcPct val="114000"/>
              </a:lnSpc>
              <a:spcBef>
                <a:spcPts val="600"/>
              </a:spcBef>
              <a:spcAft>
                <a:spcPts val="600"/>
              </a:spcAft>
            </a:pPr>
            <a:r>
              <a:rPr lang="en-GB" sz="2000" dirty="0"/>
              <a:t>co-ordinated long-term planning between agencies, to protect people and infrastructure from the effects of severe hot weather and thus reduce excess summer illness and death </a:t>
            </a:r>
          </a:p>
          <a:p>
            <a:pPr>
              <a:lnSpc>
                <a:spcPct val="114000"/>
              </a:lnSpc>
              <a:spcBef>
                <a:spcPts val="600"/>
              </a:spcBef>
              <a:spcAft>
                <a:spcPts val="600"/>
              </a:spcAft>
            </a:pPr>
            <a:r>
              <a:rPr lang="en-GB" sz="2000" dirty="0">
                <a:latin typeface="Arial"/>
                <a:cs typeface="Arial"/>
              </a:rPr>
              <a:t>long-term multi-agency planning to adapt to and reduce the impact of climate change, including ‘greening the built environment’, building design (e.g., increasing shading around and insulation of buildings), increasing energy efficiency (e.g., reducing carbon emissions); and transport policies </a:t>
            </a:r>
            <a:endParaRPr lang="en-GB" sz="2000" dirty="0"/>
          </a:p>
          <a:p>
            <a:endParaRPr lang="en-GB" dirty="0"/>
          </a:p>
        </p:txBody>
      </p:sp>
      <p:sp>
        <p:nvSpPr>
          <p:cNvPr id="4" name="Footer Placeholder 3">
            <a:extLst>
              <a:ext uri="{FF2B5EF4-FFF2-40B4-BE49-F238E27FC236}">
                <a16:creationId xmlns:a16="http://schemas.microsoft.com/office/drawing/2014/main" id="{B0B37D73-435C-4BC0-B072-D14F7240160B}"/>
              </a:ex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39D9E68C-71EC-4309-8903-A785ECBDBE4D}"/>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35</a:t>
            </a:fld>
            <a:endParaRPr lang="en-GB" sz="1400" dirty="0"/>
          </a:p>
        </p:txBody>
      </p:sp>
    </p:spTree>
    <p:extLst>
      <p:ext uri="{BB962C8B-B14F-4D97-AF65-F5344CB8AC3E}">
        <p14:creationId xmlns:p14="http://schemas.microsoft.com/office/powerpoint/2010/main" val="1485178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BF03E-D4CC-4FD8-87A0-EE064A1AD1F0}"/>
              </a:ext>
            </a:extLst>
          </p:cNvPr>
          <p:cNvSpPr>
            <a:spLocks noGrp="1"/>
          </p:cNvSpPr>
          <p:nvPr>
            <p:ph type="title"/>
          </p:nvPr>
        </p:nvSpPr>
        <p:spPr/>
        <p:txBody>
          <a:bodyPr/>
          <a:lstStyle/>
          <a:p>
            <a:r>
              <a:rPr lang="en-US" dirty="0"/>
              <a:t>Core elements of the plan (1)</a:t>
            </a:r>
            <a:endParaRPr lang="en-GB" dirty="0"/>
          </a:p>
        </p:txBody>
      </p:sp>
      <p:sp>
        <p:nvSpPr>
          <p:cNvPr id="3" name="Content Placeholder 2">
            <a:extLst>
              <a:ext uri="{FF2B5EF4-FFF2-40B4-BE49-F238E27FC236}">
                <a16:creationId xmlns:a16="http://schemas.microsoft.com/office/drawing/2014/main" id="{796AA76E-0434-48DC-9CB6-1689AA094E78}"/>
              </a:ext>
            </a:extLst>
          </p:cNvPr>
          <p:cNvSpPr>
            <a:spLocks noGrp="1"/>
          </p:cNvSpPr>
          <p:nvPr>
            <p:ph idx="1"/>
          </p:nvPr>
        </p:nvSpPr>
        <p:spPr/>
        <p:txBody>
          <a:bodyPr vert="horz" lIns="91440" tIns="45720" rIns="91440" bIns="45720" rtlCol="0" anchor="t">
            <a:normAutofit fontScale="92500" lnSpcReduction="20000"/>
          </a:bodyPr>
          <a:lstStyle/>
          <a:p>
            <a:pPr marL="0" indent="0">
              <a:lnSpc>
                <a:spcPct val="114000"/>
              </a:lnSpc>
              <a:spcBef>
                <a:spcPts val="600"/>
              </a:spcBef>
              <a:spcAft>
                <a:spcPts val="600"/>
              </a:spcAft>
              <a:buNone/>
            </a:pPr>
            <a:r>
              <a:rPr lang="en-GB" altLang="en-US" sz="2200" b="1" dirty="0">
                <a:ea typeface="ヒラギノ角ゴ Pro W3"/>
                <a:cs typeface="ヒラギノ角ゴ Pro W3"/>
              </a:rPr>
              <a:t>Heatwave and summer preparedness</a:t>
            </a:r>
          </a:p>
          <a:p>
            <a:pPr marL="0" indent="0">
              <a:lnSpc>
                <a:spcPct val="114000"/>
              </a:lnSpc>
              <a:spcBef>
                <a:spcPts val="600"/>
              </a:spcBef>
              <a:spcAft>
                <a:spcPts val="600"/>
              </a:spcAft>
              <a:buNone/>
            </a:pPr>
            <a:r>
              <a:rPr lang="en-GB" altLang="en-US" sz="2200" dirty="0">
                <a:ea typeface="ヒラギノ角ゴ Pro W3"/>
                <a:cs typeface="ヒラギノ角ゴ Pro W3"/>
              </a:rPr>
              <a:t>The following elements need to be in place locally:</a:t>
            </a:r>
          </a:p>
          <a:p>
            <a:pPr lvl="1">
              <a:lnSpc>
                <a:spcPct val="114000"/>
              </a:lnSpc>
              <a:spcBef>
                <a:spcPts val="600"/>
              </a:spcBef>
              <a:spcAft>
                <a:spcPts val="600"/>
              </a:spcAft>
            </a:pPr>
            <a:r>
              <a:rPr lang="en-GB" altLang="en-US" dirty="0">
                <a:latin typeface="Arial"/>
                <a:ea typeface="ヒラギノ角ゴ Pro W3"/>
                <a:cs typeface="ヒラギノ角ゴ Pro W3"/>
              </a:rPr>
              <a:t>agreement on a lead body at local and sub-national level is required to co-ordinate multi-agency collaboration and to direct the response</a:t>
            </a:r>
          </a:p>
          <a:p>
            <a:pPr lvl="1">
              <a:lnSpc>
                <a:spcPct val="114000"/>
              </a:lnSpc>
              <a:spcBef>
                <a:spcPts val="600"/>
              </a:spcBef>
              <a:spcAft>
                <a:spcPts val="600"/>
              </a:spcAft>
            </a:pPr>
            <a:r>
              <a:rPr lang="en-GB" altLang="en-US" dirty="0">
                <a:ea typeface="ヒラギノ角ゴ Pro W3"/>
                <a:cs typeface="ヒラギノ角ゴ Pro W3"/>
              </a:rPr>
              <a:t>other elements which local NHS, public health and social care organisations will oversee:</a:t>
            </a:r>
          </a:p>
          <a:p>
            <a:pPr marL="0" lvl="2" indent="0">
              <a:lnSpc>
                <a:spcPct val="114000"/>
              </a:lnSpc>
              <a:spcBef>
                <a:spcPts val="600"/>
              </a:spcBef>
              <a:spcAft>
                <a:spcPts val="600"/>
              </a:spcAft>
              <a:buNone/>
            </a:pPr>
            <a:r>
              <a:rPr lang="en-GB" altLang="en-US" sz="2200" dirty="0">
                <a:ea typeface="ヒラギノ角ゴ Pro W3"/>
                <a:cs typeface="ヒラギノ角ゴ Pro W3"/>
              </a:rPr>
              <a:t>	– action to reduce indoor heat exposure (medium and short term)</a:t>
            </a:r>
          </a:p>
          <a:p>
            <a:pPr marL="0" lvl="2" indent="0">
              <a:lnSpc>
                <a:spcPct val="114000"/>
              </a:lnSpc>
              <a:spcBef>
                <a:spcPts val="600"/>
              </a:spcBef>
              <a:spcAft>
                <a:spcPts val="600"/>
              </a:spcAft>
              <a:buNone/>
            </a:pPr>
            <a:r>
              <a:rPr lang="en-GB" altLang="en-US" sz="2200" dirty="0">
                <a:ea typeface="ヒラギノ角ゴ Pro W3"/>
                <a:cs typeface="ヒラギノ角ゴ Pro W3"/>
              </a:rPr>
              <a:t>	– particular care for vulnerable population groups</a:t>
            </a:r>
          </a:p>
          <a:p>
            <a:pPr marL="0" lvl="2" indent="0">
              <a:lnSpc>
                <a:spcPct val="114000"/>
              </a:lnSpc>
              <a:spcBef>
                <a:spcPts val="600"/>
              </a:spcBef>
              <a:spcAft>
                <a:spcPts val="600"/>
              </a:spcAft>
              <a:buNone/>
            </a:pPr>
            <a:r>
              <a:rPr lang="en-GB" altLang="en-US" sz="2200" dirty="0">
                <a:ea typeface="ヒラギノ角ゴ Pro W3"/>
                <a:cs typeface="ヒラギノ角ゴ Pro W3"/>
              </a:rPr>
              <a:t>	– preparedness of the health and social care system </a:t>
            </a:r>
          </a:p>
          <a:p>
            <a:pPr marL="0" lvl="2" indent="0">
              <a:lnSpc>
                <a:spcPct val="114000"/>
              </a:lnSpc>
              <a:spcBef>
                <a:spcPts val="600"/>
              </a:spcBef>
              <a:spcAft>
                <a:spcPts val="600"/>
              </a:spcAft>
              <a:buNone/>
            </a:pPr>
            <a:r>
              <a:rPr lang="en-GB" altLang="en-US" sz="2200" dirty="0">
                <a:ea typeface="ヒラギノ角ゴ Pro W3"/>
                <a:cs typeface="ヒラギノ角ゴ Pro W3"/>
              </a:rPr>
              <a:t>	– staff training and planning</a:t>
            </a:r>
          </a:p>
          <a:p>
            <a:pPr marL="0" lvl="2" indent="0">
              <a:lnSpc>
                <a:spcPct val="114000"/>
              </a:lnSpc>
              <a:spcBef>
                <a:spcPts val="600"/>
              </a:spcBef>
              <a:spcAft>
                <a:spcPts val="600"/>
              </a:spcAft>
              <a:buNone/>
            </a:pPr>
            <a:r>
              <a:rPr lang="en-GB" altLang="en-US" dirty="0">
                <a:ea typeface="ヒラギノ角ゴ Pro W3"/>
                <a:cs typeface="ヒラギノ角ゴ Pro W3"/>
              </a:rPr>
              <a:t>	</a:t>
            </a:r>
            <a:endParaRPr lang="en-GB" dirty="0"/>
          </a:p>
          <a:p>
            <a:endParaRPr lang="en-GB" dirty="0"/>
          </a:p>
        </p:txBody>
      </p:sp>
      <p:sp>
        <p:nvSpPr>
          <p:cNvPr id="4" name="Footer Placeholder 3">
            <a:extLst>
              <a:ext uri="{FF2B5EF4-FFF2-40B4-BE49-F238E27FC236}">
                <a16:creationId xmlns:a16="http://schemas.microsoft.com/office/drawing/2014/main" id="{53558818-5F01-4342-A145-B37E890BD4F4}"/>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948274ED-6854-4BC5-A3F9-8C0225D863AB}"/>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36</a:t>
            </a:fld>
            <a:endParaRPr lang="en-GB" sz="1400" dirty="0"/>
          </a:p>
        </p:txBody>
      </p:sp>
    </p:spTree>
    <p:extLst>
      <p:ext uri="{BB962C8B-B14F-4D97-AF65-F5344CB8AC3E}">
        <p14:creationId xmlns:p14="http://schemas.microsoft.com/office/powerpoint/2010/main" val="9517969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C1E2B-9AC5-451D-9EDD-67C2567153DB}"/>
              </a:ext>
            </a:extLst>
          </p:cNvPr>
          <p:cNvSpPr>
            <a:spLocks noGrp="1"/>
          </p:cNvSpPr>
          <p:nvPr>
            <p:ph type="title"/>
          </p:nvPr>
        </p:nvSpPr>
        <p:spPr/>
        <p:txBody>
          <a:bodyPr/>
          <a:lstStyle/>
          <a:p>
            <a:r>
              <a:rPr lang="en-US" dirty="0"/>
              <a:t>Core elements of the plan (2)</a:t>
            </a:r>
            <a:endParaRPr lang="en-GB" dirty="0"/>
          </a:p>
        </p:txBody>
      </p:sp>
      <p:sp>
        <p:nvSpPr>
          <p:cNvPr id="3" name="Content Placeholder 2">
            <a:extLst>
              <a:ext uri="{FF2B5EF4-FFF2-40B4-BE49-F238E27FC236}">
                <a16:creationId xmlns:a16="http://schemas.microsoft.com/office/drawing/2014/main" id="{AECCA28D-6305-4F33-BB83-B1C31B75E2FF}"/>
              </a:ext>
            </a:extLst>
          </p:cNvPr>
          <p:cNvSpPr>
            <a:spLocks noGrp="1"/>
          </p:cNvSpPr>
          <p:nvPr>
            <p:ph idx="1"/>
          </p:nvPr>
        </p:nvSpPr>
        <p:spPr>
          <a:xfrm>
            <a:off x="221370" y="1628522"/>
            <a:ext cx="11665830" cy="4650358"/>
          </a:xfrm>
        </p:spPr>
        <p:txBody>
          <a:bodyPr>
            <a:normAutofit/>
          </a:bodyPr>
          <a:lstStyle/>
          <a:p>
            <a:pPr marL="0" indent="0">
              <a:lnSpc>
                <a:spcPct val="114000"/>
              </a:lnSpc>
              <a:spcBef>
                <a:spcPts val="0"/>
              </a:spcBef>
              <a:spcAft>
                <a:spcPts val="600"/>
              </a:spcAft>
              <a:buNone/>
            </a:pPr>
            <a:r>
              <a:rPr lang="en-GB" altLang="en-US" sz="2000" b="1" dirty="0">
                <a:ea typeface="ヒラギノ角ゴ Pro W3"/>
                <a:cs typeface="ヒラギノ角ゴ Pro W3"/>
              </a:rPr>
              <a:t>Communicating with the public</a:t>
            </a:r>
          </a:p>
          <a:p>
            <a:pPr marL="0" indent="0">
              <a:lnSpc>
                <a:spcPct val="114000"/>
              </a:lnSpc>
              <a:spcBef>
                <a:spcPts val="0"/>
              </a:spcBef>
              <a:spcAft>
                <a:spcPts val="600"/>
              </a:spcAft>
              <a:buNone/>
            </a:pPr>
            <a:r>
              <a:rPr lang="en-GB" sz="2000" dirty="0"/>
              <a:t>Working with the media to get advice to people quickly, both before and during a heatwave is a key part of the Heatwave Plan: </a:t>
            </a:r>
          </a:p>
          <a:p>
            <a:pPr marL="450850" lvl="2" indent="-182563">
              <a:lnSpc>
                <a:spcPct val="114000"/>
              </a:lnSpc>
              <a:spcBef>
                <a:spcPts val="0"/>
              </a:spcBef>
              <a:spcAft>
                <a:spcPts val="600"/>
              </a:spcAft>
            </a:pPr>
            <a:r>
              <a:rPr lang="en-GB" dirty="0"/>
              <a:t>the Civil Contingencies Act 2004 provides a duty on category 1 responders to warn and inform the public before, during and after an emergency </a:t>
            </a:r>
          </a:p>
          <a:p>
            <a:pPr marL="450850" lvl="2" indent="-182563">
              <a:lnSpc>
                <a:spcPct val="114000"/>
              </a:lnSpc>
              <a:spcBef>
                <a:spcPts val="0"/>
              </a:spcBef>
              <a:spcAft>
                <a:spcPts val="600"/>
              </a:spcAft>
            </a:pPr>
            <a:r>
              <a:rPr lang="en-GB" dirty="0"/>
              <a:t>there should be a local heat-related health information plan – specifying what is communicated, to whom, when and why </a:t>
            </a:r>
          </a:p>
          <a:p>
            <a:pPr marL="450850" lvl="2" indent="-182563">
              <a:lnSpc>
                <a:spcPct val="114000"/>
              </a:lnSpc>
              <a:spcBef>
                <a:spcPts val="0"/>
              </a:spcBef>
              <a:spcAft>
                <a:spcPts val="600"/>
              </a:spcAft>
            </a:pPr>
            <a:r>
              <a:rPr lang="en-GB" dirty="0"/>
              <a:t>this should raise awareness of how excessive exposure to severe heat affects health and what preventive action people can take, both throughout the year and during heatwaves to stay cool </a:t>
            </a:r>
          </a:p>
          <a:p>
            <a:pPr marL="450850" lvl="2" indent="-182563">
              <a:lnSpc>
                <a:spcPct val="114000"/>
              </a:lnSpc>
              <a:spcBef>
                <a:spcPts val="0"/>
              </a:spcBef>
              <a:spcAft>
                <a:spcPts val="600"/>
              </a:spcAft>
            </a:pPr>
            <a:r>
              <a:rPr lang="en-GB" dirty="0"/>
              <a:t>attention should especially be given to ensuring that key public health messages reach vulnerable groups and those who care for them (e.g. caregivers of the chronically ill, parents of infants) in a suitable and timely way</a:t>
            </a:r>
            <a:endParaRPr lang="en-GB" altLang="en-US" dirty="0">
              <a:ea typeface="ヒラギノ角ゴ Pro W3"/>
            </a:endParaRPr>
          </a:p>
        </p:txBody>
      </p:sp>
      <p:sp>
        <p:nvSpPr>
          <p:cNvPr id="4" name="Footer Placeholder 3">
            <a:extLst>
              <a:ext uri="{FF2B5EF4-FFF2-40B4-BE49-F238E27FC236}">
                <a16:creationId xmlns:a16="http://schemas.microsoft.com/office/drawing/2014/main" id="{087CC0D1-D220-4A1C-88C0-CED9C040B5E1}"/>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7CD247E0-42F5-4DE5-8EB9-D9AB4C401111}"/>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37</a:t>
            </a:fld>
            <a:endParaRPr lang="en-GB" sz="1400" dirty="0"/>
          </a:p>
        </p:txBody>
      </p:sp>
    </p:spTree>
    <p:extLst>
      <p:ext uri="{BB962C8B-B14F-4D97-AF65-F5344CB8AC3E}">
        <p14:creationId xmlns:p14="http://schemas.microsoft.com/office/powerpoint/2010/main" val="3114400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7FCE3-8190-443F-9E8B-8FE422DAE7BA}"/>
              </a:ext>
            </a:extLst>
          </p:cNvPr>
          <p:cNvSpPr>
            <a:spLocks noGrp="1"/>
          </p:cNvSpPr>
          <p:nvPr>
            <p:ph type="title"/>
          </p:nvPr>
        </p:nvSpPr>
        <p:spPr/>
        <p:txBody>
          <a:bodyPr/>
          <a:lstStyle/>
          <a:p>
            <a:r>
              <a:rPr lang="en-US" dirty="0"/>
              <a:t>Core elements of the plan (3)</a:t>
            </a:r>
            <a:endParaRPr lang="en-GB" dirty="0"/>
          </a:p>
        </p:txBody>
      </p:sp>
      <p:sp>
        <p:nvSpPr>
          <p:cNvPr id="3" name="Content Placeholder 2">
            <a:extLst>
              <a:ext uri="{FF2B5EF4-FFF2-40B4-BE49-F238E27FC236}">
                <a16:creationId xmlns:a16="http://schemas.microsoft.com/office/drawing/2014/main" id="{5DDC562B-6F65-487B-AA23-A1AA143503DB}"/>
              </a:ext>
            </a:extLst>
          </p:cNvPr>
          <p:cNvSpPr>
            <a:spLocks noGrp="1"/>
          </p:cNvSpPr>
          <p:nvPr>
            <p:ph idx="1"/>
          </p:nvPr>
        </p:nvSpPr>
        <p:spPr>
          <a:xfrm>
            <a:off x="534071" y="1762300"/>
            <a:ext cx="11123857" cy="4351338"/>
          </a:xfrm>
        </p:spPr>
        <p:txBody>
          <a:bodyPr>
            <a:normAutofit fontScale="70000" lnSpcReduction="20000"/>
          </a:bodyPr>
          <a:lstStyle/>
          <a:p>
            <a:pPr marL="0" indent="0">
              <a:lnSpc>
                <a:spcPct val="124000"/>
              </a:lnSpc>
              <a:spcBef>
                <a:spcPts val="600"/>
              </a:spcBef>
              <a:spcAft>
                <a:spcPts val="600"/>
              </a:spcAft>
              <a:buNone/>
            </a:pPr>
            <a:r>
              <a:rPr lang="en-GB" altLang="en-US" sz="2800" b="1" dirty="0">
                <a:ea typeface="ヒラギノ角ゴ Pro W3"/>
                <a:cs typeface="ヒラギノ角ゴ Pro W3"/>
              </a:rPr>
              <a:t>Working with service providers</a:t>
            </a:r>
          </a:p>
          <a:p>
            <a:pPr marL="0" indent="0">
              <a:lnSpc>
                <a:spcPct val="124000"/>
              </a:lnSpc>
              <a:spcBef>
                <a:spcPts val="600"/>
              </a:spcBef>
              <a:spcAft>
                <a:spcPts val="600"/>
              </a:spcAft>
              <a:buNone/>
            </a:pPr>
            <a:r>
              <a:rPr lang="en-GB" altLang="en-US" sz="2800" dirty="0">
                <a:ea typeface="ヒラギノ角ゴ Pro W3"/>
                <a:cs typeface="ヒラギノ角ゴ Pro W3"/>
              </a:rPr>
              <a:t>Recommended actions across primary care settings: </a:t>
            </a:r>
          </a:p>
          <a:p>
            <a:pPr>
              <a:lnSpc>
                <a:spcPct val="124000"/>
              </a:lnSpc>
              <a:spcBef>
                <a:spcPts val="600"/>
              </a:spcBef>
              <a:spcAft>
                <a:spcPts val="600"/>
              </a:spcAft>
            </a:pPr>
            <a:r>
              <a:rPr lang="en-GB" altLang="en-US" sz="2800" dirty="0">
                <a:ea typeface="ヒラギノ角ゴ Pro W3"/>
                <a:cs typeface="ヒラギノ角ゴ Pro W3"/>
              </a:rPr>
              <a:t>advise hospitals, care, residential and nursing homes to provide cool areas and monitor indoor temperatures to reduce the risk of heat-related illness and death in the most vulnerable populations </a:t>
            </a:r>
          </a:p>
          <a:p>
            <a:pPr>
              <a:lnSpc>
                <a:spcPct val="124000"/>
              </a:lnSpc>
              <a:spcBef>
                <a:spcPts val="600"/>
              </a:spcBef>
              <a:spcAft>
                <a:spcPts val="600"/>
              </a:spcAft>
            </a:pPr>
            <a:r>
              <a:rPr lang="en-GB" altLang="en-US" sz="2800" dirty="0">
                <a:ea typeface="ヒラギノ角ゴ Pro W3"/>
                <a:cs typeface="ヒラギノ角ゴ Pro W3"/>
              </a:rPr>
              <a:t>help GPs and district nurses and social workers to identify vulnerable patients and clients on their practice lists by providing them with heatwave information and good practice </a:t>
            </a:r>
          </a:p>
          <a:p>
            <a:pPr>
              <a:lnSpc>
                <a:spcPct val="124000"/>
              </a:lnSpc>
              <a:spcBef>
                <a:spcPts val="600"/>
              </a:spcBef>
              <a:spcAft>
                <a:spcPts val="600"/>
              </a:spcAft>
            </a:pPr>
            <a:r>
              <a:rPr lang="en-GB" altLang="en-US" sz="2800" dirty="0">
                <a:ea typeface="ヒラギノ角ゴ Pro W3"/>
                <a:cs typeface="ヒラギノ角ゴ Pro W3"/>
              </a:rPr>
              <a:t>ensure that health and social care organisations and voluntary groups implement measures to protect people in their care and reduce heat-related illness and death in those most at risk </a:t>
            </a:r>
          </a:p>
          <a:p>
            <a:endParaRPr lang="en-GB" dirty="0"/>
          </a:p>
        </p:txBody>
      </p:sp>
      <p:sp>
        <p:nvSpPr>
          <p:cNvPr id="4" name="Footer Placeholder 3">
            <a:extLst>
              <a:ext uri="{FF2B5EF4-FFF2-40B4-BE49-F238E27FC236}">
                <a16:creationId xmlns:a16="http://schemas.microsoft.com/office/drawing/2014/main" id="{10FDF1A0-9759-4D7C-87CE-B596D1FC48ED}"/>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C3D3AB22-2E39-47AD-B8CA-A263B8511187}"/>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38</a:t>
            </a:fld>
            <a:endParaRPr lang="en-GB" sz="1400" dirty="0"/>
          </a:p>
        </p:txBody>
      </p:sp>
    </p:spTree>
    <p:extLst>
      <p:ext uri="{BB962C8B-B14F-4D97-AF65-F5344CB8AC3E}">
        <p14:creationId xmlns:p14="http://schemas.microsoft.com/office/powerpoint/2010/main" val="3417576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F0269-3695-4707-A7E2-D6F125753A47}"/>
              </a:ext>
            </a:extLst>
          </p:cNvPr>
          <p:cNvSpPr>
            <a:spLocks noGrp="1"/>
          </p:cNvSpPr>
          <p:nvPr>
            <p:ph type="title"/>
          </p:nvPr>
        </p:nvSpPr>
        <p:spPr/>
        <p:txBody>
          <a:bodyPr/>
          <a:lstStyle/>
          <a:p>
            <a:r>
              <a:rPr lang="en-US" dirty="0"/>
              <a:t>Core elements of the plan (4)</a:t>
            </a:r>
            <a:endParaRPr lang="en-GB" dirty="0"/>
          </a:p>
        </p:txBody>
      </p:sp>
      <p:sp>
        <p:nvSpPr>
          <p:cNvPr id="3" name="Content Placeholder 2">
            <a:extLst>
              <a:ext uri="{FF2B5EF4-FFF2-40B4-BE49-F238E27FC236}">
                <a16:creationId xmlns:a16="http://schemas.microsoft.com/office/drawing/2014/main" id="{42A14886-F551-46CF-9A7B-1278F85EF4A5}"/>
              </a:ext>
            </a:extLst>
          </p:cNvPr>
          <p:cNvSpPr>
            <a:spLocks noGrp="1"/>
          </p:cNvSpPr>
          <p:nvPr>
            <p:ph idx="1"/>
          </p:nvPr>
        </p:nvSpPr>
        <p:spPr/>
        <p:txBody>
          <a:bodyPr vert="horz" lIns="91440" tIns="45720" rIns="91440" bIns="45720" rtlCol="0" anchor="t">
            <a:normAutofit fontScale="92500"/>
          </a:bodyPr>
          <a:lstStyle/>
          <a:p>
            <a:pPr marL="0" indent="0">
              <a:lnSpc>
                <a:spcPct val="124000"/>
              </a:lnSpc>
              <a:spcBef>
                <a:spcPts val="600"/>
              </a:spcBef>
              <a:spcAft>
                <a:spcPts val="600"/>
              </a:spcAft>
              <a:buNone/>
            </a:pPr>
            <a:r>
              <a:rPr lang="en-GB" altLang="en-US" sz="2200" b="1" dirty="0">
                <a:ea typeface="ヒラギノ角ゴ Pro W3"/>
                <a:cs typeface="ヒラギノ角ゴ Pro W3"/>
              </a:rPr>
              <a:t>Working with service providers – continued</a:t>
            </a:r>
          </a:p>
          <a:p>
            <a:pPr>
              <a:lnSpc>
                <a:spcPct val="124000"/>
              </a:lnSpc>
              <a:spcBef>
                <a:spcPts val="600"/>
              </a:spcBef>
              <a:spcAft>
                <a:spcPts val="600"/>
              </a:spcAft>
            </a:pPr>
            <a:r>
              <a:rPr lang="en-GB" altLang="en-US" sz="2200" dirty="0">
                <a:latin typeface="Arial"/>
                <a:ea typeface="ヒラギノ角ゴ Pro W3"/>
                <a:cs typeface="ヒラギノ角ゴ Pro W3"/>
              </a:rPr>
              <a:t>recommending health visitors and school nurses provide advice to parents and childcare providers and schools and young people respectively regarding behaviours to protect health during hot weather (e.g., fluid intake, reducing excessive sun exposure, avoiding diving into cold water) </a:t>
            </a:r>
            <a:endParaRPr lang="en-GB" altLang="en-US" sz="2200" dirty="0">
              <a:ea typeface="ヒラギノ角ゴ Pro W3"/>
              <a:cs typeface="ヒラギノ角ゴ Pro W3"/>
            </a:endParaRPr>
          </a:p>
          <a:p>
            <a:pPr>
              <a:lnSpc>
                <a:spcPct val="124000"/>
              </a:lnSpc>
              <a:spcBef>
                <a:spcPts val="600"/>
              </a:spcBef>
              <a:spcAft>
                <a:spcPts val="600"/>
              </a:spcAft>
            </a:pPr>
            <a:r>
              <a:rPr lang="en-GB" altLang="en-US" sz="2200" dirty="0">
                <a:ea typeface="ヒラギノ角ゴ Pro W3"/>
                <a:cs typeface="ヒラギノ角ゴ Pro W3"/>
              </a:rPr>
              <a:t>working with registered providers of housing to encourage wardens/caretakers to keep an eye out for vulnerable tenants during heatwaves, and to consider measures to promote environmental cooling such as tree planting on their estates and building design </a:t>
            </a:r>
          </a:p>
          <a:p>
            <a:pPr>
              <a:lnSpc>
                <a:spcPct val="124000"/>
              </a:lnSpc>
              <a:spcBef>
                <a:spcPts val="600"/>
              </a:spcBef>
              <a:spcAft>
                <a:spcPts val="600"/>
              </a:spcAft>
            </a:pPr>
            <a:r>
              <a:rPr lang="en-GB" altLang="en-US" sz="2200" dirty="0">
                <a:ea typeface="ヒラギノ角ゴ Pro W3"/>
                <a:cs typeface="ヒラギノ角ゴ Pro W3"/>
              </a:rPr>
              <a:t>supporting staff to remain fit and well during spells of hot weather</a:t>
            </a:r>
          </a:p>
          <a:p>
            <a:endParaRPr lang="en-GB" dirty="0"/>
          </a:p>
        </p:txBody>
      </p:sp>
      <p:sp>
        <p:nvSpPr>
          <p:cNvPr id="4" name="Footer Placeholder 3">
            <a:extLst>
              <a:ext uri="{FF2B5EF4-FFF2-40B4-BE49-F238E27FC236}">
                <a16:creationId xmlns:a16="http://schemas.microsoft.com/office/drawing/2014/main" id="{03E107FF-D37A-4D53-9A84-58C8D3EB0303}"/>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D1983E6F-3A46-4FFF-8F1D-6EF44A04266A}"/>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39</a:t>
            </a:fld>
            <a:endParaRPr lang="en-GB" sz="1400" dirty="0"/>
          </a:p>
        </p:txBody>
      </p:sp>
    </p:spTree>
    <p:extLst>
      <p:ext uri="{BB962C8B-B14F-4D97-AF65-F5344CB8AC3E}">
        <p14:creationId xmlns:p14="http://schemas.microsoft.com/office/powerpoint/2010/main" val="3071030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55567-A72D-4A80-B835-301CD7D4EB6C}"/>
              </a:ext>
            </a:extLst>
          </p:cNvPr>
          <p:cNvSpPr>
            <a:spLocks noGrp="1"/>
          </p:cNvSpPr>
          <p:nvPr>
            <p:ph type="ctrTitle"/>
          </p:nvPr>
        </p:nvSpPr>
        <p:spPr>
          <a:xfrm>
            <a:off x="553898" y="3028302"/>
            <a:ext cx="10481617" cy="801396"/>
          </a:xfrm>
        </p:spPr>
        <p:txBody>
          <a:bodyPr>
            <a:noAutofit/>
          </a:bodyPr>
          <a:lstStyle/>
          <a:p>
            <a:pPr algn="ctr"/>
            <a:r>
              <a:rPr lang="en-GB" b="1" dirty="0"/>
              <a:t>Health impacts of hot weather</a:t>
            </a:r>
            <a:br>
              <a:rPr lang="en-GB" dirty="0"/>
            </a:br>
            <a:endParaRPr lang="en-GB" dirty="0"/>
          </a:p>
        </p:txBody>
      </p:sp>
    </p:spTree>
    <p:extLst>
      <p:ext uri="{BB962C8B-B14F-4D97-AF65-F5344CB8AC3E}">
        <p14:creationId xmlns:p14="http://schemas.microsoft.com/office/powerpoint/2010/main" val="2161352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2694C-72FB-49F4-84C4-FDE4BF4DC77B}"/>
              </a:ext>
            </a:extLst>
          </p:cNvPr>
          <p:cNvSpPr>
            <a:spLocks noGrp="1"/>
          </p:cNvSpPr>
          <p:nvPr>
            <p:ph type="title"/>
          </p:nvPr>
        </p:nvSpPr>
        <p:spPr/>
        <p:txBody>
          <a:bodyPr/>
          <a:lstStyle/>
          <a:p>
            <a:r>
              <a:rPr lang="en-US" dirty="0"/>
              <a:t>Core elements of the plan (5)</a:t>
            </a:r>
            <a:endParaRPr lang="en-GB" dirty="0"/>
          </a:p>
        </p:txBody>
      </p:sp>
      <p:sp>
        <p:nvSpPr>
          <p:cNvPr id="3" name="Content Placeholder 2">
            <a:extLst>
              <a:ext uri="{FF2B5EF4-FFF2-40B4-BE49-F238E27FC236}">
                <a16:creationId xmlns:a16="http://schemas.microsoft.com/office/drawing/2014/main" id="{ABF048E2-9719-4075-9134-C96B49F11158}"/>
              </a:ext>
            </a:extLst>
          </p:cNvPr>
          <p:cNvSpPr>
            <a:spLocks noGrp="1"/>
          </p:cNvSpPr>
          <p:nvPr>
            <p:ph idx="1"/>
          </p:nvPr>
        </p:nvSpPr>
        <p:spPr/>
        <p:txBody>
          <a:bodyPr>
            <a:normAutofit/>
          </a:bodyPr>
          <a:lstStyle/>
          <a:p>
            <a:pPr marL="0" indent="0">
              <a:lnSpc>
                <a:spcPct val="114000"/>
              </a:lnSpc>
              <a:spcBef>
                <a:spcPts val="600"/>
              </a:spcBef>
              <a:spcAft>
                <a:spcPts val="600"/>
              </a:spcAft>
              <a:buNone/>
            </a:pPr>
            <a:r>
              <a:rPr lang="en-GB" altLang="en-US" sz="2000" b="1" dirty="0">
                <a:ea typeface="ヒラギノ角ゴ Pro W3"/>
                <a:cs typeface="ヒラギノ角ゴ Pro W3"/>
              </a:rPr>
              <a:t>Engaging the community</a:t>
            </a:r>
          </a:p>
          <a:p>
            <a:pPr marL="0" indent="0">
              <a:lnSpc>
                <a:spcPct val="114000"/>
              </a:lnSpc>
              <a:spcBef>
                <a:spcPts val="600"/>
              </a:spcBef>
              <a:spcAft>
                <a:spcPts val="600"/>
              </a:spcAft>
              <a:buNone/>
            </a:pPr>
            <a:r>
              <a:rPr lang="en-GB" altLang="en-US" sz="2000" dirty="0">
                <a:ea typeface="ヒラギノ角ゴ Pro W3"/>
                <a:cs typeface="ヒラギノ角ゴ Pro W3"/>
              </a:rPr>
              <a:t>Providing extra help, where possible, to care for those most at risk, including isolated older people and those with a serious illness or disability. This could come from local authorities, health and social care services, the voluntary sector, communities and faith groups, families and others. This is determined locally as part of the person’s individual care plan and will be based on existing relationships between statutory and voluntary bodies.</a:t>
            </a:r>
          </a:p>
          <a:p>
            <a:pPr marL="0" indent="0">
              <a:lnSpc>
                <a:spcPct val="114000"/>
              </a:lnSpc>
              <a:spcBef>
                <a:spcPts val="600"/>
              </a:spcBef>
              <a:spcAft>
                <a:spcPts val="600"/>
              </a:spcAft>
              <a:buNone/>
            </a:pPr>
            <a:endParaRPr lang="en-GB" altLang="en-US" sz="2000" dirty="0">
              <a:ea typeface="ヒラギノ角ゴ Pro W3"/>
              <a:cs typeface="ヒラギノ角ゴ Pro W3"/>
            </a:endParaRPr>
          </a:p>
          <a:p>
            <a:pPr marL="0" indent="0">
              <a:lnSpc>
                <a:spcPct val="114000"/>
              </a:lnSpc>
              <a:spcBef>
                <a:spcPts val="600"/>
              </a:spcBef>
              <a:spcAft>
                <a:spcPts val="600"/>
              </a:spcAft>
              <a:buNone/>
            </a:pPr>
            <a:r>
              <a:rPr lang="en-GB" altLang="en-US" sz="2000" dirty="0">
                <a:ea typeface="ヒラギノ角ゴ Pro W3"/>
                <a:cs typeface="ヒラギノ角ゴ Pro W3"/>
              </a:rPr>
              <a:t>Additional help to ensure that people are claiming their entitlements to benefits.</a:t>
            </a:r>
          </a:p>
          <a:p>
            <a:endParaRPr lang="en-GB" dirty="0"/>
          </a:p>
        </p:txBody>
      </p:sp>
      <p:sp>
        <p:nvSpPr>
          <p:cNvPr id="4" name="Footer Placeholder 3">
            <a:extLst>
              <a:ext uri="{FF2B5EF4-FFF2-40B4-BE49-F238E27FC236}">
                <a16:creationId xmlns:a16="http://schemas.microsoft.com/office/drawing/2014/main" id="{561B1DBA-2871-44F8-8406-E5B0FAA46791}"/>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D1C27EE9-F3CA-4B49-AA90-71DBC321CBB6}"/>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40</a:t>
            </a:fld>
            <a:endParaRPr lang="en-GB" sz="1400" dirty="0"/>
          </a:p>
        </p:txBody>
      </p:sp>
    </p:spTree>
    <p:extLst>
      <p:ext uri="{BB962C8B-B14F-4D97-AF65-F5344CB8AC3E}">
        <p14:creationId xmlns:p14="http://schemas.microsoft.com/office/powerpoint/2010/main" val="2432814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69F28-7170-4481-8D01-9F14A8D71D5C}"/>
              </a:ext>
            </a:extLst>
          </p:cNvPr>
          <p:cNvSpPr>
            <a:spLocks noGrp="1"/>
          </p:cNvSpPr>
          <p:nvPr>
            <p:ph type="title"/>
          </p:nvPr>
        </p:nvSpPr>
        <p:spPr/>
        <p:txBody>
          <a:bodyPr/>
          <a:lstStyle/>
          <a:p>
            <a:r>
              <a:rPr lang="en-GB" dirty="0">
                <a:latin typeface="Arial" pitchFamily="84" charset="0"/>
              </a:rPr>
              <a:t>Professional resources</a:t>
            </a:r>
            <a:endParaRPr lang="en-GB" dirty="0"/>
          </a:p>
        </p:txBody>
      </p:sp>
      <p:sp>
        <p:nvSpPr>
          <p:cNvPr id="3" name="Content Placeholder 2">
            <a:extLst>
              <a:ext uri="{FF2B5EF4-FFF2-40B4-BE49-F238E27FC236}">
                <a16:creationId xmlns:a16="http://schemas.microsoft.com/office/drawing/2014/main" id="{460E5400-540E-4CC3-96AF-084FDE36E29F}"/>
              </a:ext>
            </a:extLst>
          </p:cNvPr>
          <p:cNvSpPr>
            <a:spLocks noGrp="1"/>
          </p:cNvSpPr>
          <p:nvPr>
            <p:ph idx="1"/>
          </p:nvPr>
        </p:nvSpPr>
        <p:spPr/>
        <p:txBody>
          <a:bodyPr vert="horz" lIns="91440" tIns="45720" rIns="91440" bIns="45720" rtlCol="0" anchor="t">
            <a:normAutofit fontScale="70000" lnSpcReduction="20000"/>
          </a:bodyPr>
          <a:lstStyle/>
          <a:p>
            <a:pPr marL="285750" indent="-285750">
              <a:lnSpc>
                <a:spcPct val="134000"/>
              </a:lnSpc>
              <a:spcBef>
                <a:spcPts val="600"/>
              </a:spcBef>
              <a:spcAft>
                <a:spcPts val="600"/>
              </a:spcAft>
            </a:pPr>
            <a:r>
              <a:rPr lang="en-GB" sz="2600" u="sng" dirty="0">
                <a:latin typeface="+mn-lt"/>
                <a:cs typeface="Arial"/>
                <a:hlinkClick r:id="rId3"/>
              </a:rPr>
              <a:t>Heatwave Plan for England</a:t>
            </a:r>
            <a:endParaRPr lang="en-GB" sz="2600" dirty="0">
              <a:latin typeface="+mn-lt"/>
              <a:cs typeface="Arial"/>
              <a:hlinkClick r:id="rId3"/>
            </a:endParaRPr>
          </a:p>
          <a:p>
            <a:pPr marL="285750" indent="-285750">
              <a:lnSpc>
                <a:spcPct val="134000"/>
              </a:lnSpc>
              <a:spcBef>
                <a:spcPts val="600"/>
              </a:spcBef>
              <a:spcAft>
                <a:spcPts val="600"/>
              </a:spcAft>
            </a:pPr>
            <a:r>
              <a:rPr lang="en-GB" sz="2600" u="sng" dirty="0">
                <a:latin typeface="+mn-lt"/>
                <a:cs typeface="Arial"/>
                <a:hlinkClick r:id="rId3"/>
              </a:rPr>
              <a:t>Heatwave Plan for England: easy read version</a:t>
            </a:r>
            <a:endParaRPr lang="en-GB" sz="2600" dirty="0">
              <a:latin typeface="+mn-lt"/>
              <a:cs typeface="Arial"/>
              <a:hlinkClick r:id="rId3"/>
            </a:endParaRPr>
          </a:p>
          <a:p>
            <a:pPr marL="285750" indent="-285750">
              <a:lnSpc>
                <a:spcPct val="134000"/>
              </a:lnSpc>
              <a:spcBef>
                <a:spcPts val="600"/>
              </a:spcBef>
              <a:spcAft>
                <a:spcPts val="600"/>
              </a:spcAft>
            </a:pPr>
            <a:r>
              <a:rPr lang="en-GB" sz="2600" u="sng" dirty="0">
                <a:latin typeface="+mn-lt"/>
                <a:hlinkClick r:id="rId3"/>
              </a:rPr>
              <a:t>Making the case: the impact of heat on health – now and in the future</a:t>
            </a:r>
            <a:endParaRPr lang="en-GB" sz="2600" dirty="0">
              <a:latin typeface="+mn-lt"/>
              <a:hlinkClick r:id="rId3"/>
            </a:endParaRPr>
          </a:p>
          <a:p>
            <a:pPr marL="285750" indent="-285750">
              <a:lnSpc>
                <a:spcPct val="134000"/>
              </a:lnSpc>
              <a:spcBef>
                <a:spcPts val="600"/>
              </a:spcBef>
              <a:spcAft>
                <a:spcPts val="600"/>
              </a:spcAft>
            </a:pPr>
            <a:r>
              <a:rPr lang="en-GB" sz="2600" u="sng" dirty="0">
                <a:solidFill>
                  <a:srgbClr val="005798"/>
                </a:solidFill>
                <a:latin typeface="+mn-lt"/>
                <a:hlinkClick r:id="rId3"/>
              </a:rPr>
              <a:t>Advice for health and social care professionals: supporting vulnerable people before and during a heatwave</a:t>
            </a:r>
          </a:p>
          <a:p>
            <a:pPr marL="285750" indent="-285750">
              <a:lnSpc>
                <a:spcPct val="134000"/>
              </a:lnSpc>
              <a:spcBef>
                <a:spcPts val="600"/>
              </a:spcBef>
              <a:spcAft>
                <a:spcPts val="600"/>
              </a:spcAft>
            </a:pPr>
            <a:r>
              <a:rPr lang="en-GB" sz="2600" u="sng" dirty="0">
                <a:latin typeface="+mn-lt"/>
                <a:hlinkClick r:id="rId3"/>
              </a:rPr>
              <a:t>Advice for care home managers and staff: supporting vulnerable people before and during a heatwave</a:t>
            </a:r>
            <a:endParaRPr lang="en-GB" sz="2600" dirty="0">
              <a:latin typeface="+mn-lt"/>
              <a:hlinkClick r:id="rId3"/>
            </a:endParaRPr>
          </a:p>
          <a:p>
            <a:pPr marL="285750" indent="-285750">
              <a:lnSpc>
                <a:spcPct val="134000"/>
              </a:lnSpc>
              <a:spcBef>
                <a:spcPts val="600"/>
              </a:spcBef>
              <a:spcAft>
                <a:spcPts val="600"/>
              </a:spcAft>
            </a:pPr>
            <a:r>
              <a:rPr lang="en-GB" sz="2600" u="sng" dirty="0">
                <a:latin typeface="+mn-lt"/>
                <a:hlinkClick r:id="rId3"/>
              </a:rPr>
              <a:t>Looking after children and those in early years settings during heatwaves: guidance for teachers and professionals</a:t>
            </a:r>
          </a:p>
          <a:p>
            <a:pPr marL="285750" indent="-285750">
              <a:lnSpc>
                <a:spcPct val="134000"/>
              </a:lnSpc>
              <a:spcBef>
                <a:spcPts val="600"/>
              </a:spcBef>
              <a:spcAft>
                <a:spcPts val="600"/>
              </a:spcAft>
            </a:pPr>
            <a:r>
              <a:rPr lang="en-GB" sz="2600" u="sng" dirty="0">
                <a:latin typeface="+mn-lt"/>
                <a:hlinkClick r:id="rId3"/>
              </a:rPr>
              <a:t>Beat the heat: keep cool at home (checklist)</a:t>
            </a:r>
            <a:endParaRPr lang="en-GB" sz="2600" dirty="0">
              <a:latin typeface="+mn-lt"/>
            </a:endParaRPr>
          </a:p>
          <a:p>
            <a:pPr marL="285750" indent="-285750">
              <a:lnSpc>
                <a:spcPct val="150000"/>
              </a:lnSpc>
            </a:pPr>
            <a:endParaRPr lang="en-GB" dirty="0"/>
          </a:p>
          <a:p>
            <a:pPr marL="0" indent="0">
              <a:lnSpc>
                <a:spcPct val="150000"/>
              </a:lnSpc>
              <a:buNone/>
            </a:pPr>
            <a:endParaRPr lang="en-GB" dirty="0">
              <a:solidFill>
                <a:srgbClr val="0B0C0C"/>
              </a:solidFill>
              <a:latin typeface="nta"/>
            </a:endParaRPr>
          </a:p>
          <a:p>
            <a:endParaRPr lang="en-GB" dirty="0"/>
          </a:p>
        </p:txBody>
      </p:sp>
      <p:sp>
        <p:nvSpPr>
          <p:cNvPr id="4" name="Footer Placeholder 3">
            <a:extLst>
              <a:ext uri="{FF2B5EF4-FFF2-40B4-BE49-F238E27FC236}">
                <a16:creationId xmlns:a16="http://schemas.microsoft.com/office/drawing/2014/main" id="{90367CF6-74EB-414C-A233-C58A7622FFE3}"/>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The health impacts of hot weather and the Heatwave Plan for England</a:t>
            </a:r>
            <a:endParaRPr lang="en-US"/>
          </a:p>
        </p:txBody>
      </p:sp>
      <p:sp>
        <p:nvSpPr>
          <p:cNvPr id="5" name="Slide Number Placeholder 4">
            <a:extLst>
              <a:ext uri="{FF2B5EF4-FFF2-40B4-BE49-F238E27FC236}">
                <a16:creationId xmlns:a16="http://schemas.microsoft.com/office/drawing/2014/main" id="{92AC2501-C3B3-46EF-A08A-8E4E02551BA0}"/>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41</a:t>
            </a:fld>
            <a:endParaRPr lang="en-GB" sz="1400" dirty="0"/>
          </a:p>
        </p:txBody>
      </p:sp>
    </p:spTree>
    <p:extLst>
      <p:ext uri="{BB962C8B-B14F-4D97-AF65-F5344CB8AC3E}">
        <p14:creationId xmlns:p14="http://schemas.microsoft.com/office/powerpoint/2010/main" val="2786200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DF085-0AD5-482E-A241-670A5C46CA91}"/>
              </a:ext>
            </a:extLst>
          </p:cNvPr>
          <p:cNvSpPr>
            <a:spLocks noGrp="1"/>
          </p:cNvSpPr>
          <p:nvPr>
            <p:ph type="title"/>
          </p:nvPr>
        </p:nvSpPr>
        <p:spPr/>
        <p:txBody>
          <a:bodyPr/>
          <a:lstStyle/>
          <a:p>
            <a:r>
              <a:rPr lang="en-GB" dirty="0">
                <a:latin typeface="Arial" pitchFamily="84" charset="0"/>
              </a:rPr>
              <a:t>Public resources</a:t>
            </a:r>
            <a:endParaRPr lang="en-GB" dirty="0"/>
          </a:p>
        </p:txBody>
      </p:sp>
      <p:sp>
        <p:nvSpPr>
          <p:cNvPr id="3" name="Content Placeholder 2">
            <a:extLst>
              <a:ext uri="{FF2B5EF4-FFF2-40B4-BE49-F238E27FC236}">
                <a16:creationId xmlns:a16="http://schemas.microsoft.com/office/drawing/2014/main" id="{508ECECA-D0CE-447A-8457-2F68D5948EF4}"/>
              </a:ext>
            </a:extLst>
          </p:cNvPr>
          <p:cNvSpPr>
            <a:spLocks noGrp="1"/>
          </p:cNvSpPr>
          <p:nvPr>
            <p:ph idx="1"/>
          </p:nvPr>
        </p:nvSpPr>
        <p:spPr/>
        <p:txBody>
          <a:bodyPr/>
          <a:lstStyle/>
          <a:p>
            <a:pPr>
              <a:lnSpc>
                <a:spcPct val="114000"/>
              </a:lnSpc>
              <a:spcBef>
                <a:spcPts val="600"/>
              </a:spcBef>
              <a:spcAft>
                <a:spcPts val="600"/>
              </a:spcAft>
            </a:pPr>
            <a:r>
              <a:rPr lang="en-GB" sz="2000" dirty="0"/>
              <a:t>The following documents are also available on the </a:t>
            </a:r>
            <a:r>
              <a:rPr lang="en-GB" sz="2000" dirty="0">
                <a:hlinkClick r:id="rId3"/>
              </a:rPr>
              <a:t>Heatwave Plan for England</a:t>
            </a:r>
            <a:r>
              <a:rPr lang="en-GB" sz="2000" dirty="0"/>
              <a:t> webpage</a:t>
            </a:r>
            <a:r>
              <a:rPr lang="en-GB" sz="2000" u="sng" dirty="0"/>
              <a:t>:</a:t>
            </a:r>
            <a:endParaRPr lang="en-GB" sz="2000" u="sng" dirty="0">
              <a:hlinkClick r:id="rId4"/>
            </a:endParaRPr>
          </a:p>
          <a:p>
            <a:pPr lvl="1">
              <a:lnSpc>
                <a:spcPct val="114000"/>
              </a:lnSpc>
              <a:spcBef>
                <a:spcPts val="600"/>
              </a:spcBef>
              <a:spcAft>
                <a:spcPts val="600"/>
              </a:spcAft>
            </a:pPr>
            <a:r>
              <a:rPr lang="en-GB" sz="2000" dirty="0"/>
              <a:t>Beat the heat: staying safe in hot weather (leaflet)</a:t>
            </a:r>
          </a:p>
          <a:p>
            <a:pPr lvl="1">
              <a:lnSpc>
                <a:spcPct val="114000"/>
              </a:lnSpc>
              <a:spcBef>
                <a:spcPts val="600"/>
              </a:spcBef>
              <a:spcAft>
                <a:spcPts val="600"/>
              </a:spcAft>
            </a:pPr>
            <a:r>
              <a:rPr lang="en-GB" sz="2000" dirty="0"/>
              <a:t>Beat the heat (poster)</a:t>
            </a:r>
          </a:p>
          <a:p>
            <a:pPr lvl="1">
              <a:lnSpc>
                <a:spcPct val="114000"/>
              </a:lnSpc>
              <a:spcBef>
                <a:spcPts val="600"/>
              </a:spcBef>
              <a:spcAft>
                <a:spcPts val="600"/>
              </a:spcAft>
            </a:pPr>
            <a:r>
              <a:rPr lang="en-GB" sz="2000" dirty="0"/>
              <a:t>Beat the heat: keep cool at home (checklist)</a:t>
            </a:r>
          </a:p>
          <a:p>
            <a:endParaRPr lang="en-GB" dirty="0"/>
          </a:p>
        </p:txBody>
      </p:sp>
      <p:sp>
        <p:nvSpPr>
          <p:cNvPr id="4" name="Footer Placeholder 3">
            <a:extLst>
              <a:ext uri="{FF2B5EF4-FFF2-40B4-BE49-F238E27FC236}">
                <a16:creationId xmlns:a16="http://schemas.microsoft.com/office/drawing/2014/main" id="{E79B9F8B-AF2C-4EC6-A707-A34DF6B28A75}"/>
              </a:ex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2C8662D7-A914-4BDC-A9F4-4530D6A61E61}"/>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42</a:t>
            </a:fld>
            <a:endParaRPr lang="en-GB" sz="1400" dirty="0"/>
          </a:p>
        </p:txBody>
      </p:sp>
    </p:spTree>
    <p:extLst>
      <p:ext uri="{BB962C8B-B14F-4D97-AF65-F5344CB8AC3E}">
        <p14:creationId xmlns:p14="http://schemas.microsoft.com/office/powerpoint/2010/main" val="6607179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D18A7-A339-4114-83E0-4D957A2DA3B6}"/>
              </a:ext>
            </a:extLst>
          </p:cNvPr>
          <p:cNvSpPr>
            <a:spLocks noGrp="1"/>
          </p:cNvSpPr>
          <p:nvPr>
            <p:ph type="ctrTitle"/>
          </p:nvPr>
        </p:nvSpPr>
        <p:spPr>
          <a:xfrm>
            <a:off x="613163" y="3089997"/>
            <a:ext cx="10481617" cy="678005"/>
          </a:xfrm>
        </p:spPr>
        <p:txBody>
          <a:bodyPr>
            <a:noAutofit/>
          </a:bodyPr>
          <a:lstStyle/>
          <a:p>
            <a:pPr algn="ctr"/>
            <a:r>
              <a:rPr lang="en-GB" b="1"/>
              <a:t>Heat-health </a:t>
            </a:r>
            <a:r>
              <a:rPr lang="en-GB" b="1" dirty="0"/>
              <a:t>alerting system</a:t>
            </a:r>
            <a:br>
              <a:rPr lang="en-GB" b="1" dirty="0"/>
            </a:br>
            <a:endParaRPr lang="en-GB" b="1" dirty="0"/>
          </a:p>
        </p:txBody>
      </p:sp>
    </p:spTree>
    <p:extLst>
      <p:ext uri="{BB962C8B-B14F-4D97-AF65-F5344CB8AC3E}">
        <p14:creationId xmlns:p14="http://schemas.microsoft.com/office/powerpoint/2010/main" val="5855909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36B95-D33C-4EC9-A8C5-BCAABD39DE91}"/>
              </a:ext>
            </a:extLst>
          </p:cNvPr>
          <p:cNvSpPr>
            <a:spLocks noGrp="1"/>
          </p:cNvSpPr>
          <p:nvPr>
            <p:ph type="title"/>
          </p:nvPr>
        </p:nvSpPr>
        <p:spPr/>
        <p:txBody>
          <a:bodyPr/>
          <a:lstStyle/>
          <a:p>
            <a:r>
              <a:rPr lang="en-GB" dirty="0">
                <a:latin typeface="Arial" pitchFamily="84" charset="0"/>
              </a:rPr>
              <a:t>Heat-health alerting system levels</a:t>
            </a:r>
            <a:endParaRPr lang="en-GB" dirty="0"/>
          </a:p>
        </p:txBody>
      </p:sp>
      <p:sp>
        <p:nvSpPr>
          <p:cNvPr id="3" name="Content Placeholder 2">
            <a:extLst>
              <a:ext uri="{FF2B5EF4-FFF2-40B4-BE49-F238E27FC236}">
                <a16:creationId xmlns:a16="http://schemas.microsoft.com/office/drawing/2014/main" id="{2C1A7DF4-9C32-45E4-B1D7-3BB36D0B97D2}"/>
              </a:ext>
            </a:extLst>
          </p:cNvPr>
          <p:cNvSpPr>
            <a:spLocks noGrp="1"/>
          </p:cNvSpPr>
          <p:nvPr>
            <p:ph idx="1"/>
          </p:nvPr>
        </p:nvSpPr>
        <p:spPr/>
        <p:txBody>
          <a:bodyPr>
            <a:normAutofit fontScale="92500" lnSpcReduction="10000"/>
          </a:bodyPr>
          <a:lstStyle/>
          <a:p>
            <a:pPr marL="0" lvl="0" indent="0">
              <a:lnSpc>
                <a:spcPct val="114000"/>
              </a:lnSpc>
              <a:spcBef>
                <a:spcPts val="600"/>
              </a:spcBef>
              <a:spcAft>
                <a:spcPts val="600"/>
              </a:spcAft>
              <a:buNone/>
            </a:pPr>
            <a:r>
              <a:rPr lang="en-GB" sz="2000" dirty="0"/>
              <a:t>The Met Office in collaboration with Public UKHSA issues heatwave alerts from </a:t>
            </a:r>
            <a:r>
              <a:rPr lang="en-GB" sz="2000" b="1" dirty="0"/>
              <a:t>1 June </a:t>
            </a:r>
            <a:r>
              <a:rPr lang="en-GB" sz="2000" dirty="0"/>
              <a:t>to</a:t>
            </a:r>
            <a:r>
              <a:rPr lang="en-GB" sz="2000" b="1" dirty="0"/>
              <a:t> 15 September</a:t>
            </a:r>
            <a:r>
              <a:rPr lang="en-GB" sz="2000" dirty="0"/>
              <a:t>. There are 5 levels: </a:t>
            </a:r>
          </a:p>
          <a:p>
            <a:pPr lvl="3">
              <a:lnSpc>
                <a:spcPct val="114000"/>
              </a:lnSpc>
              <a:spcBef>
                <a:spcPts val="600"/>
              </a:spcBef>
              <a:spcAft>
                <a:spcPts val="600"/>
              </a:spcAft>
            </a:pPr>
            <a:r>
              <a:rPr lang="en-GB" sz="2000" dirty="0"/>
              <a:t>Level 0 (long-term planning, all year) </a:t>
            </a:r>
          </a:p>
          <a:p>
            <a:pPr lvl="3">
              <a:lnSpc>
                <a:spcPct val="114000"/>
              </a:lnSpc>
              <a:spcBef>
                <a:spcPts val="600"/>
              </a:spcBef>
              <a:spcAft>
                <a:spcPts val="600"/>
              </a:spcAft>
            </a:pPr>
            <a:r>
              <a:rPr lang="en-GB" sz="2000" dirty="0"/>
              <a:t>Level 1 (heatwave and summer preparedness, 1 June to 15 September)</a:t>
            </a:r>
          </a:p>
          <a:p>
            <a:pPr lvl="3">
              <a:lnSpc>
                <a:spcPct val="114000"/>
              </a:lnSpc>
              <a:spcBef>
                <a:spcPts val="600"/>
              </a:spcBef>
              <a:spcAft>
                <a:spcPts val="600"/>
              </a:spcAft>
            </a:pPr>
            <a:r>
              <a:rPr lang="en-GB" sz="2000" dirty="0"/>
              <a:t>Level 2 (heatwave is forecast – alert and readiness) </a:t>
            </a:r>
          </a:p>
          <a:p>
            <a:pPr lvl="3">
              <a:lnSpc>
                <a:spcPct val="114000"/>
              </a:lnSpc>
              <a:spcBef>
                <a:spcPts val="600"/>
              </a:spcBef>
              <a:spcAft>
                <a:spcPts val="600"/>
              </a:spcAft>
            </a:pPr>
            <a:r>
              <a:rPr lang="en-GB" sz="2000" dirty="0"/>
              <a:t>Level 3 (heatwave action) </a:t>
            </a:r>
          </a:p>
          <a:p>
            <a:pPr lvl="3">
              <a:lnSpc>
                <a:spcPct val="114000"/>
              </a:lnSpc>
              <a:spcBef>
                <a:spcPts val="600"/>
              </a:spcBef>
              <a:spcAft>
                <a:spcPts val="600"/>
              </a:spcAft>
            </a:pPr>
            <a:r>
              <a:rPr lang="en-GB" sz="2000" dirty="0"/>
              <a:t>Level 4 (major incident – emergency response, declared by central government)</a:t>
            </a:r>
          </a:p>
          <a:p>
            <a:pPr marL="25400" lvl="2" indent="0">
              <a:lnSpc>
                <a:spcPct val="114000"/>
              </a:lnSpc>
              <a:spcBef>
                <a:spcPts val="600"/>
              </a:spcBef>
              <a:spcAft>
                <a:spcPts val="600"/>
              </a:spcAft>
              <a:buNone/>
            </a:pPr>
            <a:endParaRPr lang="en-GB" dirty="0"/>
          </a:p>
          <a:p>
            <a:pPr marL="25400" lvl="2" indent="0">
              <a:lnSpc>
                <a:spcPct val="114000"/>
              </a:lnSpc>
              <a:spcBef>
                <a:spcPts val="600"/>
              </a:spcBef>
              <a:spcAft>
                <a:spcPts val="600"/>
              </a:spcAft>
              <a:buNone/>
            </a:pPr>
            <a:r>
              <a:rPr lang="en-GB" dirty="0"/>
              <a:t>You can sign up for heat-health alerts at: </a:t>
            </a:r>
            <a:r>
              <a:rPr lang="en-GB" dirty="0">
                <a:hlinkClick r:id="rId3"/>
              </a:rPr>
              <a:t>https://public.govdelivery.com/accounts/UKMETOFFICE/subscriber/new?qsp=PHE</a:t>
            </a:r>
            <a:endParaRPr lang="en-GB" dirty="0"/>
          </a:p>
        </p:txBody>
      </p:sp>
      <p:sp>
        <p:nvSpPr>
          <p:cNvPr id="4" name="Footer Placeholder 3">
            <a:extLst>
              <a:ext uri="{FF2B5EF4-FFF2-40B4-BE49-F238E27FC236}">
                <a16:creationId xmlns:a16="http://schemas.microsoft.com/office/drawing/2014/main" id="{FCEF9B34-2DAA-449E-88C7-DD8F7CB037CA}"/>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E20C47A2-1EAC-4E7F-B8B3-15D9F201912C}"/>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44</a:t>
            </a:fld>
            <a:endParaRPr lang="en-GB" sz="1400" dirty="0"/>
          </a:p>
        </p:txBody>
      </p:sp>
    </p:spTree>
    <p:extLst>
      <p:ext uri="{BB962C8B-B14F-4D97-AF65-F5344CB8AC3E}">
        <p14:creationId xmlns:p14="http://schemas.microsoft.com/office/powerpoint/2010/main" val="26320348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2A672-CF43-443D-BF2D-C929CA91FC7D}"/>
              </a:ext>
            </a:extLst>
          </p:cNvPr>
          <p:cNvSpPr>
            <a:spLocks noGrp="1"/>
          </p:cNvSpPr>
          <p:nvPr>
            <p:ph type="title"/>
          </p:nvPr>
        </p:nvSpPr>
        <p:spPr/>
        <p:txBody>
          <a:bodyPr/>
          <a:lstStyle/>
          <a:p>
            <a:r>
              <a:rPr lang="en-GB" dirty="0">
                <a:ea typeface="ヒラギノ角ゴ Pro W3" charset="-128"/>
                <a:cs typeface="ヒラギノ角ゴ Pro W3" charset="-128"/>
              </a:rPr>
              <a:t>Heatwave Plan levels and actions</a:t>
            </a:r>
            <a:endParaRPr lang="en-GB" dirty="0"/>
          </a:p>
        </p:txBody>
      </p:sp>
      <p:sp>
        <p:nvSpPr>
          <p:cNvPr id="3" name="Content Placeholder 2">
            <a:extLst>
              <a:ext uri="{FF2B5EF4-FFF2-40B4-BE49-F238E27FC236}">
                <a16:creationId xmlns:a16="http://schemas.microsoft.com/office/drawing/2014/main" id="{D78F49FE-EC12-459C-97C4-79C5191D93B1}"/>
              </a:ext>
            </a:extLst>
          </p:cNvPr>
          <p:cNvSpPr>
            <a:spLocks noGrp="1"/>
          </p:cNvSpPr>
          <p:nvPr>
            <p:ph idx="1"/>
          </p:nvPr>
        </p:nvSpPr>
        <p:spPr/>
        <p:txBody>
          <a:bodyPr/>
          <a:lstStyle/>
          <a:p>
            <a:pPr marL="0" indent="0">
              <a:lnSpc>
                <a:spcPct val="114000"/>
              </a:lnSpc>
              <a:spcBef>
                <a:spcPts val="600"/>
              </a:spcBef>
              <a:spcAft>
                <a:spcPts val="600"/>
              </a:spcAft>
              <a:buNone/>
            </a:pPr>
            <a:r>
              <a:rPr lang="en-GB" altLang="en-US" sz="2000" dirty="0">
                <a:ea typeface="ヒラギノ角ゴ Pro W3"/>
                <a:cs typeface="ヒラギノ角ゴ Pro W3"/>
              </a:rPr>
              <a:t>When a hot weather alert is issued, this </a:t>
            </a:r>
            <a:r>
              <a:rPr lang="en-GB" altLang="en-US" sz="2000" b="1" dirty="0">
                <a:ea typeface="ヒラギノ角ゴ Pro W3"/>
                <a:cs typeface="ヒラギノ角ゴ Pro W3"/>
              </a:rPr>
              <a:t>triggers a series of actions </a:t>
            </a:r>
            <a:r>
              <a:rPr lang="en-GB" altLang="en-US" sz="2000" dirty="0">
                <a:ea typeface="ヒラギノ角ゴ Pro W3"/>
                <a:cs typeface="ヒラギノ角ゴ Pro W3"/>
              </a:rPr>
              <a:t>by different organisations and professionals.</a:t>
            </a:r>
          </a:p>
          <a:p>
            <a:pPr marL="0" indent="0">
              <a:lnSpc>
                <a:spcPct val="114000"/>
              </a:lnSpc>
              <a:spcBef>
                <a:spcPts val="600"/>
              </a:spcBef>
              <a:spcAft>
                <a:spcPts val="600"/>
              </a:spcAft>
              <a:buNone/>
            </a:pPr>
            <a:r>
              <a:rPr lang="en-GB" altLang="en-US" sz="2000" dirty="0">
                <a:ea typeface="ヒラギノ角ゴ Pro W3"/>
                <a:cs typeface="ヒラギノ角ゴ Pro W3"/>
              </a:rPr>
              <a:t>The following tables </a:t>
            </a:r>
            <a:r>
              <a:rPr lang="en-GB" altLang="en-US" sz="2000" b="1" dirty="0">
                <a:ea typeface="ヒラギノ角ゴ Pro W3"/>
                <a:cs typeface="ヒラギノ角ゴ Pro W3"/>
              </a:rPr>
              <a:t>illustrate the actions </a:t>
            </a:r>
            <a:r>
              <a:rPr lang="en-GB" altLang="en-US" sz="2000" dirty="0">
                <a:ea typeface="ヒラギノ角ゴ Pro W3"/>
                <a:cs typeface="ヒラギノ角ゴ Pro W3"/>
              </a:rPr>
              <a:t>that can be taken by </a:t>
            </a:r>
            <a:r>
              <a:rPr lang="en-GB" altLang="en-US" sz="2000" b="1" dirty="0">
                <a:ea typeface="ヒラギノ角ゴ Pro W3"/>
                <a:cs typeface="ヒラギノ角ゴ Pro W3"/>
              </a:rPr>
              <a:t>different organisations and groups </a:t>
            </a:r>
            <a:r>
              <a:rPr lang="en-GB" altLang="en-US" sz="2000" dirty="0">
                <a:ea typeface="ヒラギノ角ゴ Pro W3"/>
                <a:cs typeface="ヒラギノ角ゴ Pro W3"/>
              </a:rPr>
              <a:t>in order to respond to the alert level, be it preparing for, or responding to, an actual episode of severe hot weather.</a:t>
            </a:r>
          </a:p>
          <a:p>
            <a:pPr marL="0" indent="0">
              <a:lnSpc>
                <a:spcPct val="114000"/>
              </a:lnSpc>
              <a:spcBef>
                <a:spcPts val="600"/>
              </a:spcBef>
              <a:spcAft>
                <a:spcPts val="600"/>
              </a:spcAft>
              <a:buNone/>
            </a:pPr>
            <a:r>
              <a:rPr lang="en-GB" altLang="en-US" sz="2000" dirty="0">
                <a:ea typeface="ヒラギノ角ゴ Pro W3"/>
                <a:cs typeface="ヒラギノ角ゴ Pro W3"/>
              </a:rPr>
              <a:t>Local organisations consider the action tables and to recast the suggested actions in ways that are most appropriate for them. NHS, local authorities, Local Health Resilience Partnerships and Local Resilience Forums should assure themselves </a:t>
            </a:r>
            <a:r>
              <a:rPr lang="en-GB" altLang="en-US" sz="2000" b="1" dirty="0">
                <a:ea typeface="ヒラギノ角ゴ Pro W3"/>
                <a:cs typeface="ヒラギノ角ゴ Pro W3"/>
              </a:rPr>
              <a:t>that heatwave response plans are in place </a:t>
            </a:r>
            <a:r>
              <a:rPr lang="en-GB" altLang="en-US" sz="2000" dirty="0">
                <a:ea typeface="ヒラギノ角ゴ Pro W3"/>
                <a:cs typeface="ヒラギノ角ゴ Pro W3"/>
              </a:rPr>
              <a:t>for coming summers as part of wider preparedness and response plans to extreme climate events.</a:t>
            </a:r>
          </a:p>
          <a:p>
            <a:endParaRPr lang="en-GB" dirty="0"/>
          </a:p>
        </p:txBody>
      </p:sp>
      <p:sp>
        <p:nvSpPr>
          <p:cNvPr id="4" name="Footer Placeholder 3">
            <a:extLst>
              <a:ext uri="{FF2B5EF4-FFF2-40B4-BE49-F238E27FC236}">
                <a16:creationId xmlns:a16="http://schemas.microsoft.com/office/drawing/2014/main" id="{AFB56AD9-9052-4EFA-B3DA-6AF8C6465CCD}"/>
              </a:ex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FA3D80DF-C3D5-47C6-8DD4-97869E184BF7}"/>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45</a:t>
            </a:fld>
            <a:endParaRPr lang="en-GB" sz="1400" dirty="0"/>
          </a:p>
        </p:txBody>
      </p:sp>
    </p:spTree>
    <p:extLst>
      <p:ext uri="{BB962C8B-B14F-4D97-AF65-F5344CB8AC3E}">
        <p14:creationId xmlns:p14="http://schemas.microsoft.com/office/powerpoint/2010/main" val="41553519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931FE-B9E6-431E-809E-E73E1F7703A6}"/>
              </a:ext>
            </a:extLst>
          </p:cNvPr>
          <p:cNvSpPr>
            <a:spLocks noGrp="1"/>
          </p:cNvSpPr>
          <p:nvPr>
            <p:ph type="title"/>
          </p:nvPr>
        </p:nvSpPr>
        <p:spPr/>
        <p:txBody>
          <a:bodyPr/>
          <a:lstStyle/>
          <a:p>
            <a:r>
              <a:rPr lang="en-GB" dirty="0">
                <a:ea typeface="ヒラギノ角ゴ Pro W3" charset="-128"/>
                <a:cs typeface="ヒラギノ角ゴ Pro W3" charset="-128"/>
              </a:rPr>
              <a:t>Heatwave Plan levels and actions (1)</a:t>
            </a:r>
            <a:endParaRPr lang="en-GB" dirty="0"/>
          </a:p>
        </p:txBody>
      </p:sp>
      <p:pic>
        <p:nvPicPr>
          <p:cNvPr id="8" name="Picture 7" descr="Table with Heatwave plan levels and action at level 0.">
            <a:extLst>
              <a:ext uri="{FF2B5EF4-FFF2-40B4-BE49-F238E27FC236}">
                <a16:creationId xmlns:a16="http://schemas.microsoft.com/office/drawing/2014/main" id="{F8D28231-DEF0-4657-B1E7-989BFC08C6B2}"/>
              </a:ext>
            </a:extLst>
          </p:cNvPr>
          <p:cNvPicPr>
            <a:picLocks noChangeAspect="1"/>
          </p:cNvPicPr>
          <p:nvPr/>
        </p:nvPicPr>
        <p:blipFill>
          <a:blip r:embed="rId3"/>
          <a:stretch>
            <a:fillRect/>
          </a:stretch>
        </p:blipFill>
        <p:spPr>
          <a:xfrm>
            <a:off x="2116814" y="1584719"/>
            <a:ext cx="7702339" cy="4453307"/>
          </a:xfrm>
          <a:prstGeom prst="rect">
            <a:avLst/>
          </a:prstGeom>
        </p:spPr>
      </p:pic>
      <p:sp>
        <p:nvSpPr>
          <p:cNvPr id="4" name="Footer Placeholder 3">
            <a:extLst>
              <a:ext uri="{FF2B5EF4-FFF2-40B4-BE49-F238E27FC236}">
                <a16:creationId xmlns:a16="http://schemas.microsoft.com/office/drawing/2014/main" id="{332FD404-2B13-4298-BA91-7842C0CCD299}"/>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FED6ACC9-E4E4-46D0-B589-E4E322C73860}"/>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46</a:t>
            </a:fld>
            <a:endParaRPr lang="en-GB" sz="1400" dirty="0"/>
          </a:p>
        </p:txBody>
      </p:sp>
      <p:sp>
        <p:nvSpPr>
          <p:cNvPr id="7" name="Rectangle 6">
            <a:extLst>
              <a:ext uri="{FF2B5EF4-FFF2-40B4-BE49-F238E27FC236}">
                <a16:creationId xmlns:a16="http://schemas.microsoft.com/office/drawing/2014/main" id="{E306BF09-2FEC-478A-9088-87DC68161991}"/>
              </a:ext>
              <a:ext uri="{C183D7F6-B498-43B3-948B-1728B52AA6E4}">
                <adec:decorative xmlns:adec="http://schemas.microsoft.com/office/drawing/2017/decorative" val="1"/>
              </a:ext>
            </a:extLst>
          </p:cNvPr>
          <p:cNvSpPr/>
          <p:nvPr/>
        </p:nvSpPr>
        <p:spPr>
          <a:xfrm>
            <a:off x="1975461" y="6038026"/>
            <a:ext cx="8241077" cy="369332"/>
          </a:xfrm>
          <a:prstGeom prst="rect">
            <a:avLst/>
          </a:prstGeom>
        </p:spPr>
        <p:txBody>
          <a:bodyPr wrap="square" lIns="91440" tIns="45720" rIns="91440" bIns="45720" anchor="t">
            <a:spAutoFit/>
          </a:bodyPr>
          <a:lstStyle/>
          <a:p>
            <a:r>
              <a:rPr lang="en-GB" dirty="0"/>
              <a:t>Audience specific action cards are available in the </a:t>
            </a:r>
            <a:r>
              <a:rPr lang="en-GB" dirty="0">
                <a:hlinkClick r:id="rId4"/>
              </a:rPr>
              <a:t>Heatwave Plan for England</a:t>
            </a:r>
            <a:endParaRPr lang="en-GB" dirty="0"/>
          </a:p>
        </p:txBody>
      </p:sp>
    </p:spTree>
    <p:extLst>
      <p:ext uri="{BB962C8B-B14F-4D97-AF65-F5344CB8AC3E}">
        <p14:creationId xmlns:p14="http://schemas.microsoft.com/office/powerpoint/2010/main" val="11401137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BE34A-88DB-4C91-B6C1-91C6A432AF77}"/>
              </a:ext>
            </a:extLst>
          </p:cNvPr>
          <p:cNvSpPr>
            <a:spLocks noGrp="1"/>
          </p:cNvSpPr>
          <p:nvPr>
            <p:ph type="title"/>
          </p:nvPr>
        </p:nvSpPr>
        <p:spPr/>
        <p:txBody>
          <a:bodyPr/>
          <a:lstStyle/>
          <a:p>
            <a:r>
              <a:rPr lang="en-GB" dirty="0">
                <a:ea typeface="ヒラギノ角ゴ Pro W3" charset="-128"/>
                <a:cs typeface="ヒラギノ角ゴ Pro W3" charset="-128"/>
              </a:rPr>
              <a:t>Heatwave plan levels and actions (2)</a:t>
            </a:r>
            <a:endParaRPr lang="en-GB" dirty="0"/>
          </a:p>
        </p:txBody>
      </p:sp>
      <p:pic>
        <p:nvPicPr>
          <p:cNvPr id="9" name="Picture 8" descr="Table with heatwave plan levels and actions for Level 1 planning and preparedness.">
            <a:extLst>
              <a:ext uri="{FF2B5EF4-FFF2-40B4-BE49-F238E27FC236}">
                <a16:creationId xmlns:a16="http://schemas.microsoft.com/office/drawing/2014/main" id="{D86E8B7E-E5CC-4112-ADAE-1B36AA365A5C}"/>
              </a:ext>
            </a:extLst>
          </p:cNvPr>
          <p:cNvPicPr>
            <a:picLocks noChangeAspect="1"/>
          </p:cNvPicPr>
          <p:nvPr/>
        </p:nvPicPr>
        <p:blipFill>
          <a:blip r:embed="rId3"/>
          <a:stretch>
            <a:fillRect/>
          </a:stretch>
        </p:blipFill>
        <p:spPr>
          <a:xfrm>
            <a:off x="2027575" y="1534854"/>
            <a:ext cx="8136847" cy="4534664"/>
          </a:xfrm>
          <a:prstGeom prst="rect">
            <a:avLst/>
          </a:prstGeom>
        </p:spPr>
      </p:pic>
      <p:sp>
        <p:nvSpPr>
          <p:cNvPr id="4" name="Footer Placeholder 3">
            <a:extLst>
              <a:ext uri="{FF2B5EF4-FFF2-40B4-BE49-F238E27FC236}">
                <a16:creationId xmlns:a16="http://schemas.microsoft.com/office/drawing/2014/main" id="{E727156F-0A86-453E-8D2D-C48188C22F82}"/>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The health impacts of hot weather and the Heatwave Plan for England</a:t>
            </a:r>
            <a:endParaRPr lang="en-US"/>
          </a:p>
        </p:txBody>
      </p:sp>
      <p:sp>
        <p:nvSpPr>
          <p:cNvPr id="5" name="Slide Number Placeholder 4">
            <a:extLst>
              <a:ext uri="{FF2B5EF4-FFF2-40B4-BE49-F238E27FC236}">
                <a16:creationId xmlns:a16="http://schemas.microsoft.com/office/drawing/2014/main" id="{42F3FB36-47F8-41BD-851A-8EEB2E969C4F}"/>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47</a:t>
            </a:fld>
            <a:endParaRPr lang="en-GB" sz="1400"/>
          </a:p>
        </p:txBody>
      </p:sp>
      <p:sp>
        <p:nvSpPr>
          <p:cNvPr id="7" name="Rectangle 6">
            <a:extLst>
              <a:ext uri="{FF2B5EF4-FFF2-40B4-BE49-F238E27FC236}">
                <a16:creationId xmlns:a16="http://schemas.microsoft.com/office/drawing/2014/main" id="{8297A6E2-2D86-493B-9568-E2C110AE9683}"/>
              </a:ext>
              <a:ext uri="{C183D7F6-B498-43B3-948B-1728B52AA6E4}">
                <adec:decorative xmlns:adec="http://schemas.microsoft.com/office/drawing/2017/decorative" val="1"/>
              </a:ext>
            </a:extLst>
          </p:cNvPr>
          <p:cNvSpPr/>
          <p:nvPr/>
        </p:nvSpPr>
        <p:spPr>
          <a:xfrm>
            <a:off x="2027575" y="6069518"/>
            <a:ext cx="8136848" cy="369332"/>
          </a:xfrm>
          <a:prstGeom prst="rect">
            <a:avLst/>
          </a:prstGeom>
        </p:spPr>
        <p:txBody>
          <a:bodyPr wrap="square">
            <a:spAutoFit/>
          </a:bodyPr>
          <a:lstStyle/>
          <a:p>
            <a:r>
              <a:rPr lang="en-GB" dirty="0"/>
              <a:t>Audience specific action cards are available in the </a:t>
            </a:r>
            <a:r>
              <a:rPr lang="en-GB" dirty="0">
                <a:hlinkClick r:id="rId4"/>
              </a:rPr>
              <a:t>Heatwave Plan for England</a:t>
            </a:r>
            <a:endParaRPr lang="en-GB" dirty="0"/>
          </a:p>
        </p:txBody>
      </p:sp>
    </p:spTree>
    <p:extLst>
      <p:ext uri="{BB962C8B-B14F-4D97-AF65-F5344CB8AC3E}">
        <p14:creationId xmlns:p14="http://schemas.microsoft.com/office/powerpoint/2010/main" val="24006489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008B4-603D-48B9-B0C7-EBF2C0B7FB98}"/>
              </a:ext>
            </a:extLst>
          </p:cNvPr>
          <p:cNvSpPr>
            <a:spLocks noGrp="1"/>
          </p:cNvSpPr>
          <p:nvPr>
            <p:ph type="title"/>
          </p:nvPr>
        </p:nvSpPr>
        <p:spPr/>
        <p:txBody>
          <a:bodyPr/>
          <a:lstStyle/>
          <a:p>
            <a:r>
              <a:rPr lang="en-GB" dirty="0">
                <a:ea typeface="ヒラギノ角ゴ Pro W3" charset="-128"/>
                <a:cs typeface="ヒラギノ角ゴ Pro W3" charset="-128"/>
              </a:rPr>
              <a:t>Heatwave Plan levels and actions (3)</a:t>
            </a:r>
            <a:endParaRPr lang="en-GB" dirty="0"/>
          </a:p>
        </p:txBody>
      </p:sp>
      <p:pic>
        <p:nvPicPr>
          <p:cNvPr id="9" name="Picture 8" descr="Table for heatwave plan levels and actions for a level 2 alert.">
            <a:extLst>
              <a:ext uri="{FF2B5EF4-FFF2-40B4-BE49-F238E27FC236}">
                <a16:creationId xmlns:a16="http://schemas.microsoft.com/office/drawing/2014/main" id="{D759BE49-4BF9-400A-A29B-8EBCFB9D2BF4}"/>
              </a:ext>
            </a:extLst>
          </p:cNvPr>
          <p:cNvPicPr>
            <a:picLocks noChangeAspect="1"/>
          </p:cNvPicPr>
          <p:nvPr/>
        </p:nvPicPr>
        <p:blipFill>
          <a:blip r:embed="rId3"/>
          <a:stretch>
            <a:fillRect/>
          </a:stretch>
        </p:blipFill>
        <p:spPr>
          <a:xfrm>
            <a:off x="1702180" y="1581666"/>
            <a:ext cx="8536814" cy="4510496"/>
          </a:xfrm>
          <a:prstGeom prst="rect">
            <a:avLst/>
          </a:prstGeom>
        </p:spPr>
      </p:pic>
      <p:sp>
        <p:nvSpPr>
          <p:cNvPr id="4" name="Footer Placeholder 3">
            <a:extLst>
              <a:ext uri="{FF2B5EF4-FFF2-40B4-BE49-F238E27FC236}">
                <a16:creationId xmlns:a16="http://schemas.microsoft.com/office/drawing/2014/main" id="{0D12428C-FC2A-4CEB-9B0F-F497801BF539}"/>
              </a:ex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GB"/>
              <a:t>The health impacts of hot weather and the Heatwave Plan for England</a:t>
            </a:r>
            <a:endParaRPr lang="en-US"/>
          </a:p>
        </p:txBody>
      </p:sp>
      <p:sp>
        <p:nvSpPr>
          <p:cNvPr id="5" name="Slide Number Placeholder 4">
            <a:extLst>
              <a:ext uri="{FF2B5EF4-FFF2-40B4-BE49-F238E27FC236}">
                <a16:creationId xmlns:a16="http://schemas.microsoft.com/office/drawing/2014/main" id="{DCC4EE10-FFF3-4E0B-8472-81E93267B72C}"/>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48</a:t>
            </a:fld>
            <a:endParaRPr lang="en-GB" sz="1400"/>
          </a:p>
        </p:txBody>
      </p:sp>
      <p:sp>
        <p:nvSpPr>
          <p:cNvPr id="7" name="Rectangle 6">
            <a:extLst>
              <a:ext uri="{FF2B5EF4-FFF2-40B4-BE49-F238E27FC236}">
                <a16:creationId xmlns:a16="http://schemas.microsoft.com/office/drawing/2014/main" id="{B5B8247F-895A-4F8C-BE0B-85F99CEAA167}"/>
              </a:ext>
              <a:ext uri="{C183D7F6-B498-43B3-948B-1728B52AA6E4}">
                <adec:decorative xmlns:adec="http://schemas.microsoft.com/office/drawing/2017/decorative" val="1"/>
              </a:ext>
            </a:extLst>
          </p:cNvPr>
          <p:cNvSpPr/>
          <p:nvPr/>
        </p:nvSpPr>
        <p:spPr>
          <a:xfrm>
            <a:off x="2018256" y="6092162"/>
            <a:ext cx="8155488" cy="369332"/>
          </a:xfrm>
          <a:prstGeom prst="rect">
            <a:avLst/>
          </a:prstGeom>
        </p:spPr>
        <p:txBody>
          <a:bodyPr wrap="square">
            <a:spAutoFit/>
          </a:bodyPr>
          <a:lstStyle/>
          <a:p>
            <a:r>
              <a:rPr lang="en-GB" dirty="0"/>
              <a:t>Audience specific action cards are available in the </a:t>
            </a:r>
            <a:r>
              <a:rPr lang="en-GB" dirty="0">
                <a:hlinkClick r:id="rId4"/>
              </a:rPr>
              <a:t>Heatwave Plan for England</a:t>
            </a:r>
            <a:endParaRPr lang="en-GB" dirty="0"/>
          </a:p>
        </p:txBody>
      </p:sp>
    </p:spTree>
    <p:extLst>
      <p:ext uri="{BB962C8B-B14F-4D97-AF65-F5344CB8AC3E}">
        <p14:creationId xmlns:p14="http://schemas.microsoft.com/office/powerpoint/2010/main" val="40232043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D84A4-6077-4043-A684-D7B2E48578A8}"/>
              </a:ext>
            </a:extLst>
          </p:cNvPr>
          <p:cNvSpPr>
            <a:spLocks noGrp="1"/>
          </p:cNvSpPr>
          <p:nvPr>
            <p:ph type="title"/>
          </p:nvPr>
        </p:nvSpPr>
        <p:spPr/>
        <p:txBody>
          <a:bodyPr/>
          <a:lstStyle/>
          <a:p>
            <a:r>
              <a:rPr lang="en-GB" dirty="0">
                <a:ea typeface="ヒラギノ角ゴ Pro W3" charset="-128"/>
                <a:cs typeface="ヒラギノ角ゴ Pro W3" charset="-128"/>
              </a:rPr>
              <a:t>Heatwave Plan levels and actions (4)</a:t>
            </a:r>
            <a:endParaRPr lang="en-GB" dirty="0"/>
          </a:p>
        </p:txBody>
      </p:sp>
      <p:pic>
        <p:nvPicPr>
          <p:cNvPr id="8" name="Picture 7" descr="Table with heatwave plan levels and actions for a level 3 alert.">
            <a:extLst>
              <a:ext uri="{FF2B5EF4-FFF2-40B4-BE49-F238E27FC236}">
                <a16:creationId xmlns:a16="http://schemas.microsoft.com/office/drawing/2014/main" id="{A3E79AD8-4758-4C3F-9375-7E53BB794E98}"/>
              </a:ext>
            </a:extLst>
          </p:cNvPr>
          <p:cNvPicPr>
            <a:picLocks noChangeAspect="1"/>
          </p:cNvPicPr>
          <p:nvPr/>
        </p:nvPicPr>
        <p:blipFill>
          <a:blip r:embed="rId2"/>
          <a:stretch>
            <a:fillRect/>
          </a:stretch>
        </p:blipFill>
        <p:spPr>
          <a:xfrm>
            <a:off x="1952174" y="1623579"/>
            <a:ext cx="8291189" cy="4377944"/>
          </a:xfrm>
          <a:prstGeom prst="rect">
            <a:avLst/>
          </a:prstGeom>
        </p:spPr>
      </p:pic>
      <p:sp>
        <p:nvSpPr>
          <p:cNvPr id="4" name="Footer Placeholder 3">
            <a:extLst>
              <a:ext uri="{FF2B5EF4-FFF2-40B4-BE49-F238E27FC236}">
                <a16:creationId xmlns:a16="http://schemas.microsoft.com/office/drawing/2014/main" id="{7BA15EBD-90BB-4134-B158-5F302AFE1F1F}"/>
              </a:ex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D60A1139-AE25-478D-9B19-32AC9762395D}"/>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49</a:t>
            </a:fld>
            <a:endParaRPr lang="en-GB" sz="1400" dirty="0"/>
          </a:p>
        </p:txBody>
      </p:sp>
      <p:sp>
        <p:nvSpPr>
          <p:cNvPr id="7" name="TextBox 6">
            <a:extLst>
              <a:ext uri="{FF2B5EF4-FFF2-40B4-BE49-F238E27FC236}">
                <a16:creationId xmlns:a16="http://schemas.microsoft.com/office/drawing/2014/main" id="{1E7935C9-4A5C-42E3-B726-52269AD0B356}"/>
              </a:ext>
              <a:ext uri="{C183D7F6-B498-43B3-948B-1728B52AA6E4}">
                <adec:decorative xmlns:adec="http://schemas.microsoft.com/office/drawing/2017/decorative" val="1"/>
              </a:ext>
            </a:extLst>
          </p:cNvPr>
          <p:cNvSpPr txBox="1"/>
          <p:nvPr/>
        </p:nvSpPr>
        <p:spPr>
          <a:xfrm>
            <a:off x="2937923" y="6069999"/>
            <a:ext cx="6316153" cy="307777"/>
          </a:xfrm>
          <a:prstGeom prst="rect">
            <a:avLst/>
          </a:prstGeom>
          <a:noFill/>
        </p:spPr>
        <p:txBody>
          <a:bodyPr wrap="none" rtlCol="0">
            <a:spAutoFit/>
          </a:bodyPr>
          <a:lstStyle/>
          <a:p>
            <a:r>
              <a:rPr lang="en-GB" sz="1400" dirty="0"/>
              <a:t>Audience specific action cards are available in the </a:t>
            </a:r>
            <a:r>
              <a:rPr lang="en-GB" sz="1400" dirty="0">
                <a:hlinkClick r:id="rId3"/>
              </a:rPr>
              <a:t>Heatwave Plan for England</a:t>
            </a:r>
            <a:endParaRPr lang="en-GB" sz="1400" dirty="0"/>
          </a:p>
        </p:txBody>
      </p:sp>
    </p:spTree>
    <p:extLst>
      <p:ext uri="{BB962C8B-B14F-4D97-AF65-F5344CB8AC3E}">
        <p14:creationId xmlns:p14="http://schemas.microsoft.com/office/powerpoint/2010/main" val="1260674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57A29A-E628-4798-ADEE-78153284C83C}"/>
              </a:ext>
            </a:extLst>
          </p:cNvPr>
          <p:cNvSpPr>
            <a:spLocks noGrp="1"/>
          </p:cNvSpPr>
          <p:nvPr>
            <p:ph type="title"/>
          </p:nvPr>
        </p:nvSpPr>
        <p:spPr>
          <a:xfrm>
            <a:off x="615956" y="179416"/>
            <a:ext cx="7242941" cy="784411"/>
          </a:xfrm>
        </p:spPr>
        <p:txBody>
          <a:bodyPr/>
          <a:lstStyle/>
          <a:p>
            <a:r>
              <a:rPr lang="en-GB" dirty="0"/>
              <a:t>Heat Related Illnesses</a:t>
            </a:r>
          </a:p>
        </p:txBody>
      </p:sp>
      <p:pic>
        <p:nvPicPr>
          <p:cNvPr id="6" name="Content Placeholder 5" descr="Picture illustrating heat related impacts on health.">
            <a:extLst>
              <a:ext uri="{FF2B5EF4-FFF2-40B4-BE49-F238E27FC236}">
                <a16:creationId xmlns:a16="http://schemas.microsoft.com/office/drawing/2014/main" id="{7532DE41-842A-4F6A-87C7-F714D961D94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76864" y="1774825"/>
            <a:ext cx="5801784" cy="4351338"/>
          </a:xfrm>
          <a:prstGeom prst="rect">
            <a:avLst/>
          </a:prstGeom>
        </p:spPr>
      </p:pic>
      <p:sp>
        <p:nvSpPr>
          <p:cNvPr id="5" name="Slide Number Placeholder 4">
            <a:extLst>
              <a:ext uri="{FF2B5EF4-FFF2-40B4-BE49-F238E27FC236}">
                <a16:creationId xmlns:a16="http://schemas.microsoft.com/office/drawing/2014/main" id="{6E66B6D2-E600-4F6F-A111-BB59BA9F69C3}"/>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5</a:t>
            </a:fld>
            <a:endParaRPr lang="en-GB" sz="1400" dirty="0"/>
          </a:p>
        </p:txBody>
      </p:sp>
      <p:sp>
        <p:nvSpPr>
          <p:cNvPr id="4" name="Footer Placeholder 3">
            <a:extLst>
              <a:ext uri="{FF2B5EF4-FFF2-40B4-BE49-F238E27FC236}">
                <a16:creationId xmlns:a16="http://schemas.microsoft.com/office/drawing/2014/main" id="{7B095FBF-0716-41EF-AFD0-CA32C16E5E70}"/>
              </a:ex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GB" dirty="0"/>
              <a:t>The health impacts of hot weather and the Heatwave Plan for England</a:t>
            </a:r>
            <a:endParaRPr lang="en-US" dirty="0"/>
          </a:p>
        </p:txBody>
      </p:sp>
    </p:spTree>
    <p:extLst>
      <p:ext uri="{BB962C8B-B14F-4D97-AF65-F5344CB8AC3E}">
        <p14:creationId xmlns:p14="http://schemas.microsoft.com/office/powerpoint/2010/main" val="9900096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9E41-9FF2-4E1C-A29D-155E25C62CB6}"/>
              </a:ext>
            </a:extLst>
          </p:cNvPr>
          <p:cNvSpPr>
            <a:spLocks noGrp="1"/>
          </p:cNvSpPr>
          <p:nvPr>
            <p:ph type="title"/>
          </p:nvPr>
        </p:nvSpPr>
        <p:spPr/>
        <p:txBody>
          <a:bodyPr/>
          <a:lstStyle/>
          <a:p>
            <a:r>
              <a:rPr lang="en-GB" dirty="0">
                <a:ea typeface="ヒラギノ角ゴ Pro W3" charset="-128"/>
                <a:cs typeface="ヒラギノ角ゴ Pro W3" charset="-128"/>
              </a:rPr>
              <a:t>Heatwave Plan levels and actions (5)</a:t>
            </a:r>
            <a:endParaRPr lang="en-GB" dirty="0"/>
          </a:p>
        </p:txBody>
      </p:sp>
      <p:pic>
        <p:nvPicPr>
          <p:cNvPr id="8" name="Picture 7" descr="Table with Heatwave plan level and actions for a Level 4 Alert.">
            <a:extLst>
              <a:ext uri="{FF2B5EF4-FFF2-40B4-BE49-F238E27FC236}">
                <a16:creationId xmlns:a16="http://schemas.microsoft.com/office/drawing/2014/main" id="{6E074C6F-D086-4430-956A-04554AE10524}"/>
              </a:ext>
            </a:extLst>
          </p:cNvPr>
          <p:cNvPicPr>
            <a:picLocks noChangeAspect="1"/>
          </p:cNvPicPr>
          <p:nvPr/>
        </p:nvPicPr>
        <p:blipFill>
          <a:blip r:embed="rId3"/>
          <a:stretch>
            <a:fillRect/>
          </a:stretch>
        </p:blipFill>
        <p:spPr>
          <a:xfrm>
            <a:off x="1588814" y="1521354"/>
            <a:ext cx="8575049" cy="4355189"/>
          </a:xfrm>
          <a:prstGeom prst="rect">
            <a:avLst/>
          </a:prstGeom>
        </p:spPr>
      </p:pic>
      <p:sp>
        <p:nvSpPr>
          <p:cNvPr id="4" name="Footer Placeholder 3">
            <a:extLst>
              <a:ext uri="{FF2B5EF4-FFF2-40B4-BE49-F238E27FC236}">
                <a16:creationId xmlns:a16="http://schemas.microsoft.com/office/drawing/2014/main" id="{49410A3E-EAB7-458E-9623-391EB8FB2F3F}"/>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The health impacts of hot weather and the Heatwave Plan for England</a:t>
            </a:r>
            <a:endParaRPr lang="en-US" dirty="0"/>
          </a:p>
          <a:p>
            <a:endParaRPr lang="en-GB" sz="1400" dirty="0"/>
          </a:p>
        </p:txBody>
      </p:sp>
      <p:sp>
        <p:nvSpPr>
          <p:cNvPr id="5" name="Slide Number Placeholder 4">
            <a:extLst>
              <a:ext uri="{FF2B5EF4-FFF2-40B4-BE49-F238E27FC236}">
                <a16:creationId xmlns:a16="http://schemas.microsoft.com/office/drawing/2014/main" id="{9002027A-1CE9-4F70-BFE0-C80A22BC98F7}"/>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50</a:t>
            </a:fld>
            <a:endParaRPr lang="en-GB" sz="1400" dirty="0"/>
          </a:p>
        </p:txBody>
      </p:sp>
      <p:sp>
        <p:nvSpPr>
          <p:cNvPr id="7" name="Rectangle 6">
            <a:extLst>
              <a:ext uri="{FF2B5EF4-FFF2-40B4-BE49-F238E27FC236}">
                <a16:creationId xmlns:a16="http://schemas.microsoft.com/office/drawing/2014/main" id="{396401B6-4075-4941-8A2F-5E181D16CA3B}"/>
              </a:ext>
              <a:ext uri="{C183D7F6-B498-43B3-948B-1728B52AA6E4}">
                <adec:decorative xmlns:adec="http://schemas.microsoft.com/office/drawing/2017/decorative" val="1"/>
              </a:ext>
            </a:extLst>
          </p:cNvPr>
          <p:cNvSpPr/>
          <p:nvPr/>
        </p:nvSpPr>
        <p:spPr>
          <a:xfrm>
            <a:off x="1346194" y="6069518"/>
            <a:ext cx="9350390" cy="369332"/>
          </a:xfrm>
          <a:prstGeom prst="rect">
            <a:avLst/>
          </a:prstGeom>
        </p:spPr>
        <p:txBody>
          <a:bodyPr wrap="square">
            <a:spAutoFit/>
          </a:bodyPr>
          <a:lstStyle/>
          <a:p>
            <a:r>
              <a:rPr lang="en-GB" dirty="0"/>
              <a:t>Audience specific action cards are available in the </a:t>
            </a:r>
            <a:r>
              <a:rPr lang="en-GB" dirty="0">
                <a:hlinkClick r:id="rId4"/>
              </a:rPr>
              <a:t>Heatwave Plan for England</a:t>
            </a:r>
            <a:endParaRPr lang="en-GB" dirty="0"/>
          </a:p>
        </p:txBody>
      </p:sp>
    </p:spTree>
    <p:extLst>
      <p:ext uri="{BB962C8B-B14F-4D97-AF65-F5344CB8AC3E}">
        <p14:creationId xmlns:p14="http://schemas.microsoft.com/office/powerpoint/2010/main" val="11741753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457A-7066-4B17-9F91-BB480128F5B5}"/>
              </a:ext>
            </a:extLst>
          </p:cNvPr>
          <p:cNvSpPr>
            <a:spLocks noGrp="1"/>
          </p:cNvSpPr>
          <p:nvPr>
            <p:ph type="title"/>
          </p:nvPr>
        </p:nvSpPr>
        <p:spPr/>
        <p:txBody>
          <a:bodyPr>
            <a:normAutofit/>
          </a:bodyPr>
          <a:lstStyle/>
          <a:p>
            <a:r>
              <a:rPr lang="en-GB" sz="4000" dirty="0">
                <a:latin typeface="Arial" pitchFamily="84" charset="0"/>
              </a:rPr>
              <a:t>Heat-health alert temperatures by region</a:t>
            </a:r>
            <a:endParaRPr lang="en-GB" dirty="0"/>
          </a:p>
        </p:txBody>
      </p:sp>
      <p:pic>
        <p:nvPicPr>
          <p:cNvPr id="6" name="Content Placeholder 9" descr="Map of England showing regions.">
            <a:extLst>
              <a:ext uri="{FF2B5EF4-FFF2-40B4-BE49-F238E27FC236}">
                <a16:creationId xmlns:a16="http://schemas.microsoft.com/office/drawing/2014/main" id="{504DE0D7-C734-43ED-A27D-B1A06BB9169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428795" y="1563268"/>
            <a:ext cx="4167265" cy="4875582"/>
          </a:xfrm>
          <a:prstGeom prst="rect">
            <a:avLst/>
          </a:prstGeom>
          <a:noFill/>
          <a:ln w="9525">
            <a:noFill/>
            <a:miter lim="800000"/>
            <a:headEnd/>
            <a:tailEnd/>
          </a:ln>
        </p:spPr>
      </p:pic>
      <p:pic>
        <p:nvPicPr>
          <p:cNvPr id="3" name="Picture 2" descr="Table containing the Local Threshold Temperatures for regions in England. Ranging from London with 32 degrees during the day and 18 degrees at night to North East Enland with 28 degrees during the day and 15 degrees at night.">
            <a:extLst>
              <a:ext uri="{FF2B5EF4-FFF2-40B4-BE49-F238E27FC236}">
                <a16:creationId xmlns:a16="http://schemas.microsoft.com/office/drawing/2014/main" id="{570ABCBD-1FC7-476C-A8AB-C167C6DBF908}"/>
              </a:ext>
            </a:extLst>
          </p:cNvPr>
          <p:cNvPicPr>
            <a:picLocks noChangeAspect="1"/>
          </p:cNvPicPr>
          <p:nvPr/>
        </p:nvPicPr>
        <p:blipFill>
          <a:blip r:embed="rId4"/>
          <a:stretch>
            <a:fillRect/>
          </a:stretch>
        </p:blipFill>
        <p:spPr>
          <a:xfrm>
            <a:off x="6279926" y="1563268"/>
            <a:ext cx="4167266" cy="4698055"/>
          </a:xfrm>
          <a:prstGeom prst="rect">
            <a:avLst/>
          </a:prstGeom>
        </p:spPr>
      </p:pic>
      <p:sp>
        <p:nvSpPr>
          <p:cNvPr id="4" name="Footer Placeholder 3">
            <a:extLst>
              <a:ext uri="{FF2B5EF4-FFF2-40B4-BE49-F238E27FC236}">
                <a16:creationId xmlns:a16="http://schemas.microsoft.com/office/drawing/2014/main" id="{16D2D56A-201C-4F09-9265-36845233067F}"/>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03234929-6CCA-453D-976A-EB8E59EE9132}"/>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51</a:t>
            </a:fld>
            <a:endParaRPr lang="en-GB" sz="1400" dirty="0"/>
          </a:p>
        </p:txBody>
      </p:sp>
      <p:sp>
        <p:nvSpPr>
          <p:cNvPr id="8" name="TextBox 7">
            <a:extLst>
              <a:ext uri="{FF2B5EF4-FFF2-40B4-BE49-F238E27FC236}">
                <a16:creationId xmlns:a16="http://schemas.microsoft.com/office/drawing/2014/main" id="{F3B004C0-7841-4ADA-A063-2D1E12C56D1E}"/>
              </a:ext>
              <a:ext uri="{C183D7F6-B498-43B3-948B-1728B52AA6E4}">
                <adec:decorative xmlns:adec="http://schemas.microsoft.com/office/drawing/2017/decorative" val="1"/>
              </a:ext>
            </a:extLst>
          </p:cNvPr>
          <p:cNvSpPr txBox="1"/>
          <p:nvPr/>
        </p:nvSpPr>
        <p:spPr>
          <a:xfrm>
            <a:off x="615956" y="6197813"/>
            <a:ext cx="4527201" cy="246221"/>
          </a:xfrm>
          <a:prstGeom prst="rect">
            <a:avLst/>
          </a:prstGeom>
          <a:noFill/>
        </p:spPr>
        <p:txBody>
          <a:bodyPr wrap="none" rtlCol="0">
            <a:spAutoFit/>
          </a:bodyPr>
          <a:lstStyle/>
          <a:p>
            <a:r>
              <a:rPr lang="en-GB" sz="1000" dirty="0"/>
              <a:t>Contains Ordnance Survey data © Crown copyright and database right 2018.</a:t>
            </a:r>
          </a:p>
        </p:txBody>
      </p:sp>
    </p:spTree>
    <p:extLst>
      <p:ext uri="{BB962C8B-B14F-4D97-AF65-F5344CB8AC3E}">
        <p14:creationId xmlns:p14="http://schemas.microsoft.com/office/powerpoint/2010/main" val="28427768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F59E8-103A-4E34-9560-28F3ADF2C673}"/>
              </a:ext>
            </a:extLst>
          </p:cNvPr>
          <p:cNvSpPr>
            <a:spLocks noGrp="1"/>
          </p:cNvSpPr>
          <p:nvPr>
            <p:ph type="title"/>
          </p:nvPr>
        </p:nvSpPr>
        <p:spPr/>
        <p:txBody>
          <a:bodyPr/>
          <a:lstStyle/>
          <a:p>
            <a:r>
              <a:rPr lang="en-GB" dirty="0">
                <a:latin typeface="Arial" pitchFamily="84" charset="0"/>
              </a:rPr>
              <a:t>Heat-health alerting system</a:t>
            </a:r>
            <a:endParaRPr lang="en-GB" dirty="0"/>
          </a:p>
        </p:txBody>
      </p:sp>
      <p:sp>
        <p:nvSpPr>
          <p:cNvPr id="6" name="Content Placeholder 5">
            <a:extLst>
              <a:ext uri="{FF2B5EF4-FFF2-40B4-BE49-F238E27FC236}">
                <a16:creationId xmlns:a16="http://schemas.microsoft.com/office/drawing/2014/main" id="{05689EE4-387B-4E04-8B0C-45901898A724}"/>
              </a:ext>
            </a:extLst>
          </p:cNvPr>
          <p:cNvSpPr txBox="1">
            <a:spLocks noGrp="1"/>
          </p:cNvSpPr>
          <p:nvPr>
            <p:ph idx="1"/>
          </p:nvPr>
        </p:nvSpPr>
        <p:spPr>
          <a:xfrm>
            <a:off x="615956" y="1688809"/>
            <a:ext cx="4070345" cy="341632"/>
          </a:xfrm>
          <a:prstGeom prst="rect">
            <a:avLst/>
          </a:prstGeom>
          <a:noFill/>
        </p:spPr>
        <p:txBody>
          <a:bodyPr wrap="none" rtlCol="0">
            <a:spAutoFit/>
          </a:bodyPr>
          <a:lstStyle/>
          <a:p>
            <a:pPr marL="0" indent="0">
              <a:buNone/>
            </a:pPr>
            <a:r>
              <a:rPr lang="en-GB" sz="1800" b="1" dirty="0"/>
              <a:t>Met Office service and notifications</a:t>
            </a:r>
          </a:p>
        </p:txBody>
      </p:sp>
      <p:sp>
        <p:nvSpPr>
          <p:cNvPr id="4" name="Footer Placeholder 3">
            <a:extLst>
              <a:ext uri="{FF2B5EF4-FFF2-40B4-BE49-F238E27FC236}">
                <a16:creationId xmlns:a16="http://schemas.microsoft.com/office/drawing/2014/main" id="{4487E5A9-1B5E-41E2-8F4A-B6DE1A2849F1}"/>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3E405D6E-7EF0-4764-93B6-B795AFA9CE7C}"/>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52</a:t>
            </a:fld>
            <a:endParaRPr lang="en-GB" sz="1400" dirty="0"/>
          </a:p>
        </p:txBody>
      </p:sp>
      <p:graphicFrame>
        <p:nvGraphicFramePr>
          <p:cNvPr id="7" name="Table 6">
            <a:extLst>
              <a:ext uri="{FF2B5EF4-FFF2-40B4-BE49-F238E27FC236}">
                <a16:creationId xmlns:a16="http://schemas.microsoft.com/office/drawing/2014/main" id="{902C97F9-B3D1-4D48-9CA9-36EC57228C25}"/>
              </a:ext>
            </a:extLst>
          </p:cNvPr>
          <p:cNvGraphicFramePr>
            <a:graphicFrameLocks noGrp="1"/>
          </p:cNvGraphicFramePr>
          <p:nvPr>
            <p:extLst>
              <p:ext uri="{D42A27DB-BD31-4B8C-83A1-F6EECF244321}">
                <p14:modId xmlns:p14="http://schemas.microsoft.com/office/powerpoint/2010/main" val="3501898423"/>
              </p:ext>
            </p:extLst>
          </p:nvPr>
        </p:nvGraphicFramePr>
        <p:xfrm>
          <a:off x="1355940" y="2324026"/>
          <a:ext cx="8972125" cy="3175000"/>
        </p:xfrm>
        <a:graphic>
          <a:graphicData uri="http://schemas.openxmlformats.org/drawingml/2006/table">
            <a:tbl>
              <a:tblPr firstRow="1" bandRow="1">
                <a:tableStyleId>{5C22544A-7EE6-4342-B048-85BDC9FD1C3A}</a:tableStyleId>
              </a:tblPr>
              <a:tblGrid>
                <a:gridCol w="2477024">
                  <a:extLst>
                    <a:ext uri="{9D8B030D-6E8A-4147-A177-3AD203B41FA5}">
                      <a16:colId xmlns:a16="http://schemas.microsoft.com/office/drawing/2014/main" val="20000"/>
                    </a:ext>
                  </a:extLst>
                </a:gridCol>
                <a:gridCol w="1515650">
                  <a:extLst>
                    <a:ext uri="{9D8B030D-6E8A-4147-A177-3AD203B41FA5}">
                      <a16:colId xmlns:a16="http://schemas.microsoft.com/office/drawing/2014/main" val="20001"/>
                    </a:ext>
                  </a:extLst>
                </a:gridCol>
                <a:gridCol w="4979451">
                  <a:extLst>
                    <a:ext uri="{9D8B030D-6E8A-4147-A177-3AD203B41FA5}">
                      <a16:colId xmlns:a16="http://schemas.microsoft.com/office/drawing/2014/main" val="20002"/>
                    </a:ext>
                  </a:extLst>
                </a:gridCol>
              </a:tblGrid>
              <a:tr h="370840">
                <a:tc>
                  <a:txBody>
                    <a:bodyPr/>
                    <a:lstStyle/>
                    <a:p>
                      <a:r>
                        <a:rPr lang="en-GB" sz="1600" dirty="0"/>
                        <a:t>Service</a:t>
                      </a:r>
                    </a:p>
                  </a:txBody>
                  <a:tcPr/>
                </a:tc>
                <a:tc>
                  <a:txBody>
                    <a:bodyPr/>
                    <a:lstStyle/>
                    <a:p>
                      <a:r>
                        <a:rPr lang="en-GB" sz="1600" dirty="0"/>
                        <a:t>Distribution</a:t>
                      </a:r>
                    </a:p>
                  </a:txBody>
                  <a:tcPr/>
                </a:tc>
                <a:tc>
                  <a:txBody>
                    <a:bodyPr/>
                    <a:lstStyle/>
                    <a:p>
                      <a:r>
                        <a:rPr lang="en-GB" sz="1600" dirty="0"/>
                        <a:t>Timing</a:t>
                      </a:r>
                    </a:p>
                  </a:txBody>
                  <a:tcPr/>
                </a:tc>
                <a:extLst>
                  <a:ext uri="{0D108BD9-81ED-4DB2-BD59-A6C34878D82A}">
                    <a16:rowId xmlns:a16="http://schemas.microsoft.com/office/drawing/2014/main" val="10000"/>
                  </a:ext>
                </a:extLst>
              </a:tr>
              <a:tr h="370840">
                <a:tc>
                  <a:txBody>
                    <a:bodyPr/>
                    <a:lstStyle/>
                    <a:p>
                      <a:r>
                        <a:rPr lang="en-GB" sz="1600" dirty="0"/>
                        <a:t>Heatwave warning</a:t>
                      </a:r>
                    </a:p>
                  </a:txBody>
                  <a:tcPr/>
                </a:tc>
                <a:tc>
                  <a:txBody>
                    <a:bodyPr/>
                    <a:lstStyle/>
                    <a:p>
                      <a:r>
                        <a:rPr lang="en-GB" sz="1600" dirty="0"/>
                        <a:t>E-mail</a:t>
                      </a:r>
                    </a:p>
                  </a:txBody>
                  <a:tcPr/>
                </a:tc>
                <a:tc>
                  <a:txBody>
                    <a:bodyPr/>
                    <a:lstStyle/>
                    <a:p>
                      <a:r>
                        <a:rPr lang="en-GB" sz="1600" dirty="0"/>
                        <a:t>Alert issued</a:t>
                      </a:r>
                      <a:r>
                        <a:rPr lang="en-GB" sz="1600" baseline="0" dirty="0"/>
                        <a:t> as soon as agreed threshold has been reached and when there is a change in alert level. Issues between 1 June and 15 September.</a:t>
                      </a:r>
                      <a:endParaRPr lang="en-GB" sz="1600" dirty="0"/>
                    </a:p>
                  </a:txBody>
                  <a:tcPr/>
                </a:tc>
                <a:extLst>
                  <a:ext uri="{0D108BD9-81ED-4DB2-BD59-A6C34878D82A}">
                    <a16:rowId xmlns:a16="http://schemas.microsoft.com/office/drawing/2014/main" val="10001"/>
                  </a:ext>
                </a:extLst>
              </a:tr>
              <a:tr h="370840">
                <a:tc>
                  <a:txBody>
                    <a:bodyPr/>
                    <a:lstStyle/>
                    <a:p>
                      <a:r>
                        <a:rPr lang="en-GB" sz="1600" dirty="0"/>
                        <a:t>Heatwave planning advice</a:t>
                      </a:r>
                    </a:p>
                  </a:txBody>
                  <a:tcPr/>
                </a:tc>
                <a:tc>
                  <a:txBody>
                    <a:bodyPr/>
                    <a:lstStyle/>
                    <a:p>
                      <a:r>
                        <a:rPr lang="en-GB" sz="1600" dirty="0"/>
                        <a:t>E-mail</a:t>
                      </a:r>
                    </a:p>
                  </a:txBody>
                  <a:tcPr/>
                </a:tc>
                <a:tc>
                  <a:txBody>
                    <a:bodyPr/>
                    <a:lstStyle/>
                    <a:p>
                      <a:r>
                        <a:rPr lang="en-GB" sz="1600" dirty="0"/>
                        <a:t>Twice a week (9am each Monday and Friday from</a:t>
                      </a:r>
                      <a:r>
                        <a:rPr lang="en-GB" sz="1600" baseline="0" dirty="0"/>
                        <a:t> 1 June to 15 September).</a:t>
                      </a:r>
                      <a:endParaRPr lang="en-GB" sz="1600" dirty="0"/>
                    </a:p>
                  </a:txBody>
                  <a:tcPr/>
                </a:tc>
                <a:extLst>
                  <a:ext uri="{0D108BD9-81ED-4DB2-BD59-A6C34878D82A}">
                    <a16:rowId xmlns:a16="http://schemas.microsoft.com/office/drawing/2014/main" val="10002"/>
                  </a:ext>
                </a:extLst>
              </a:tr>
              <a:tr h="370840">
                <a:tc>
                  <a:txBody>
                    <a:bodyPr/>
                    <a:lstStyle/>
                    <a:p>
                      <a:r>
                        <a:rPr lang="en-GB" sz="1600" dirty="0"/>
                        <a:t>National Severe</a:t>
                      </a:r>
                      <a:r>
                        <a:rPr lang="en-GB" sz="1600" baseline="0" dirty="0"/>
                        <a:t> Weather Warning Service</a:t>
                      </a:r>
                      <a:endParaRPr lang="en-GB" sz="1600" dirty="0"/>
                    </a:p>
                  </a:txBody>
                  <a:tcPr/>
                </a:tc>
                <a:tc>
                  <a:txBody>
                    <a:bodyPr/>
                    <a:lstStyle/>
                    <a:p>
                      <a:r>
                        <a:rPr lang="en-GB" sz="1600" dirty="0"/>
                        <a:t>E-mail, web, SMS, TV, radio</a:t>
                      </a:r>
                    </a:p>
                  </a:txBody>
                  <a:tcPr/>
                </a:tc>
                <a:tc>
                  <a:txBody>
                    <a:bodyPr/>
                    <a:lstStyle/>
                    <a:p>
                      <a:r>
                        <a:rPr lang="en-GB" sz="1600" dirty="0"/>
                        <a:t>When required</a:t>
                      </a:r>
                    </a:p>
                  </a:txBody>
                  <a:tcPr/>
                </a:tc>
                <a:extLst>
                  <a:ext uri="{0D108BD9-81ED-4DB2-BD59-A6C34878D82A}">
                    <a16:rowId xmlns:a16="http://schemas.microsoft.com/office/drawing/2014/main" val="10003"/>
                  </a:ext>
                </a:extLst>
              </a:tr>
              <a:tr h="370840">
                <a:tc>
                  <a:txBody>
                    <a:bodyPr/>
                    <a:lstStyle/>
                    <a:p>
                      <a:r>
                        <a:rPr lang="en-GB" sz="1600" dirty="0"/>
                        <a:t>General weather</a:t>
                      </a:r>
                      <a:r>
                        <a:rPr lang="en-GB" sz="1600" baseline="0" dirty="0"/>
                        <a:t> forecasts</a:t>
                      </a:r>
                      <a:endParaRPr lang="en-GB" sz="1600" dirty="0"/>
                    </a:p>
                  </a:txBody>
                  <a:tcPr/>
                </a:tc>
                <a:tc>
                  <a:txBody>
                    <a:bodyPr/>
                    <a:lstStyle/>
                    <a:p>
                      <a:r>
                        <a:rPr lang="en-GB" sz="1600" dirty="0"/>
                        <a:t>Web, TV, radio</a:t>
                      </a:r>
                    </a:p>
                  </a:txBody>
                  <a:tcPr/>
                </a:tc>
                <a:tc>
                  <a:txBody>
                    <a:bodyPr/>
                    <a:lstStyle/>
                    <a:p>
                      <a:r>
                        <a:rPr lang="en-GB" sz="1600" dirty="0"/>
                        <a:t>Every day</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613928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884AC-0DEF-4E8C-9E91-49EAABC12E3D}"/>
              </a:ext>
            </a:extLst>
          </p:cNvPr>
          <p:cNvSpPr>
            <a:spLocks noGrp="1"/>
          </p:cNvSpPr>
          <p:nvPr>
            <p:ph type="title"/>
          </p:nvPr>
        </p:nvSpPr>
        <p:spPr/>
        <p:txBody>
          <a:bodyPr/>
          <a:lstStyle/>
          <a:p>
            <a:r>
              <a:rPr lang="en-GB" dirty="0">
                <a:latin typeface="Arial" pitchFamily="84" charset="0"/>
              </a:rPr>
              <a:t>Heat-Health alerting system (1)</a:t>
            </a:r>
            <a:endParaRPr lang="en-GB" dirty="0"/>
          </a:p>
        </p:txBody>
      </p:sp>
      <p:pic>
        <p:nvPicPr>
          <p:cNvPr id="6" name="Content Placeholder 2" descr="An example of a heatwave warning from the Met Office">
            <a:extLst>
              <a:ext uri="{FF2B5EF4-FFF2-40B4-BE49-F238E27FC236}">
                <a16:creationId xmlns:a16="http://schemas.microsoft.com/office/drawing/2014/main" id="{3884DC50-BBD3-40DF-8052-81D64EB37C34}"/>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745659" y="1975843"/>
            <a:ext cx="6192688" cy="4463006"/>
          </a:xfrm>
          <a:prstGeom prst="rect">
            <a:avLst/>
          </a:prstGeom>
          <a:noFill/>
          <a:ln w="9525">
            <a:noFill/>
            <a:miter lim="800000"/>
            <a:headEnd/>
            <a:tailEnd/>
          </a:ln>
        </p:spPr>
      </p:pic>
      <p:sp>
        <p:nvSpPr>
          <p:cNvPr id="4" name="Footer Placeholder 3">
            <a:extLst>
              <a:ext uri="{FF2B5EF4-FFF2-40B4-BE49-F238E27FC236}">
                <a16:creationId xmlns:a16="http://schemas.microsoft.com/office/drawing/2014/main" id="{7750926E-0CE1-4AF4-A633-A3BEE77DA4CB}"/>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2FEB321E-B3E1-4B7A-9505-F164FA1BCF75}"/>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53</a:t>
            </a:fld>
            <a:endParaRPr lang="en-GB" sz="1400" dirty="0"/>
          </a:p>
        </p:txBody>
      </p:sp>
    </p:spTree>
    <p:extLst>
      <p:ext uri="{BB962C8B-B14F-4D97-AF65-F5344CB8AC3E}">
        <p14:creationId xmlns:p14="http://schemas.microsoft.com/office/powerpoint/2010/main" val="9879256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7BB3-6EE8-4037-A94E-158E7DF3A10D}"/>
              </a:ext>
            </a:extLst>
          </p:cNvPr>
          <p:cNvSpPr>
            <a:spLocks noGrp="1"/>
          </p:cNvSpPr>
          <p:nvPr>
            <p:ph type="title"/>
          </p:nvPr>
        </p:nvSpPr>
        <p:spPr>
          <a:xfrm>
            <a:off x="515748" y="314240"/>
            <a:ext cx="10030273" cy="835192"/>
          </a:xfrm>
        </p:spPr>
        <p:txBody>
          <a:bodyPr/>
          <a:lstStyle/>
          <a:p>
            <a:r>
              <a:rPr lang="en-GB" dirty="0">
                <a:latin typeface="Arial" pitchFamily="84" charset="0"/>
              </a:rPr>
              <a:t>Heat-health alerting system (2)</a:t>
            </a:r>
            <a:endParaRPr lang="en-GB" dirty="0"/>
          </a:p>
        </p:txBody>
      </p:sp>
      <p:sp>
        <p:nvSpPr>
          <p:cNvPr id="3" name="Content Placeholder 2">
            <a:extLst>
              <a:ext uri="{FF2B5EF4-FFF2-40B4-BE49-F238E27FC236}">
                <a16:creationId xmlns:a16="http://schemas.microsoft.com/office/drawing/2014/main" id="{D88188ED-1D18-42A6-A49E-268E134A238D}"/>
              </a:ext>
            </a:extLst>
          </p:cNvPr>
          <p:cNvSpPr>
            <a:spLocks noGrp="1"/>
          </p:cNvSpPr>
          <p:nvPr>
            <p:ph idx="1"/>
          </p:nvPr>
        </p:nvSpPr>
        <p:spPr/>
        <p:txBody>
          <a:bodyPr>
            <a:normAutofit/>
          </a:bodyPr>
          <a:lstStyle/>
          <a:p>
            <a:pPr marL="0" indent="0">
              <a:lnSpc>
                <a:spcPct val="124000"/>
              </a:lnSpc>
              <a:spcBef>
                <a:spcPts val="600"/>
              </a:spcBef>
              <a:spcAft>
                <a:spcPts val="600"/>
              </a:spcAft>
              <a:buNone/>
            </a:pPr>
            <a:r>
              <a:rPr lang="en-GB" sz="2000" b="1" dirty="0"/>
              <a:t>Hot Weather Alert cascade</a:t>
            </a:r>
          </a:p>
          <a:p>
            <a:pPr marL="285750" indent="-285750">
              <a:lnSpc>
                <a:spcPct val="124000"/>
              </a:lnSpc>
              <a:spcBef>
                <a:spcPts val="600"/>
              </a:spcBef>
              <a:spcAft>
                <a:spcPts val="600"/>
              </a:spcAft>
            </a:pPr>
            <a:r>
              <a:rPr lang="en-GB" sz="2000" dirty="0"/>
              <a:t>hot weather alerts are issued by the Met Office in collaboration with UKHSA</a:t>
            </a:r>
          </a:p>
          <a:p>
            <a:pPr marL="285750" indent="-285750">
              <a:lnSpc>
                <a:spcPct val="124000"/>
              </a:lnSpc>
              <a:spcBef>
                <a:spcPts val="600"/>
              </a:spcBef>
              <a:spcAft>
                <a:spcPts val="600"/>
              </a:spcAft>
            </a:pPr>
            <a:r>
              <a:rPr lang="en-GB" sz="2000" dirty="0"/>
              <a:t>alerts are cascaded via email local community and nationally (e.g., central government departments, UKHSA centres, NHS England, local authorities, the media)</a:t>
            </a:r>
          </a:p>
          <a:p>
            <a:pPr marL="285750" indent="-285750">
              <a:lnSpc>
                <a:spcPct val="124000"/>
              </a:lnSpc>
              <a:spcBef>
                <a:spcPts val="600"/>
              </a:spcBef>
              <a:spcAft>
                <a:spcPts val="600"/>
              </a:spcAft>
            </a:pPr>
            <a:r>
              <a:rPr lang="en-GB" sz="2000" dirty="0"/>
              <a:t>Local Resilience Forums, Local Health Resilience Partnerships, and health and social care organisations will want to develop this into a specific cascade system that is appropriate for their local area</a:t>
            </a:r>
          </a:p>
          <a:p>
            <a:endParaRPr lang="en-GB" dirty="0"/>
          </a:p>
        </p:txBody>
      </p:sp>
      <p:sp>
        <p:nvSpPr>
          <p:cNvPr id="4" name="Footer Placeholder 3">
            <a:extLst>
              <a:ext uri="{FF2B5EF4-FFF2-40B4-BE49-F238E27FC236}">
                <a16:creationId xmlns:a16="http://schemas.microsoft.com/office/drawing/2014/main" id="{F1243326-F5FB-45F7-B6A9-D7D9299E2CB2}"/>
              </a:ex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095C05CD-3B5C-4443-85CE-CF5A8620F2A1}"/>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54</a:t>
            </a:fld>
            <a:endParaRPr lang="en-GB" sz="1400" dirty="0"/>
          </a:p>
        </p:txBody>
      </p:sp>
    </p:spTree>
    <p:extLst>
      <p:ext uri="{BB962C8B-B14F-4D97-AF65-F5344CB8AC3E}">
        <p14:creationId xmlns:p14="http://schemas.microsoft.com/office/powerpoint/2010/main" val="1857119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6493A-43A2-4F30-AF57-70C1558837D6}"/>
              </a:ext>
            </a:extLst>
          </p:cNvPr>
          <p:cNvSpPr>
            <a:spLocks noGrp="1"/>
          </p:cNvSpPr>
          <p:nvPr>
            <p:ph type="title"/>
          </p:nvPr>
        </p:nvSpPr>
        <p:spPr/>
        <p:txBody>
          <a:bodyPr/>
          <a:lstStyle/>
          <a:p>
            <a:r>
              <a:rPr lang="en-GB" dirty="0">
                <a:ea typeface="ヒラギノ角ゴ Pro W3" charset="-128"/>
                <a:cs typeface="ヒラギノ角ゴ Pro W3" charset="-128"/>
              </a:rPr>
              <a:t>Key messages (1)</a:t>
            </a:r>
            <a:endParaRPr lang="en-GB" dirty="0"/>
          </a:p>
        </p:txBody>
      </p:sp>
      <p:sp>
        <p:nvSpPr>
          <p:cNvPr id="3" name="Content Placeholder 2">
            <a:extLst>
              <a:ext uri="{FF2B5EF4-FFF2-40B4-BE49-F238E27FC236}">
                <a16:creationId xmlns:a16="http://schemas.microsoft.com/office/drawing/2014/main" id="{A302C8CE-A653-4A01-9AD6-2CC042F64A9F}"/>
              </a:ext>
            </a:extLst>
          </p:cNvPr>
          <p:cNvSpPr>
            <a:spLocks noGrp="1"/>
          </p:cNvSpPr>
          <p:nvPr>
            <p:ph idx="1"/>
          </p:nvPr>
        </p:nvSpPr>
        <p:spPr/>
        <p:txBody>
          <a:bodyPr/>
          <a:lstStyle/>
          <a:p>
            <a:pPr marL="0" indent="0">
              <a:lnSpc>
                <a:spcPct val="114000"/>
              </a:lnSpc>
              <a:spcBef>
                <a:spcPts val="600"/>
              </a:spcBef>
              <a:spcAft>
                <a:spcPts val="600"/>
              </a:spcAft>
              <a:buNone/>
            </a:pPr>
            <a:r>
              <a:rPr lang="en-GB" sz="2000" dirty="0"/>
              <a:t>In light of the guidance and good practice recommendations made in the Heatwave Plan for England, there are 3 key messages:</a:t>
            </a:r>
          </a:p>
          <a:p>
            <a:pPr>
              <a:lnSpc>
                <a:spcPct val="114000"/>
              </a:lnSpc>
              <a:spcBef>
                <a:spcPts val="600"/>
              </a:spcBef>
              <a:spcAft>
                <a:spcPts val="600"/>
              </a:spcAft>
            </a:pPr>
            <a:endParaRPr lang="en-GB" sz="2000" dirty="0"/>
          </a:p>
          <a:p>
            <a:pPr marL="0" indent="0">
              <a:lnSpc>
                <a:spcPct val="114000"/>
              </a:lnSpc>
              <a:spcBef>
                <a:spcPts val="600"/>
              </a:spcBef>
              <a:spcAft>
                <a:spcPts val="600"/>
              </a:spcAft>
              <a:buNone/>
            </a:pPr>
            <a:r>
              <a:rPr lang="en-GB" sz="2000" dirty="0"/>
              <a:t>1. All local authorities, NHS commissioners and their partner organisations should consider the suggested actions in the Heatwave plan for England and familiarise themselves with heatwave alert services. Local heatwave and climate change adaptation plans should be reviewed according with the recommendations in the plan.</a:t>
            </a:r>
          </a:p>
          <a:p>
            <a:endParaRPr lang="en-GB" dirty="0"/>
          </a:p>
        </p:txBody>
      </p:sp>
      <p:sp>
        <p:nvSpPr>
          <p:cNvPr id="4" name="Footer Placeholder 3">
            <a:extLst>
              <a:ext uri="{FF2B5EF4-FFF2-40B4-BE49-F238E27FC236}">
                <a16:creationId xmlns:a16="http://schemas.microsoft.com/office/drawing/2014/main" id="{3AAE116E-E77B-47EA-836C-DB012C4672CC}"/>
              </a:ex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56FBF51F-85E5-457B-A063-1E8592C9F1DF}"/>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55</a:t>
            </a:fld>
            <a:endParaRPr lang="en-GB" sz="1400" dirty="0"/>
          </a:p>
        </p:txBody>
      </p:sp>
    </p:spTree>
    <p:extLst>
      <p:ext uri="{BB962C8B-B14F-4D97-AF65-F5344CB8AC3E}">
        <p14:creationId xmlns:p14="http://schemas.microsoft.com/office/powerpoint/2010/main" val="7572623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99345-A5B5-4C02-A5E4-61411AAF00D9}"/>
              </a:ext>
            </a:extLst>
          </p:cNvPr>
          <p:cNvSpPr>
            <a:spLocks noGrp="1"/>
          </p:cNvSpPr>
          <p:nvPr>
            <p:ph type="title"/>
          </p:nvPr>
        </p:nvSpPr>
        <p:spPr/>
        <p:txBody>
          <a:bodyPr/>
          <a:lstStyle/>
          <a:p>
            <a:r>
              <a:rPr lang="en-GB" dirty="0">
                <a:ea typeface="ヒラギノ角ゴ Pro W3" charset="-128"/>
                <a:cs typeface="ヒラギノ角ゴ Pro W3" charset="-128"/>
              </a:rPr>
              <a:t>Key messages (2)</a:t>
            </a:r>
            <a:endParaRPr lang="en-GB" dirty="0"/>
          </a:p>
        </p:txBody>
      </p:sp>
      <p:sp>
        <p:nvSpPr>
          <p:cNvPr id="3" name="Content Placeholder 2">
            <a:extLst>
              <a:ext uri="{FF2B5EF4-FFF2-40B4-BE49-F238E27FC236}">
                <a16:creationId xmlns:a16="http://schemas.microsoft.com/office/drawing/2014/main" id="{387775D8-27A9-4EB3-95EC-B5AE86E8A942}"/>
              </a:ext>
            </a:extLst>
          </p:cNvPr>
          <p:cNvSpPr>
            <a:spLocks noGrp="1"/>
          </p:cNvSpPr>
          <p:nvPr>
            <p:ph idx="1"/>
          </p:nvPr>
        </p:nvSpPr>
        <p:spPr/>
        <p:txBody>
          <a:bodyPr/>
          <a:lstStyle/>
          <a:p>
            <a:pPr marL="0" indent="0">
              <a:lnSpc>
                <a:spcPct val="114000"/>
              </a:lnSpc>
              <a:spcBef>
                <a:spcPts val="600"/>
              </a:spcBef>
              <a:spcAft>
                <a:spcPts val="600"/>
              </a:spcAft>
              <a:buNone/>
            </a:pPr>
            <a:r>
              <a:rPr lang="en-GB" sz="2000" dirty="0"/>
              <a:t>2. NHS and local authority commissioners, together with Local Resilience Forums, should review or audit the distribution of the heatwave alerts across the local health and social care systems to satisfy themselves that the alerts reach those that need to take appropriate actions, immediately after issue. Local areas need to adapt these to their particular situations and ensure themselves that the cascades are working appropriately.</a:t>
            </a:r>
          </a:p>
          <a:p>
            <a:pPr marL="0" indent="0">
              <a:lnSpc>
                <a:spcPct val="114000"/>
              </a:lnSpc>
              <a:spcBef>
                <a:spcPts val="600"/>
              </a:spcBef>
              <a:spcAft>
                <a:spcPts val="600"/>
              </a:spcAft>
              <a:buNone/>
            </a:pPr>
            <a:endParaRPr lang="en-GB" sz="2000" dirty="0"/>
          </a:p>
          <a:p>
            <a:pPr marL="0" indent="0">
              <a:lnSpc>
                <a:spcPct val="114000"/>
              </a:lnSpc>
              <a:spcBef>
                <a:spcPts val="600"/>
              </a:spcBef>
              <a:spcAft>
                <a:spcPts val="600"/>
              </a:spcAft>
              <a:buNone/>
            </a:pPr>
            <a:r>
              <a:rPr lang="en-GB" sz="2000" dirty="0"/>
              <a:t>3. NHS and local authority commissioners, together with Local Resilience Forums, should seek assurance that organisations and key stakeholders are taking appropriate actions in light of the heatwave alert messages. It is for local areas to amend and adapt the guidance and to clarify procedures for staff and organisations in a way which is appropriate for the local situation. </a:t>
            </a:r>
          </a:p>
          <a:p>
            <a:endParaRPr lang="en-GB" dirty="0"/>
          </a:p>
        </p:txBody>
      </p:sp>
      <p:sp>
        <p:nvSpPr>
          <p:cNvPr id="4" name="Footer Placeholder 3">
            <a:extLst>
              <a:ext uri="{FF2B5EF4-FFF2-40B4-BE49-F238E27FC236}">
                <a16:creationId xmlns:a16="http://schemas.microsoft.com/office/drawing/2014/main" id="{F0FEC33A-B05C-4C0F-8088-E1A26D91D314}"/>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A4C44E36-54DD-4C43-BCEC-31CD96FB2D9C}"/>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56</a:t>
            </a:fld>
            <a:endParaRPr lang="en-GB" sz="1400" dirty="0"/>
          </a:p>
        </p:txBody>
      </p:sp>
    </p:spTree>
    <p:extLst>
      <p:ext uri="{BB962C8B-B14F-4D97-AF65-F5344CB8AC3E}">
        <p14:creationId xmlns:p14="http://schemas.microsoft.com/office/powerpoint/2010/main" val="27121231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C7C27-C29C-4FBF-AF28-042B1501B745}"/>
              </a:ext>
            </a:extLst>
          </p:cNvPr>
          <p:cNvSpPr>
            <a:spLocks noGrp="1"/>
          </p:cNvSpPr>
          <p:nvPr>
            <p:ph type="title"/>
          </p:nvPr>
        </p:nvSpPr>
        <p:spPr/>
        <p:txBody>
          <a:bodyPr/>
          <a:lstStyle/>
          <a:p>
            <a:r>
              <a:rPr lang="en-GB" dirty="0">
                <a:ea typeface="ヒラギノ角ゴ Pro W3" charset="-128"/>
                <a:cs typeface="ヒラギノ角ゴ Pro W3" charset="-128"/>
              </a:rPr>
              <a:t>Resources</a:t>
            </a:r>
            <a:endParaRPr lang="en-GB" dirty="0"/>
          </a:p>
        </p:txBody>
      </p:sp>
      <p:sp>
        <p:nvSpPr>
          <p:cNvPr id="3" name="Content Placeholder 2">
            <a:extLst>
              <a:ext uri="{FF2B5EF4-FFF2-40B4-BE49-F238E27FC236}">
                <a16:creationId xmlns:a16="http://schemas.microsoft.com/office/drawing/2014/main" id="{90FE8833-41E1-4631-A9C7-005A21372E86}"/>
              </a:ext>
            </a:extLst>
          </p:cNvPr>
          <p:cNvSpPr>
            <a:spLocks noGrp="1"/>
          </p:cNvSpPr>
          <p:nvPr>
            <p:ph idx="1"/>
          </p:nvPr>
        </p:nvSpPr>
        <p:spPr>
          <a:xfrm>
            <a:off x="534071" y="1587380"/>
            <a:ext cx="11389705" cy="4416112"/>
          </a:xfrm>
        </p:spPr>
        <p:txBody>
          <a:bodyPr>
            <a:noAutofit/>
          </a:bodyPr>
          <a:lstStyle/>
          <a:p>
            <a:pPr>
              <a:lnSpc>
                <a:spcPct val="114000"/>
              </a:lnSpc>
              <a:spcBef>
                <a:spcPts val="600"/>
              </a:spcBef>
              <a:spcAft>
                <a:spcPts val="600"/>
              </a:spcAft>
            </a:pPr>
            <a:r>
              <a:rPr lang="en-GB" sz="2000" dirty="0">
                <a:solidFill>
                  <a:srgbClr val="000000"/>
                </a:solidFill>
                <a:latin typeface="Arial"/>
              </a:rPr>
              <a:t>Further heatwave health advice is available from the </a:t>
            </a:r>
            <a:r>
              <a:rPr lang="en-GB" sz="2000" dirty="0">
                <a:latin typeface="Arial"/>
              </a:rPr>
              <a:t>NHS Choices </a:t>
            </a:r>
            <a:r>
              <a:rPr lang="en-GB" sz="2000" dirty="0">
                <a:solidFill>
                  <a:srgbClr val="000000"/>
                </a:solidFill>
                <a:latin typeface="Arial"/>
              </a:rPr>
              <a:t>website. Available at: </a:t>
            </a:r>
            <a:r>
              <a:rPr lang="en-GB" sz="2000" dirty="0">
                <a:solidFill>
                  <a:srgbClr val="000000"/>
                </a:solidFill>
                <a:latin typeface="Arial"/>
                <a:hlinkClick r:id="rId3"/>
              </a:rPr>
              <a:t>www.nhs.uk/livewell/summerhealth/Pages/Summerhealthhome.aspx</a:t>
            </a:r>
            <a:endParaRPr lang="en-GB" sz="2000" dirty="0">
              <a:solidFill>
                <a:srgbClr val="000000"/>
              </a:solidFill>
              <a:latin typeface="Arial"/>
            </a:endParaRPr>
          </a:p>
          <a:p>
            <a:pPr>
              <a:lnSpc>
                <a:spcPct val="114000"/>
              </a:lnSpc>
              <a:spcBef>
                <a:spcPts val="600"/>
              </a:spcBef>
              <a:spcAft>
                <a:spcPts val="600"/>
              </a:spcAft>
            </a:pPr>
            <a:r>
              <a:rPr lang="en-GB" sz="2000" dirty="0">
                <a:latin typeface="Arial"/>
              </a:rPr>
              <a:t>Further information on heat-health is available on the Met Office </a:t>
            </a:r>
            <a:r>
              <a:rPr lang="en-GB" sz="2000" dirty="0">
                <a:solidFill>
                  <a:srgbClr val="000000"/>
                </a:solidFill>
                <a:latin typeface="Arial"/>
              </a:rPr>
              <a:t>website. Available at: </a:t>
            </a:r>
            <a:r>
              <a:rPr lang="en-GB" sz="2000" dirty="0">
                <a:solidFill>
                  <a:srgbClr val="000000"/>
                </a:solidFill>
                <a:latin typeface="Arial"/>
                <a:hlinkClick r:id="rId4"/>
              </a:rPr>
              <a:t>www.metoffice.gov.uk/public/weather/heat-health/#?tab=heatHealth</a:t>
            </a:r>
            <a:endParaRPr lang="en-GB" sz="2000" dirty="0">
              <a:solidFill>
                <a:srgbClr val="000000"/>
              </a:solidFill>
              <a:latin typeface="Arial"/>
            </a:endParaRPr>
          </a:p>
          <a:p>
            <a:pPr>
              <a:lnSpc>
                <a:spcPct val="114000"/>
              </a:lnSpc>
              <a:spcBef>
                <a:spcPts val="600"/>
              </a:spcBef>
              <a:spcAft>
                <a:spcPts val="600"/>
              </a:spcAft>
            </a:pPr>
            <a:r>
              <a:rPr lang="en-GB" sz="2000" dirty="0">
                <a:solidFill>
                  <a:srgbClr val="000000"/>
                </a:solidFill>
                <a:latin typeface="Arial"/>
              </a:rPr>
              <a:t>Health-related air pollution advice is available at: </a:t>
            </a:r>
            <a:r>
              <a:rPr lang="en-GB" sz="2000" dirty="0">
                <a:solidFill>
                  <a:srgbClr val="0000FF"/>
                </a:solidFill>
                <a:latin typeface="Arial"/>
                <a:hlinkClick r:id="rId5"/>
              </a:rPr>
              <a:t>https://uk-air.defra.gov.uk/</a:t>
            </a:r>
            <a:endParaRPr lang="en-GB" altLang="en-US" sz="2000" dirty="0">
              <a:ea typeface="ヒラギノ角ゴ Pro W3"/>
              <a:cs typeface="ヒラギノ角ゴ Pro W3"/>
            </a:endParaRPr>
          </a:p>
          <a:p>
            <a:pPr>
              <a:lnSpc>
                <a:spcPct val="114000"/>
              </a:lnSpc>
              <a:spcBef>
                <a:spcPts val="600"/>
              </a:spcBef>
              <a:spcAft>
                <a:spcPts val="600"/>
              </a:spcAft>
            </a:pPr>
            <a:r>
              <a:rPr lang="en-GB" altLang="en-US" sz="2000" dirty="0">
                <a:ea typeface="ヒラギノ角ゴ Pro W3"/>
                <a:cs typeface="ヒラギノ角ゴ Pro W3"/>
              </a:rPr>
              <a:t>Off the Shelf Heatwave Exercise is available </a:t>
            </a:r>
            <a:r>
              <a:rPr lang="en-GB" sz="2000" dirty="0"/>
              <a:t>from </a:t>
            </a:r>
            <a:r>
              <a:rPr lang="en-GB" sz="2000" u="sng" dirty="0">
                <a:hlinkClick r:id="rId6"/>
              </a:rPr>
              <a:t>exercises@phe.gov.uk</a:t>
            </a:r>
            <a:endParaRPr lang="en-GB" altLang="en-US" sz="2000" dirty="0">
              <a:ea typeface="ヒラギノ角ゴ Pro W3"/>
              <a:cs typeface="ヒラギノ角ゴ Pro W3"/>
            </a:endParaRPr>
          </a:p>
          <a:p>
            <a:pPr>
              <a:lnSpc>
                <a:spcPct val="114000"/>
              </a:lnSpc>
              <a:spcBef>
                <a:spcPts val="600"/>
              </a:spcBef>
              <a:spcAft>
                <a:spcPts val="600"/>
              </a:spcAft>
            </a:pPr>
            <a:r>
              <a:rPr lang="en-GB" sz="2000" dirty="0">
                <a:solidFill>
                  <a:srgbClr val="000000"/>
                </a:solidFill>
                <a:latin typeface="Arial"/>
              </a:rPr>
              <a:t>For new registrations and amendments to existing Heat-Health registrations please contact the Met Office using: enquiries@metoffice.gov.uk providing your name, organisation and email address (.</a:t>
            </a:r>
            <a:r>
              <a:rPr lang="en-GB" sz="2000" dirty="0" err="1">
                <a:solidFill>
                  <a:srgbClr val="000000"/>
                </a:solidFill>
                <a:latin typeface="Arial"/>
              </a:rPr>
              <a:t>nhs</a:t>
            </a:r>
            <a:r>
              <a:rPr lang="en-GB" sz="2000" dirty="0">
                <a:solidFill>
                  <a:srgbClr val="000000"/>
                </a:solidFill>
                <a:latin typeface="Arial"/>
              </a:rPr>
              <a:t> or .gov or provide organisation type)</a:t>
            </a:r>
          </a:p>
          <a:p>
            <a:pPr>
              <a:lnSpc>
                <a:spcPct val="114000"/>
              </a:lnSpc>
              <a:spcBef>
                <a:spcPts val="600"/>
              </a:spcBef>
              <a:spcAft>
                <a:spcPts val="600"/>
              </a:spcAft>
            </a:pPr>
            <a:r>
              <a:rPr lang="en-GB" sz="2000" dirty="0">
                <a:solidFill>
                  <a:srgbClr val="000000"/>
                </a:solidFill>
                <a:latin typeface="Arial"/>
              </a:rPr>
              <a:t>For further information, contact the Extreme Events and Health Protection team. Email: </a:t>
            </a:r>
            <a:r>
              <a:rPr lang="en-GB" sz="2000" dirty="0">
                <a:latin typeface="Arial"/>
              </a:rPr>
              <a:t>ExtremeEvents@phe.gov.uk</a:t>
            </a:r>
          </a:p>
        </p:txBody>
      </p:sp>
      <p:sp>
        <p:nvSpPr>
          <p:cNvPr id="4" name="Footer Placeholder 3">
            <a:extLst>
              <a:ext uri="{FF2B5EF4-FFF2-40B4-BE49-F238E27FC236}">
                <a16:creationId xmlns:a16="http://schemas.microsoft.com/office/drawing/2014/main" id="{CC4034E2-69E4-4C6F-815B-124269FA5AD3}"/>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The health impacts of hot weather and the Heatwave Plan for England</a:t>
            </a:r>
            <a:endParaRPr lang="en-GB" sz="1400" dirty="0"/>
          </a:p>
        </p:txBody>
      </p:sp>
      <p:sp>
        <p:nvSpPr>
          <p:cNvPr id="5" name="Slide Number Placeholder 4">
            <a:extLst>
              <a:ext uri="{FF2B5EF4-FFF2-40B4-BE49-F238E27FC236}">
                <a16:creationId xmlns:a16="http://schemas.microsoft.com/office/drawing/2014/main" id="{FBCCD835-8BE1-42AA-BD5F-19001A9FCC51}"/>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57</a:t>
            </a:fld>
            <a:endParaRPr lang="en-GB" sz="1400" dirty="0"/>
          </a:p>
        </p:txBody>
      </p:sp>
    </p:spTree>
    <p:extLst>
      <p:ext uri="{BB962C8B-B14F-4D97-AF65-F5344CB8AC3E}">
        <p14:creationId xmlns:p14="http://schemas.microsoft.com/office/powerpoint/2010/main" val="7220676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81A0D-8547-457F-8A25-13848A2E63F5}"/>
              </a:ext>
            </a:extLst>
          </p:cNvPr>
          <p:cNvSpPr>
            <a:spLocks noGrp="1"/>
          </p:cNvSpPr>
          <p:nvPr>
            <p:ph type="title"/>
          </p:nvPr>
        </p:nvSpPr>
        <p:spPr/>
        <p:txBody>
          <a:bodyPr>
            <a:normAutofit fontScale="90000"/>
          </a:bodyPr>
          <a:lstStyle/>
          <a:p>
            <a:r>
              <a:rPr lang="en-GB" dirty="0"/>
              <a:t>About UK Health Security Agency</a:t>
            </a:r>
            <a:br>
              <a:rPr lang="en-GB" dirty="0"/>
            </a:br>
            <a:endParaRPr lang="en-GB" dirty="0"/>
          </a:p>
        </p:txBody>
      </p:sp>
      <p:sp>
        <p:nvSpPr>
          <p:cNvPr id="7" name="Content Placeholder 6">
            <a:extLst>
              <a:ext uri="{FF2B5EF4-FFF2-40B4-BE49-F238E27FC236}">
                <a16:creationId xmlns:a16="http://schemas.microsoft.com/office/drawing/2014/main" id="{321EEEF4-A750-4C65-B319-111737344241}"/>
              </a:ext>
            </a:extLst>
          </p:cNvPr>
          <p:cNvSpPr>
            <a:spLocks noGrp="1"/>
          </p:cNvSpPr>
          <p:nvPr>
            <p:ph idx="1"/>
          </p:nvPr>
        </p:nvSpPr>
        <p:spPr/>
        <p:txBody>
          <a:bodyPr>
            <a:normAutofit fontScale="85000" lnSpcReduction="20000"/>
          </a:bodyPr>
          <a:lstStyle/>
          <a:p>
            <a:pPr marL="0" lvl="0" indent="0" fontAlgn="base">
              <a:lnSpc>
                <a:spcPct val="100000"/>
              </a:lnSpc>
              <a:spcBef>
                <a:spcPct val="0"/>
              </a:spcBef>
              <a:spcAft>
                <a:spcPct val="0"/>
              </a:spcAft>
              <a:buClrTx/>
              <a:buNone/>
            </a:pPr>
            <a:endParaRPr lang="en-GB" altLang="en-US" sz="1200" dirty="0">
              <a:solidFill>
                <a:prstClr val="black"/>
              </a:solidFill>
              <a:latin typeface="Arial" pitchFamily="84" charset="0"/>
              <a:ea typeface="ヒラギノ角ゴ Pro W3" pitchFamily="84" charset="-128"/>
              <a:cs typeface="Times New Roman" pitchFamily="18" charset="0"/>
            </a:endParaRPr>
          </a:p>
          <a:p>
            <a:pPr marL="0" lvl="0" indent="0" fontAlgn="base">
              <a:lnSpc>
                <a:spcPct val="100000"/>
              </a:lnSpc>
              <a:spcBef>
                <a:spcPct val="0"/>
              </a:spcBef>
              <a:spcAft>
                <a:spcPct val="0"/>
              </a:spcAft>
              <a:buClrTx/>
              <a:buNone/>
            </a:pPr>
            <a:r>
              <a:rPr lang="en-GB" altLang="en-US" sz="1700" dirty="0">
                <a:solidFill>
                  <a:prstClr val="black"/>
                </a:solidFill>
                <a:latin typeface="Arial" pitchFamily="84" charset="0"/>
                <a:ea typeface="ヒラギノ角ゴ Pro W3" pitchFamily="84" charset="-128"/>
                <a:cs typeface="Times New Roman" pitchFamily="18" charset="0"/>
              </a:rPr>
              <a:t>The UK Health Security Agency (UKHSA) is responsible for protecting every member of every community from the impact of infectious diseases, chemical, biological, radiological and nuclear incidents and other health threats.</a:t>
            </a:r>
          </a:p>
          <a:p>
            <a:pPr marL="0" lvl="0" indent="0" fontAlgn="base">
              <a:lnSpc>
                <a:spcPct val="100000"/>
              </a:lnSpc>
              <a:spcBef>
                <a:spcPct val="0"/>
              </a:spcBef>
              <a:spcAft>
                <a:spcPct val="0"/>
              </a:spcAft>
              <a:buClrTx/>
              <a:buNone/>
            </a:pPr>
            <a:endParaRPr lang="en-GB" altLang="en-US" sz="1700" dirty="0">
              <a:solidFill>
                <a:prstClr val="black"/>
              </a:solidFill>
              <a:latin typeface="Arial" pitchFamily="84" charset="0"/>
              <a:ea typeface="ヒラギノ角ゴ Pro W3" pitchFamily="84" charset="-128"/>
              <a:cs typeface="Times New Roman" pitchFamily="18" charset="0"/>
            </a:endParaRPr>
          </a:p>
          <a:p>
            <a:pPr marL="0" lvl="0" indent="0" fontAlgn="base">
              <a:lnSpc>
                <a:spcPct val="100000"/>
              </a:lnSpc>
              <a:spcBef>
                <a:spcPct val="0"/>
              </a:spcBef>
              <a:spcAft>
                <a:spcPct val="0"/>
              </a:spcAft>
              <a:buClrTx/>
              <a:buNone/>
            </a:pPr>
            <a:r>
              <a:rPr lang="en-GB" altLang="en-US" sz="1700" dirty="0">
                <a:solidFill>
                  <a:prstClr val="black"/>
                </a:solidFill>
                <a:latin typeface="Arial" pitchFamily="84" charset="0"/>
                <a:ea typeface="ヒラギノ角ゴ Pro W3" pitchFamily="84" charset="-128"/>
                <a:cs typeface="Times New Roman" pitchFamily="18" charset="0"/>
              </a:rPr>
              <a:t>We provide intellectual, scientific and operational leadership at national and local level, as well as on the global stage, to make the nation’s health secure.</a:t>
            </a:r>
          </a:p>
          <a:p>
            <a:pPr marL="0" lvl="0" indent="0" fontAlgn="base">
              <a:lnSpc>
                <a:spcPct val="100000"/>
              </a:lnSpc>
              <a:spcBef>
                <a:spcPct val="0"/>
              </a:spcBef>
              <a:spcAft>
                <a:spcPct val="0"/>
              </a:spcAft>
              <a:buClrTx/>
              <a:buNone/>
            </a:pPr>
            <a:endParaRPr lang="en-GB" altLang="en-US" sz="1700" dirty="0">
              <a:solidFill>
                <a:prstClr val="black"/>
              </a:solidFill>
              <a:latin typeface="Arial" pitchFamily="84" charset="0"/>
              <a:ea typeface="ヒラギノ角ゴ Pro W3" pitchFamily="84" charset="-128"/>
              <a:cs typeface="Times New Roman" pitchFamily="18" charset="0"/>
            </a:endParaRPr>
          </a:p>
          <a:p>
            <a:pPr marL="0" lvl="0" indent="0" fontAlgn="base">
              <a:lnSpc>
                <a:spcPct val="100000"/>
              </a:lnSpc>
              <a:spcBef>
                <a:spcPct val="0"/>
              </a:spcBef>
              <a:spcAft>
                <a:spcPct val="0"/>
              </a:spcAft>
              <a:buClrTx/>
              <a:buNone/>
            </a:pPr>
            <a:r>
              <a:rPr lang="en-GB" altLang="en-US" sz="1700" dirty="0">
                <a:solidFill>
                  <a:prstClr val="black"/>
                </a:solidFill>
                <a:latin typeface="Arial" pitchFamily="84" charset="0"/>
                <a:ea typeface="ヒラギノ角ゴ Pro W3" pitchFamily="84" charset="-128"/>
                <a:cs typeface="Times New Roman" pitchFamily="18" charset="0"/>
              </a:rPr>
              <a:t>UKHSA is an executive agency, sponsored by the Department of Health and Social Care.</a:t>
            </a:r>
            <a:endParaRPr lang="en-GB" altLang="en-US" sz="1200" dirty="0">
              <a:solidFill>
                <a:prstClr val="black"/>
              </a:solidFill>
              <a:latin typeface="Arial" pitchFamily="84" charset="0"/>
              <a:ea typeface="ヒラギノ角ゴ Pro W3" pitchFamily="84" charset="-128"/>
              <a:cs typeface="Times New Roman" pitchFamily="18" charset="0"/>
            </a:endParaRPr>
          </a:p>
          <a:p>
            <a:pPr marL="0" lvl="0" indent="0" fontAlgn="base">
              <a:lnSpc>
                <a:spcPct val="100000"/>
              </a:lnSpc>
              <a:spcBef>
                <a:spcPct val="0"/>
              </a:spcBef>
              <a:spcAft>
                <a:spcPct val="0"/>
              </a:spcAft>
              <a:buClrTx/>
              <a:buNone/>
            </a:pPr>
            <a:endParaRPr lang="en-GB" altLang="en-US" sz="1200" dirty="0">
              <a:solidFill>
                <a:prstClr val="black"/>
              </a:solidFill>
              <a:latin typeface="Arial" pitchFamily="84" charset="0"/>
              <a:ea typeface="ヒラギノ角ゴ Pro W3" pitchFamily="84" charset="-128"/>
              <a:cs typeface="Times New Roman" pitchFamily="18" charset="0"/>
            </a:endParaRPr>
          </a:p>
          <a:p>
            <a:pPr marL="0" lvl="0" indent="0" fontAlgn="base">
              <a:lnSpc>
                <a:spcPct val="100000"/>
              </a:lnSpc>
              <a:spcBef>
                <a:spcPct val="0"/>
              </a:spcBef>
              <a:spcAft>
                <a:spcPct val="0"/>
              </a:spcAft>
              <a:buClrTx/>
              <a:buNone/>
            </a:pPr>
            <a:endParaRPr lang="en-GB" altLang="en-US" sz="1200" dirty="0">
              <a:solidFill>
                <a:prstClr val="black"/>
              </a:solidFill>
              <a:latin typeface="Arial" pitchFamily="84" charset="0"/>
              <a:ea typeface="ヒラギノ角ゴ Pro W3" pitchFamily="84" charset="-128"/>
              <a:cs typeface="Times New Roman" pitchFamily="18" charset="0"/>
            </a:endParaRPr>
          </a:p>
          <a:p>
            <a:pPr marL="0" lvl="0" indent="0" fontAlgn="base">
              <a:lnSpc>
                <a:spcPct val="100000"/>
              </a:lnSpc>
              <a:spcBef>
                <a:spcPct val="0"/>
              </a:spcBef>
              <a:spcAft>
                <a:spcPct val="0"/>
              </a:spcAft>
              <a:buClrTx/>
              <a:buNone/>
            </a:pPr>
            <a:endParaRPr lang="en-GB" altLang="en-US" sz="1200" dirty="0">
              <a:solidFill>
                <a:prstClr val="black"/>
              </a:solidFill>
              <a:latin typeface="Arial" pitchFamily="84" charset="0"/>
              <a:ea typeface="ヒラギノ角ゴ Pro W3" pitchFamily="84" charset="-128"/>
              <a:cs typeface="Times New Roman" pitchFamily="18" charset="0"/>
            </a:endParaRPr>
          </a:p>
          <a:p>
            <a:pPr marL="0" lvl="0" indent="0" fontAlgn="base">
              <a:lnSpc>
                <a:spcPct val="100000"/>
              </a:lnSpc>
              <a:spcBef>
                <a:spcPct val="0"/>
              </a:spcBef>
              <a:spcAft>
                <a:spcPct val="0"/>
              </a:spcAft>
              <a:buClrTx/>
              <a:buNone/>
            </a:pPr>
            <a:endParaRPr lang="en-GB" altLang="en-US" sz="1200" dirty="0">
              <a:solidFill>
                <a:prstClr val="black"/>
              </a:solidFill>
              <a:latin typeface="Arial" pitchFamily="84" charset="0"/>
              <a:ea typeface="ヒラギノ角ゴ Pro W3" pitchFamily="84" charset="-128"/>
              <a:cs typeface="Times New Roman" pitchFamily="18" charset="0"/>
            </a:endParaRPr>
          </a:p>
          <a:p>
            <a:pPr marL="0" lvl="0" indent="0" fontAlgn="base">
              <a:lnSpc>
                <a:spcPct val="100000"/>
              </a:lnSpc>
              <a:spcBef>
                <a:spcPct val="0"/>
              </a:spcBef>
              <a:spcAft>
                <a:spcPct val="0"/>
              </a:spcAft>
              <a:buClrTx/>
              <a:buNone/>
            </a:pPr>
            <a:endParaRPr lang="en-GB" altLang="en-US" sz="1200" dirty="0">
              <a:solidFill>
                <a:prstClr val="black"/>
              </a:solidFill>
              <a:latin typeface="Arial" pitchFamily="84" charset="0"/>
              <a:ea typeface="ヒラギノ角ゴ Pro W3" pitchFamily="84" charset="-128"/>
              <a:cs typeface="Times New Roman" pitchFamily="18" charset="0"/>
            </a:endParaRPr>
          </a:p>
          <a:p>
            <a:pPr marL="0" lvl="0" indent="0" fontAlgn="base">
              <a:lnSpc>
                <a:spcPct val="100000"/>
              </a:lnSpc>
              <a:spcBef>
                <a:spcPct val="0"/>
              </a:spcBef>
              <a:spcAft>
                <a:spcPct val="0"/>
              </a:spcAft>
              <a:buClrTx/>
              <a:buNone/>
            </a:pPr>
            <a:endParaRPr lang="en-GB" altLang="en-US" sz="1200" dirty="0">
              <a:solidFill>
                <a:prstClr val="black"/>
              </a:solidFill>
              <a:latin typeface="Arial" pitchFamily="84" charset="0"/>
              <a:ea typeface="ヒラギノ角ゴ Pro W3" pitchFamily="84" charset="-128"/>
              <a:cs typeface="Times New Roman" pitchFamily="18" charset="0"/>
            </a:endParaRPr>
          </a:p>
          <a:p>
            <a:pPr marL="0" lvl="0" indent="0" fontAlgn="base">
              <a:lnSpc>
                <a:spcPct val="100000"/>
              </a:lnSpc>
              <a:spcBef>
                <a:spcPct val="0"/>
              </a:spcBef>
              <a:spcAft>
                <a:spcPct val="0"/>
              </a:spcAft>
              <a:buClrTx/>
              <a:buNone/>
            </a:pPr>
            <a:endParaRPr lang="en-GB" altLang="en-US" sz="1200" dirty="0">
              <a:solidFill>
                <a:prstClr val="black"/>
              </a:solidFill>
              <a:latin typeface="Arial" pitchFamily="84" charset="0"/>
              <a:ea typeface="ヒラギノ角ゴ Pro W3" pitchFamily="84" charset="-128"/>
              <a:cs typeface="Times New Roman" pitchFamily="18" charset="0"/>
            </a:endParaRPr>
          </a:p>
          <a:p>
            <a:pPr marL="0" lvl="0" indent="0" fontAlgn="base">
              <a:lnSpc>
                <a:spcPct val="100000"/>
              </a:lnSpc>
              <a:spcBef>
                <a:spcPct val="0"/>
              </a:spcBef>
              <a:spcAft>
                <a:spcPct val="0"/>
              </a:spcAft>
              <a:buClrTx/>
              <a:buNone/>
            </a:pPr>
            <a:r>
              <a:rPr lang="en-GB" altLang="en-US" sz="1200" dirty="0">
                <a:solidFill>
                  <a:prstClr val="black"/>
                </a:solidFill>
                <a:latin typeface="Arial" pitchFamily="84" charset="0"/>
                <a:ea typeface="ヒラギノ角ゴ Pro W3" pitchFamily="84" charset="-128"/>
                <a:cs typeface="Times New Roman" pitchFamily="18" charset="0"/>
              </a:rPr>
              <a:t>UKHSA, Wellington House, 133-155 Waterloo Road, London SE1 8UG</a:t>
            </a:r>
            <a:br>
              <a:rPr lang="en-GB" altLang="en-US" sz="1200" dirty="0">
                <a:solidFill>
                  <a:prstClr val="black"/>
                </a:solidFill>
                <a:latin typeface="Arial" pitchFamily="84" charset="0"/>
                <a:ea typeface="ヒラギノ角ゴ Pro W3" pitchFamily="84" charset="-128"/>
                <a:cs typeface="Times New Roman" pitchFamily="18" charset="0"/>
              </a:rPr>
            </a:br>
            <a:r>
              <a:rPr lang="en-GB" altLang="en-US" sz="1200" dirty="0">
                <a:solidFill>
                  <a:prstClr val="black"/>
                </a:solidFill>
                <a:latin typeface="Arial" pitchFamily="84" charset="0"/>
                <a:ea typeface="ヒラギノ角ゴ Pro W3" pitchFamily="84" charset="-128"/>
                <a:cs typeface="Times New Roman" pitchFamily="18" charset="0"/>
              </a:rPr>
              <a:t>Tel: 020 7654 8000 </a:t>
            </a:r>
            <a:r>
              <a:rPr lang="en-GB" altLang="en-US" sz="1200" dirty="0">
                <a:solidFill>
                  <a:srgbClr val="98002E"/>
                </a:solidFill>
                <a:latin typeface="Arial" pitchFamily="84" charset="0"/>
                <a:ea typeface="ヒラギノ角ゴ Pro W3" pitchFamily="84" charset="-128"/>
                <a:cs typeface="Times New Roman" pitchFamily="18" charset="0"/>
                <a:hlinkClick r:id="rId3">
                  <a:extLst>
                    <a:ext uri="{A12FA001-AC4F-418D-AE19-62706E023703}">
                      <ahyp:hlinkClr xmlns:ahyp="http://schemas.microsoft.com/office/drawing/2018/hyperlinkcolor" val="tx"/>
                    </a:ext>
                  </a:extLst>
                </a:hlinkClick>
              </a:rPr>
              <a:t>www.gov.uk/</a:t>
            </a:r>
            <a:r>
              <a:rPr lang="en-GB" altLang="en-US" sz="1200" dirty="0">
                <a:solidFill>
                  <a:srgbClr val="98002E"/>
                </a:solidFill>
                <a:latin typeface="Arial" pitchFamily="84" charset="0"/>
                <a:ea typeface="ヒラギノ角ゴ Pro W3" pitchFamily="84" charset="-128"/>
                <a:cs typeface="Times New Roman" pitchFamily="18" charset="0"/>
              </a:rPr>
              <a:t>UKHSA </a:t>
            </a:r>
            <a:r>
              <a:rPr lang="en-GB" altLang="en-US" sz="1200" dirty="0">
                <a:solidFill>
                  <a:prstClr val="black"/>
                </a:solidFill>
                <a:latin typeface="Arial" pitchFamily="84" charset="0"/>
                <a:ea typeface="ヒラギノ角ゴ Pro W3" pitchFamily="84" charset="-128"/>
                <a:cs typeface="Times New Roman" pitchFamily="18" charset="0"/>
              </a:rPr>
              <a:t>Twitter: </a:t>
            </a:r>
            <a:r>
              <a:rPr lang="en-GB" altLang="en-US" sz="1200" dirty="0">
                <a:solidFill>
                  <a:srgbClr val="98002E"/>
                </a:solidFill>
                <a:latin typeface="Arial" pitchFamily="84" charset="0"/>
                <a:ea typeface="ヒラギノ角ゴ Pro W3" pitchFamily="84" charset="-128"/>
                <a:cs typeface="Times New Roman" pitchFamily="18" charset="0"/>
                <a:hlinkClick r:id="rId4">
                  <a:extLst>
                    <a:ext uri="{A12FA001-AC4F-418D-AE19-62706E023703}">
                      <ahyp:hlinkClr xmlns:ahyp="http://schemas.microsoft.com/office/drawing/2018/hyperlinkcolor" val="tx"/>
                    </a:ext>
                  </a:extLst>
                </a:hlinkClick>
              </a:rPr>
              <a:t>@UKHSA_uk</a:t>
            </a:r>
            <a:r>
              <a:rPr lang="en-GB" altLang="en-US" sz="1200" dirty="0">
                <a:solidFill>
                  <a:srgbClr val="98002E"/>
                </a:solidFill>
                <a:latin typeface="Arial" pitchFamily="84" charset="0"/>
                <a:ea typeface="ヒラギノ角ゴ Pro W3" pitchFamily="84" charset="-128"/>
                <a:cs typeface="Times New Roman" pitchFamily="18" charset="0"/>
              </a:rPr>
              <a:t> </a:t>
            </a:r>
            <a:r>
              <a:rPr lang="en-GB" altLang="en-US" sz="1200" dirty="0">
                <a:solidFill>
                  <a:prstClr val="black"/>
                </a:solidFill>
                <a:latin typeface="Arial" pitchFamily="84" charset="0"/>
                <a:ea typeface="ヒラギノ角ゴ Pro W3" pitchFamily="84" charset="-128"/>
                <a:cs typeface="Times New Roman" pitchFamily="18" charset="0"/>
              </a:rPr>
              <a:t> Facebook: </a:t>
            </a:r>
            <a:r>
              <a:rPr lang="en-GB" altLang="en-US" sz="1200" dirty="0">
                <a:solidFill>
                  <a:prstClr val="black"/>
                </a:solidFill>
                <a:latin typeface="Arial" pitchFamily="84" charset="0"/>
                <a:ea typeface="ヒラギノ角ゴ Pro W3" pitchFamily="84" charset="-128"/>
                <a:cs typeface="Times New Roman" pitchFamily="18" charset="0"/>
                <a:hlinkClick r:id="rId5">
                  <a:extLst>
                    <a:ext uri="{A12FA001-AC4F-418D-AE19-62706E023703}">
                      <ahyp:hlinkClr xmlns:ahyp="http://schemas.microsoft.com/office/drawing/2018/hyperlinkcolor" val="tx"/>
                    </a:ext>
                  </a:extLst>
                </a:hlinkClick>
              </a:rPr>
              <a:t>www.facebook.com/</a:t>
            </a:r>
            <a:r>
              <a:rPr lang="en-GB" altLang="en-US" sz="1200" dirty="0">
                <a:solidFill>
                  <a:prstClr val="black"/>
                </a:solidFill>
                <a:latin typeface="Arial" pitchFamily="84" charset="0"/>
                <a:ea typeface="ヒラギノ角ゴ Pro W3" pitchFamily="84" charset="-128"/>
                <a:cs typeface="Times New Roman" pitchFamily="18" charset="0"/>
              </a:rPr>
              <a:t>UKSHA </a:t>
            </a:r>
            <a:endParaRPr lang="en-GB" altLang="en-US" sz="900" dirty="0">
              <a:solidFill>
                <a:prstClr val="black"/>
              </a:solidFill>
              <a:latin typeface="Arial" pitchFamily="84" charset="0"/>
              <a:ea typeface="ヒラギノ角ゴ Pro W3" pitchFamily="84" charset="-128"/>
            </a:endParaRPr>
          </a:p>
          <a:p>
            <a:pPr marL="0" lvl="0" indent="0" fontAlgn="base">
              <a:lnSpc>
                <a:spcPct val="100000"/>
              </a:lnSpc>
              <a:spcBef>
                <a:spcPct val="0"/>
              </a:spcBef>
              <a:spcAft>
                <a:spcPct val="0"/>
              </a:spcAft>
              <a:buClrTx/>
              <a:buNone/>
            </a:pPr>
            <a:endParaRPr lang="en-GB" altLang="en-US" sz="900" dirty="0">
              <a:solidFill>
                <a:prstClr val="black"/>
              </a:solidFill>
              <a:latin typeface="Arial" pitchFamily="84" charset="0"/>
              <a:ea typeface="ヒラギノ角ゴ Pro W3" pitchFamily="84" charset="-128"/>
            </a:endParaRPr>
          </a:p>
          <a:p>
            <a:pPr marL="0" lvl="0" indent="0" fontAlgn="base">
              <a:lnSpc>
                <a:spcPct val="100000"/>
              </a:lnSpc>
              <a:spcBef>
                <a:spcPct val="0"/>
              </a:spcBef>
              <a:spcAft>
                <a:spcPct val="0"/>
              </a:spcAft>
              <a:buClrTx/>
              <a:buNone/>
            </a:pPr>
            <a:r>
              <a:rPr lang="en-GB" altLang="en-US" sz="1200" dirty="0">
                <a:solidFill>
                  <a:prstClr val="black"/>
                </a:solidFill>
                <a:latin typeface="Arial" pitchFamily="84" charset="0"/>
                <a:ea typeface="ヒラギノ角ゴ Pro W3" pitchFamily="84" charset="-128"/>
              </a:rPr>
              <a:t>For enquiries relating to this document, please contact: </a:t>
            </a:r>
            <a:r>
              <a:rPr lang="en-GB" altLang="en-US" sz="1200" u="sng" dirty="0">
                <a:solidFill>
                  <a:prstClr val="black"/>
                </a:solidFill>
                <a:latin typeface="Arial" pitchFamily="84" charset="0"/>
                <a:ea typeface="ヒラギノ角ゴ Pro W3" pitchFamily="84" charset="-128"/>
                <a:hlinkClick r:id="rId6">
                  <a:extLst>
                    <a:ext uri="{A12FA001-AC4F-418D-AE19-62706E023703}">
                      <ahyp:hlinkClr xmlns:ahyp="http://schemas.microsoft.com/office/drawing/2018/hyperlinkcolor" val="tx"/>
                    </a:ext>
                  </a:extLst>
                </a:hlinkClick>
              </a:rPr>
              <a:t>extremeevents@phe.gov.uk</a:t>
            </a:r>
            <a:endParaRPr lang="en-GB" altLang="en-US" sz="1200" u="sng" dirty="0">
              <a:solidFill>
                <a:prstClr val="black"/>
              </a:solidFill>
              <a:latin typeface="Arial" pitchFamily="84" charset="0"/>
              <a:ea typeface="ヒラギノ角ゴ Pro W3" pitchFamily="84" charset="-128"/>
            </a:endParaRPr>
          </a:p>
          <a:p>
            <a:pPr marL="0" lvl="0" indent="0" fontAlgn="base">
              <a:lnSpc>
                <a:spcPct val="100000"/>
              </a:lnSpc>
              <a:spcBef>
                <a:spcPct val="0"/>
              </a:spcBef>
              <a:spcAft>
                <a:spcPct val="0"/>
              </a:spcAft>
              <a:buClrTx/>
              <a:buNone/>
            </a:pPr>
            <a:endParaRPr lang="en-GB" altLang="en-US" sz="1200" u="sng" dirty="0">
              <a:solidFill>
                <a:prstClr val="black"/>
              </a:solidFill>
              <a:latin typeface="Arial" pitchFamily="84" charset="0"/>
              <a:ea typeface="ヒラギノ角ゴ Pro W3" pitchFamily="84" charset="-128"/>
            </a:endParaRPr>
          </a:p>
          <a:p>
            <a:pPr marL="0" lvl="0" indent="0" fontAlgn="base">
              <a:lnSpc>
                <a:spcPct val="100000"/>
              </a:lnSpc>
              <a:spcBef>
                <a:spcPct val="0"/>
              </a:spcBef>
              <a:spcAft>
                <a:spcPct val="0"/>
              </a:spcAft>
              <a:buClrTx/>
              <a:buNone/>
            </a:pPr>
            <a:endParaRPr lang="en-GB" altLang="en-US" sz="1200" u="sng" dirty="0">
              <a:solidFill>
                <a:prstClr val="black"/>
              </a:solidFill>
              <a:latin typeface="Arial" pitchFamily="84" charset="0"/>
              <a:ea typeface="ヒラギノ角ゴ Pro W3" pitchFamily="84" charset="-128"/>
            </a:endParaRPr>
          </a:p>
          <a:p>
            <a:pPr marL="0" lvl="0" indent="0" fontAlgn="base">
              <a:lnSpc>
                <a:spcPct val="100000"/>
              </a:lnSpc>
              <a:spcBef>
                <a:spcPct val="0"/>
              </a:spcBef>
              <a:spcAft>
                <a:spcPct val="0"/>
              </a:spcAft>
              <a:buClrTx/>
              <a:buNone/>
            </a:pPr>
            <a:endParaRPr lang="en-GB" altLang="en-US" sz="1200" u="sng" dirty="0">
              <a:solidFill>
                <a:prstClr val="black"/>
              </a:solidFill>
              <a:latin typeface="Arial" pitchFamily="84" charset="0"/>
              <a:ea typeface="ヒラギノ角ゴ Pro W3" pitchFamily="84" charset="-128"/>
              <a:cs typeface="Times New Roman" pitchFamily="18" charset="0"/>
            </a:endParaRPr>
          </a:p>
          <a:p>
            <a:pPr marL="0" lvl="0" indent="0" fontAlgn="base">
              <a:lnSpc>
                <a:spcPct val="100000"/>
              </a:lnSpc>
              <a:spcBef>
                <a:spcPct val="0"/>
              </a:spcBef>
              <a:spcAft>
                <a:spcPct val="0"/>
              </a:spcAft>
              <a:buClrTx/>
              <a:buNone/>
            </a:pPr>
            <a:r>
              <a:rPr lang="en-GB" sz="1200" dirty="0">
                <a:solidFill>
                  <a:prstClr val="black"/>
                </a:solidFill>
                <a:latin typeface="Arial" pitchFamily="84" charset="0"/>
                <a:ea typeface="ヒラギノ角ゴ Pro W3" pitchFamily="84" charset="-128"/>
              </a:rPr>
              <a:t> © Crown copyright</a:t>
            </a:r>
            <a:br>
              <a:rPr lang="en-GB" sz="1200" dirty="0">
                <a:solidFill>
                  <a:prstClr val="black"/>
                </a:solidFill>
                <a:latin typeface="Arial" pitchFamily="84" charset="0"/>
                <a:ea typeface="ヒラギノ角ゴ Pro W3" pitchFamily="84" charset="-128"/>
              </a:rPr>
            </a:br>
            <a:r>
              <a:rPr lang="en-GB" sz="1200" dirty="0">
                <a:solidFill>
                  <a:prstClr val="black"/>
                </a:solidFill>
                <a:latin typeface="Arial" pitchFamily="84" charset="0"/>
                <a:ea typeface="ヒラギノ角ゴ Pro W3" pitchFamily="84" charset="-128"/>
              </a:rPr>
              <a:t>You may re-use this information (excluding logos) free of charge in any format or medium, under the terms of the Open Government Licence v3.0. To view this licence, visit: </a:t>
            </a:r>
            <a:r>
              <a:rPr lang="en-GB" sz="1200" dirty="0">
                <a:solidFill>
                  <a:prstClr val="black"/>
                </a:solidFill>
                <a:latin typeface="Arial" pitchFamily="84" charset="0"/>
                <a:ea typeface="ヒラギノ角ゴ Pro W3" pitchFamily="84" charset="-128"/>
                <a:hlinkClick r:id="rId7">
                  <a:extLst>
                    <a:ext uri="{A12FA001-AC4F-418D-AE19-62706E023703}">
                      <ahyp:hlinkClr xmlns:ahyp="http://schemas.microsoft.com/office/drawing/2018/hyperlinkcolor" val="tx"/>
                    </a:ext>
                  </a:extLst>
                </a:hlinkClick>
              </a:rPr>
              <a:t>www.nationalarchives.gov.uk/doc/open-government-licence/version/3/</a:t>
            </a:r>
            <a:r>
              <a:rPr lang="en-GB" sz="1200" dirty="0">
                <a:solidFill>
                  <a:prstClr val="black"/>
                </a:solidFill>
                <a:latin typeface="Arial" pitchFamily="84" charset="0"/>
                <a:ea typeface="ヒラギノ角ゴ Pro W3" pitchFamily="84" charset="-128"/>
              </a:rPr>
              <a:t>  Where we have identified any third party copyright information you will need to obtain permission from the copyright holders concerned.</a:t>
            </a:r>
          </a:p>
          <a:p>
            <a:pPr marL="0" lvl="0" indent="0" fontAlgn="base">
              <a:lnSpc>
                <a:spcPct val="100000"/>
              </a:lnSpc>
              <a:spcBef>
                <a:spcPct val="0"/>
              </a:spcBef>
              <a:spcAft>
                <a:spcPct val="0"/>
              </a:spcAft>
              <a:buClrTx/>
              <a:buNone/>
            </a:pPr>
            <a:endParaRPr lang="en-GB" sz="1200" dirty="0">
              <a:solidFill>
                <a:prstClr val="black"/>
              </a:solidFill>
              <a:latin typeface="Arial" pitchFamily="84" charset="0"/>
              <a:ea typeface="ヒラギノ角ゴ Pro W3" pitchFamily="84" charset="-128"/>
            </a:endParaRPr>
          </a:p>
          <a:p>
            <a:pPr marL="0" lvl="0" indent="0" fontAlgn="base">
              <a:lnSpc>
                <a:spcPct val="100000"/>
              </a:lnSpc>
              <a:spcBef>
                <a:spcPct val="0"/>
              </a:spcBef>
              <a:spcAft>
                <a:spcPct val="0"/>
              </a:spcAft>
              <a:buClrTx/>
              <a:buNone/>
            </a:pPr>
            <a:r>
              <a:rPr lang="en-GB" sz="1200" dirty="0">
                <a:solidFill>
                  <a:prstClr val="black"/>
                </a:solidFill>
                <a:latin typeface="Arial" pitchFamily="84" charset="0"/>
                <a:ea typeface="ヒラギノ角ゴ Pro W3" pitchFamily="84" charset="-128"/>
              </a:rPr>
              <a:t>Published: 			</a:t>
            </a:r>
            <a:br>
              <a:rPr lang="en-GB" sz="1200" dirty="0">
                <a:solidFill>
                  <a:prstClr val="black"/>
                </a:solidFill>
                <a:latin typeface="Arial" pitchFamily="84" charset="0"/>
                <a:ea typeface="ヒラギノ角ゴ Pro W3" pitchFamily="84" charset="-128"/>
              </a:rPr>
            </a:br>
            <a:r>
              <a:rPr lang="en-GB" sz="1200" dirty="0">
                <a:solidFill>
                  <a:prstClr val="black"/>
                </a:solidFill>
                <a:latin typeface="Arial" pitchFamily="84" charset="0"/>
                <a:ea typeface="ヒラギノ角ゴ Pro W3" pitchFamily="84" charset="-128"/>
              </a:rPr>
              <a:t>UKHSA publications gateway number: 	 </a:t>
            </a:r>
          </a:p>
          <a:p>
            <a:pPr marL="0" lvl="0" indent="0" fontAlgn="base">
              <a:lnSpc>
                <a:spcPct val="100000"/>
              </a:lnSpc>
              <a:spcBef>
                <a:spcPct val="0"/>
              </a:spcBef>
              <a:spcAft>
                <a:spcPct val="0"/>
              </a:spcAft>
              <a:buClrTx/>
              <a:buNone/>
            </a:pPr>
            <a:r>
              <a:rPr lang="en-GB" sz="1200" dirty="0">
                <a:solidFill>
                  <a:prstClr val="black"/>
                </a:solidFill>
                <a:latin typeface="Arial" pitchFamily="84" charset="0"/>
                <a:ea typeface="ヒラギノ角ゴ Pro W3" pitchFamily="84" charset="-128"/>
              </a:rPr>
              <a:t> 			    </a:t>
            </a:r>
          </a:p>
          <a:p>
            <a:pPr marL="0" lvl="0" indent="0" fontAlgn="base">
              <a:lnSpc>
                <a:spcPct val="100000"/>
              </a:lnSpc>
              <a:spcBef>
                <a:spcPct val="0"/>
              </a:spcBef>
              <a:spcAft>
                <a:spcPct val="0"/>
              </a:spcAft>
              <a:buClrTx/>
              <a:buNone/>
            </a:pPr>
            <a:r>
              <a:rPr lang="en-GB" sz="1200" dirty="0">
                <a:solidFill>
                  <a:prstClr val="black"/>
                </a:solidFill>
                <a:latin typeface="Arial" pitchFamily="84" charset="0"/>
                <a:ea typeface="ヒラギノ角ゴ Pro W3" pitchFamily="84" charset="-128"/>
              </a:rPr>
              <a:t> 					      </a:t>
            </a:r>
          </a:p>
          <a:p>
            <a:pPr marL="0" lvl="0" indent="0" fontAlgn="base">
              <a:lnSpc>
                <a:spcPct val="100000"/>
              </a:lnSpc>
              <a:spcBef>
                <a:spcPct val="0"/>
              </a:spcBef>
              <a:spcAft>
                <a:spcPct val="0"/>
              </a:spcAft>
              <a:buClrTx/>
              <a:buNone/>
            </a:pPr>
            <a:r>
              <a:rPr lang="en-GB" sz="1200" dirty="0">
                <a:solidFill>
                  <a:prstClr val="black"/>
                </a:solidFill>
                <a:latin typeface="Arial" pitchFamily="84" charset="0"/>
                <a:ea typeface="ヒラギノ角ゴ Pro W3" pitchFamily="84" charset="-128"/>
              </a:rPr>
              <a:t> </a:t>
            </a:r>
          </a:p>
          <a:p>
            <a:endParaRPr lang="en-GB" dirty="0"/>
          </a:p>
        </p:txBody>
      </p:sp>
      <p:sp>
        <p:nvSpPr>
          <p:cNvPr id="4" name="Footer Placeholder 3">
            <a:extLst>
              <a:ext uri="{FF2B5EF4-FFF2-40B4-BE49-F238E27FC236}">
                <a16:creationId xmlns:a16="http://schemas.microsoft.com/office/drawing/2014/main" id="{F7B0E6BF-90DC-4E03-AA97-E2ECC19192F1}"/>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3BDDF412-53DB-4D02-A15E-7151EEC6E035}"/>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58</a:t>
            </a:fld>
            <a:endParaRPr lang="en-GB" sz="1400" dirty="0"/>
          </a:p>
        </p:txBody>
      </p:sp>
      <p:pic>
        <p:nvPicPr>
          <p:cNvPr id="8" name="Picture 7">
            <a:extLst>
              <a:ext uri="{FF2B5EF4-FFF2-40B4-BE49-F238E27FC236}">
                <a16:creationId xmlns:a16="http://schemas.microsoft.com/office/drawing/2014/main" id="{F69BBDD5-B24E-4F44-A2D1-778CE7D4EB02}"/>
              </a:ext>
              <a:ext uri="{C183D7F6-B498-43B3-948B-1728B52AA6E4}">
                <adec:decorative xmlns:adec="http://schemas.microsoft.com/office/drawing/2017/decorative" val="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398" y="5703838"/>
            <a:ext cx="89852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F12D6850-DE17-45FF-A13E-2416F8DEA690}"/>
              </a:ext>
              <a:ext uri="{C183D7F6-B498-43B3-948B-1728B52AA6E4}">
                <adec:decorative xmlns:adec="http://schemas.microsoft.com/office/drawing/2017/decorative" val="1"/>
              </a:ext>
            </a:extLst>
          </p:cNvPr>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695731" y="3184977"/>
            <a:ext cx="651510" cy="369570"/>
          </a:xfrm>
          <a:prstGeom prst="rect">
            <a:avLst/>
          </a:prstGeom>
          <a:noFill/>
          <a:ln>
            <a:noFill/>
          </a:ln>
        </p:spPr>
      </p:pic>
    </p:spTree>
    <p:extLst>
      <p:ext uri="{BB962C8B-B14F-4D97-AF65-F5344CB8AC3E}">
        <p14:creationId xmlns:p14="http://schemas.microsoft.com/office/powerpoint/2010/main" val="1679071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72249-4EDD-4CF6-B601-9E44A86E8442}"/>
              </a:ext>
            </a:extLst>
          </p:cNvPr>
          <p:cNvSpPr>
            <a:spLocks noGrp="1"/>
          </p:cNvSpPr>
          <p:nvPr>
            <p:ph type="title"/>
          </p:nvPr>
        </p:nvSpPr>
        <p:spPr/>
        <p:txBody>
          <a:bodyPr/>
          <a:lstStyle/>
          <a:p>
            <a:r>
              <a:rPr lang="en-GB" dirty="0">
                <a:latin typeface="Arial" charset="0"/>
                <a:ea typeface="ヒラギノ角ゴ Pro W3" charset="-128"/>
                <a:cs typeface="ヒラギノ角ゴ Pro W3" charset="-128"/>
              </a:rPr>
              <a:t>Health impacts of hot weather (1)</a:t>
            </a:r>
            <a:endParaRPr lang="en-GB" dirty="0"/>
          </a:p>
        </p:txBody>
      </p:sp>
      <p:sp>
        <p:nvSpPr>
          <p:cNvPr id="3" name="Content Placeholder 2">
            <a:extLst>
              <a:ext uri="{FF2B5EF4-FFF2-40B4-BE49-F238E27FC236}">
                <a16:creationId xmlns:a16="http://schemas.microsoft.com/office/drawing/2014/main" id="{549FE2F5-24FB-4826-8B1E-5C08530CB47B}"/>
              </a:ext>
            </a:extLst>
          </p:cNvPr>
          <p:cNvSpPr>
            <a:spLocks noGrp="1"/>
          </p:cNvSpPr>
          <p:nvPr>
            <p:ph idx="1"/>
          </p:nvPr>
        </p:nvSpPr>
        <p:spPr/>
        <p:txBody>
          <a:bodyPr/>
          <a:lstStyle/>
          <a:p>
            <a:pPr marL="285750" indent="-285750">
              <a:lnSpc>
                <a:spcPct val="114000"/>
              </a:lnSpc>
              <a:spcBef>
                <a:spcPts val="600"/>
              </a:spcBef>
              <a:spcAft>
                <a:spcPts val="600"/>
              </a:spcAft>
              <a:defRPr/>
            </a:pPr>
            <a:r>
              <a:rPr lang="en-GB" sz="2000" dirty="0"/>
              <a:t>a range of mild to severe health impacts can result from exposure to high temperatures. Especially when temperatures remain high for prolonged periods</a:t>
            </a:r>
          </a:p>
          <a:p>
            <a:pPr marL="285750" indent="-285750">
              <a:lnSpc>
                <a:spcPct val="114000"/>
              </a:lnSpc>
              <a:spcBef>
                <a:spcPts val="600"/>
              </a:spcBef>
              <a:spcAft>
                <a:spcPts val="600"/>
              </a:spcAft>
              <a:defRPr/>
            </a:pPr>
            <a:r>
              <a:rPr lang="en-GB" sz="2000" dirty="0"/>
              <a:t>the main causes of illness and death during a heatwave are respiratory and cardiovascular</a:t>
            </a:r>
          </a:p>
          <a:p>
            <a:pPr marL="285750" indent="-285750">
              <a:lnSpc>
                <a:spcPct val="114000"/>
              </a:lnSpc>
              <a:spcBef>
                <a:spcPts val="600"/>
              </a:spcBef>
              <a:spcAft>
                <a:spcPts val="600"/>
              </a:spcAft>
              <a:defRPr/>
            </a:pPr>
            <a:r>
              <a:rPr lang="en-GB" sz="2000" dirty="0"/>
              <a:t>there are specific heat-related health effects and illnesses including:</a:t>
            </a:r>
            <a:br>
              <a:rPr lang="en-GB" sz="2000" dirty="0"/>
            </a:br>
            <a:r>
              <a:rPr lang="en-GB" sz="2000" dirty="0"/>
              <a:t>Heat cramps, heat rash, heat oedema, heat syncope, heat exhaustion, heatstroke</a:t>
            </a:r>
          </a:p>
          <a:p>
            <a:endParaRPr lang="en-GB" dirty="0"/>
          </a:p>
        </p:txBody>
      </p:sp>
      <p:sp>
        <p:nvSpPr>
          <p:cNvPr id="4" name="Footer Placeholder 3">
            <a:extLst>
              <a:ext uri="{FF2B5EF4-FFF2-40B4-BE49-F238E27FC236}">
                <a16:creationId xmlns:a16="http://schemas.microsoft.com/office/drawing/2014/main" id="{D5274688-B078-424B-B4C1-2AE0231EFF3B}"/>
              </a:ext>
            </a:extLst>
          </p:cNvPr>
          <p:cNvSpPr>
            <a:spLocks noGrp="1"/>
          </p:cNvSpPr>
          <p:nvPr>
            <p:ph type="ftr" sz="quarter" idx="10"/>
          </p:nvPr>
        </p:nvSpPr>
        <p:spPr/>
        <p:txBody>
          <a:bodyPr/>
          <a:lstStyle/>
          <a:p>
            <a:pPr>
              <a:defRPr/>
            </a:pPr>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0302B247-4FF1-4A63-90BD-AE2F5E056747}"/>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6</a:t>
            </a:fld>
            <a:endParaRPr lang="en-GB" sz="1400" dirty="0"/>
          </a:p>
        </p:txBody>
      </p:sp>
    </p:spTree>
    <p:extLst>
      <p:ext uri="{BB962C8B-B14F-4D97-AF65-F5344CB8AC3E}">
        <p14:creationId xmlns:p14="http://schemas.microsoft.com/office/powerpoint/2010/main" val="852068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ACDB9-DFF1-4212-8985-816B00E9C553}"/>
              </a:ext>
            </a:extLst>
          </p:cNvPr>
          <p:cNvSpPr>
            <a:spLocks noGrp="1"/>
          </p:cNvSpPr>
          <p:nvPr>
            <p:ph type="title"/>
          </p:nvPr>
        </p:nvSpPr>
        <p:spPr/>
        <p:txBody>
          <a:bodyPr/>
          <a:lstStyle/>
          <a:p>
            <a:r>
              <a:rPr lang="en-GB" dirty="0">
                <a:latin typeface="Arial" charset="0"/>
                <a:ea typeface="ヒラギノ角ゴ Pro W3" charset="-128"/>
                <a:cs typeface="ヒラギノ角ゴ Pro W3" charset="-128"/>
              </a:rPr>
              <a:t>Health impacts of hot weather (2)</a:t>
            </a:r>
            <a:endParaRPr lang="en-GB" dirty="0"/>
          </a:p>
        </p:txBody>
      </p:sp>
      <p:sp>
        <p:nvSpPr>
          <p:cNvPr id="3" name="Content Placeholder 2">
            <a:extLst>
              <a:ext uri="{FF2B5EF4-FFF2-40B4-BE49-F238E27FC236}">
                <a16:creationId xmlns:a16="http://schemas.microsoft.com/office/drawing/2014/main" id="{36DA0A68-C5B4-411A-82BA-6064C8A90DEF}"/>
              </a:ext>
            </a:extLst>
          </p:cNvPr>
          <p:cNvSpPr>
            <a:spLocks noGrp="1"/>
          </p:cNvSpPr>
          <p:nvPr>
            <p:ph idx="1"/>
          </p:nvPr>
        </p:nvSpPr>
        <p:spPr/>
        <p:txBody>
          <a:bodyPr>
            <a:normAutofit/>
          </a:bodyPr>
          <a:lstStyle/>
          <a:p>
            <a:pPr marL="0" indent="0">
              <a:lnSpc>
                <a:spcPct val="114000"/>
              </a:lnSpc>
              <a:spcBef>
                <a:spcPts val="600"/>
              </a:spcBef>
              <a:spcAft>
                <a:spcPts val="600"/>
              </a:spcAft>
              <a:buNone/>
              <a:defRPr/>
            </a:pPr>
            <a:r>
              <a:rPr lang="en-GB" sz="2000" b="1" dirty="0"/>
              <a:t>The impacts of hot weather on health include: </a:t>
            </a:r>
          </a:p>
          <a:p>
            <a:pPr marL="447675" lvl="4" indent="0">
              <a:lnSpc>
                <a:spcPct val="114000"/>
              </a:lnSpc>
              <a:spcBef>
                <a:spcPts val="600"/>
              </a:spcBef>
              <a:spcAft>
                <a:spcPts val="600"/>
              </a:spcAft>
              <a:buNone/>
              <a:defRPr/>
            </a:pPr>
            <a:endParaRPr lang="en-GB" sz="2000" dirty="0"/>
          </a:p>
          <a:p>
            <a:pPr marL="742950" lvl="1" indent="-285750">
              <a:lnSpc>
                <a:spcPct val="114000"/>
              </a:lnSpc>
              <a:spcBef>
                <a:spcPts val="600"/>
              </a:spcBef>
              <a:spcAft>
                <a:spcPts val="600"/>
              </a:spcAft>
              <a:defRPr/>
            </a:pPr>
            <a:r>
              <a:rPr lang="en-GB" sz="2000" dirty="0"/>
              <a:t>the health impacts of hot weather increase as temperatures increase </a:t>
            </a:r>
          </a:p>
          <a:p>
            <a:pPr marL="742950" lvl="1" indent="-285750">
              <a:lnSpc>
                <a:spcPct val="114000"/>
              </a:lnSpc>
              <a:spcBef>
                <a:spcPts val="600"/>
              </a:spcBef>
              <a:spcAft>
                <a:spcPts val="600"/>
              </a:spcAft>
              <a:defRPr/>
            </a:pPr>
            <a:r>
              <a:rPr lang="en-GB" sz="2000" dirty="0"/>
              <a:t>increased numbers of admissions to hospital and consultations with GPs, and additional demands placed on the emergency services</a:t>
            </a:r>
          </a:p>
          <a:p>
            <a:pPr marL="742950" lvl="1" indent="-285750">
              <a:lnSpc>
                <a:spcPct val="114000"/>
              </a:lnSpc>
              <a:spcBef>
                <a:spcPts val="600"/>
              </a:spcBef>
              <a:spcAft>
                <a:spcPts val="600"/>
              </a:spcAft>
              <a:defRPr/>
            </a:pPr>
            <a:r>
              <a:rPr lang="en-GB" sz="2000" dirty="0"/>
              <a:t>fatalities, particularly among the vulnerable and elderly</a:t>
            </a:r>
          </a:p>
          <a:p>
            <a:pPr marL="742950" lvl="1" indent="-285750">
              <a:lnSpc>
                <a:spcPct val="114000"/>
              </a:lnSpc>
              <a:spcBef>
                <a:spcPts val="600"/>
              </a:spcBef>
              <a:spcAft>
                <a:spcPts val="600"/>
              </a:spcAft>
              <a:defRPr/>
            </a:pPr>
            <a:r>
              <a:rPr lang="en-GB" sz="2000" dirty="0"/>
              <a:t>it is estimated that there are 75 extra deaths per week for each degree of increase in temperature</a:t>
            </a:r>
          </a:p>
          <a:p>
            <a:endParaRPr lang="en-GB" dirty="0"/>
          </a:p>
        </p:txBody>
      </p:sp>
      <p:sp>
        <p:nvSpPr>
          <p:cNvPr id="4" name="Footer Placeholder 3">
            <a:extLst>
              <a:ext uri="{FF2B5EF4-FFF2-40B4-BE49-F238E27FC236}">
                <a16:creationId xmlns:a16="http://schemas.microsoft.com/office/drawing/2014/main" id="{61AAC86C-944A-4719-9732-F3D140E95AD0}"/>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5D78193A-9D92-4E31-A042-5A787A844D67}"/>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7</a:t>
            </a:fld>
            <a:endParaRPr lang="en-GB" sz="1400" dirty="0"/>
          </a:p>
        </p:txBody>
      </p:sp>
    </p:spTree>
    <p:extLst>
      <p:ext uri="{BB962C8B-B14F-4D97-AF65-F5344CB8AC3E}">
        <p14:creationId xmlns:p14="http://schemas.microsoft.com/office/powerpoint/2010/main" val="2998834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4263A-9988-44A9-9607-762ADF8FA02A}"/>
              </a:ext>
            </a:extLst>
          </p:cNvPr>
          <p:cNvSpPr>
            <a:spLocks noGrp="1"/>
          </p:cNvSpPr>
          <p:nvPr>
            <p:ph type="title"/>
          </p:nvPr>
        </p:nvSpPr>
        <p:spPr>
          <a:xfrm>
            <a:off x="615956" y="179416"/>
            <a:ext cx="10030273" cy="972607"/>
          </a:xfrm>
        </p:spPr>
        <p:txBody>
          <a:bodyPr anchor="t">
            <a:normAutofit/>
          </a:bodyPr>
          <a:lstStyle/>
          <a:p>
            <a:r>
              <a:rPr lang="en-GB" dirty="0"/>
              <a:t>Health impacts of hot weather (3)</a:t>
            </a:r>
          </a:p>
        </p:txBody>
      </p:sp>
      <p:sp>
        <p:nvSpPr>
          <p:cNvPr id="3" name="Content Placeholder 2">
            <a:extLst>
              <a:ext uri="{FF2B5EF4-FFF2-40B4-BE49-F238E27FC236}">
                <a16:creationId xmlns:a16="http://schemas.microsoft.com/office/drawing/2014/main" id="{E02A399D-6C4D-47AB-B89A-F252DF368731}"/>
              </a:ext>
            </a:extLst>
          </p:cNvPr>
          <p:cNvSpPr>
            <a:spLocks noGrp="1"/>
          </p:cNvSpPr>
          <p:nvPr>
            <p:ph sz="half" idx="1"/>
          </p:nvPr>
        </p:nvSpPr>
        <p:spPr>
          <a:xfrm>
            <a:off x="838200" y="1825625"/>
            <a:ext cx="5181600" cy="4351338"/>
          </a:xfrm>
        </p:spPr>
        <p:txBody>
          <a:bodyPr>
            <a:normAutofit/>
          </a:bodyPr>
          <a:lstStyle/>
          <a:p>
            <a:pPr marL="0" indent="0">
              <a:buNone/>
            </a:pPr>
            <a:r>
              <a:rPr lang="en-GB" sz="2000" dirty="0"/>
              <a:t>Cumulative exposure–response association between temperature and mortality for London </a:t>
            </a:r>
          </a:p>
          <a:p>
            <a:endParaRPr lang="en-GB" dirty="0"/>
          </a:p>
        </p:txBody>
      </p:sp>
      <p:pic>
        <p:nvPicPr>
          <p:cNvPr id="6" name="Picture 2" descr="This is a chart describing the health impacts of weather with changing temperature. As the temperatures rise above 20 degrees, so does the impact on health.">
            <a:extLst>
              <a:ext uri="{FF2B5EF4-FFF2-40B4-BE49-F238E27FC236}">
                <a16:creationId xmlns:a16="http://schemas.microsoft.com/office/drawing/2014/main" id="{E64B18B0-4A73-4413-9F3E-EE1AF8533F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1275" b="-764"/>
          <a:stretch/>
        </p:blipFill>
        <p:spPr bwMode="auto">
          <a:xfrm>
            <a:off x="6096000" y="1757249"/>
            <a:ext cx="5181600" cy="4488089"/>
          </a:xfrm>
          <a:prstGeom prst="rect">
            <a:avLst/>
          </a:prstGeom>
          <a:solidFill>
            <a:schemeClr val="accent1"/>
          </a:solidFill>
          <a:ln w="9525">
            <a:solidFill>
              <a:schemeClr val="bg1">
                <a:lumMod val="50000"/>
              </a:schemeClr>
            </a:solidFill>
            <a:miter lim="800000"/>
            <a:headEnd/>
            <a:tailEnd/>
          </a:ln>
        </p:spPr>
      </p:pic>
      <p:sp>
        <p:nvSpPr>
          <p:cNvPr id="4" name="Footer Placeholder 3">
            <a:extLst>
              <a:ext uri="{FF2B5EF4-FFF2-40B4-BE49-F238E27FC236}">
                <a16:creationId xmlns:a16="http://schemas.microsoft.com/office/drawing/2014/main" id="{B6E1A776-3F8E-458C-B71C-89D87BBBAA7C}"/>
              </a:ext>
              <a:ext uri="{C183D7F6-B498-43B3-948B-1728B52AA6E4}">
                <adec:decorative xmlns:adec="http://schemas.microsoft.com/office/drawing/2017/decorative" val="1"/>
              </a:ext>
            </a:extLst>
          </p:cNvPr>
          <p:cNvSpPr>
            <a:spLocks noGrp="1"/>
          </p:cNvSpPr>
          <p:nvPr>
            <p:ph type="ftr" sz="quarter" idx="10"/>
          </p:nvPr>
        </p:nvSpPr>
        <p:spPr>
          <a:xfrm>
            <a:off x="838200" y="6496784"/>
            <a:ext cx="10007606" cy="363600"/>
          </a:xfrm>
        </p:spPr>
        <p:txBody>
          <a:bodyPr anchor="ctr">
            <a:normAutofit/>
          </a:bodyPr>
          <a:lstStyle/>
          <a:p>
            <a:pPr>
              <a:spcAft>
                <a:spcPts val="600"/>
              </a:spcAft>
            </a:pPr>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590D6D1A-1D4E-4101-8DAE-063F348D53A2}"/>
              </a:ext>
              <a:ext uri="{C183D7F6-B498-43B3-948B-1728B52AA6E4}">
                <adec:decorative xmlns:adec="http://schemas.microsoft.com/office/drawing/2017/decorative" val="1"/>
              </a:ext>
            </a:extLst>
          </p:cNvPr>
          <p:cNvSpPr>
            <a:spLocks noGrp="1"/>
          </p:cNvSpPr>
          <p:nvPr>
            <p:ph type="sldNum" sz="quarter" idx="11"/>
          </p:nvPr>
        </p:nvSpPr>
        <p:spPr>
          <a:xfrm>
            <a:off x="130629" y="6438850"/>
            <a:ext cx="596332" cy="365125"/>
          </a:xfrm>
        </p:spPr>
        <p:txBody>
          <a:bodyPr anchor="ctr">
            <a:normAutofit/>
          </a:bodyPr>
          <a:lstStyle/>
          <a:p>
            <a:pPr>
              <a:spcAft>
                <a:spcPts val="600"/>
              </a:spcAft>
            </a:pPr>
            <a:fld id="{344369E4-5DE7-46E5-874E-4FD437973785}" type="slidenum">
              <a:rPr lang="en-GB" smtClean="0"/>
              <a:pPr>
                <a:spcAft>
                  <a:spcPts val="600"/>
                </a:spcAft>
              </a:pPr>
              <a:t>8</a:t>
            </a:fld>
            <a:endParaRPr lang="en-GB"/>
          </a:p>
        </p:txBody>
      </p:sp>
    </p:spTree>
    <p:extLst>
      <p:ext uri="{BB962C8B-B14F-4D97-AF65-F5344CB8AC3E}">
        <p14:creationId xmlns:p14="http://schemas.microsoft.com/office/powerpoint/2010/main" val="1619045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18470-3051-431A-98F4-3E2F44F6D47A}"/>
              </a:ext>
            </a:extLst>
          </p:cNvPr>
          <p:cNvSpPr>
            <a:spLocks noGrp="1"/>
          </p:cNvSpPr>
          <p:nvPr>
            <p:ph type="title"/>
          </p:nvPr>
        </p:nvSpPr>
        <p:spPr/>
        <p:txBody>
          <a:bodyPr/>
          <a:lstStyle/>
          <a:p>
            <a:r>
              <a:rPr lang="en-GB" dirty="0">
                <a:latin typeface="Arial" pitchFamily="84" charset="0"/>
              </a:rPr>
              <a:t>At-risk groups</a:t>
            </a:r>
            <a:endParaRPr lang="en-GB" dirty="0"/>
          </a:p>
        </p:txBody>
      </p:sp>
      <p:sp>
        <p:nvSpPr>
          <p:cNvPr id="3" name="Content Placeholder 2">
            <a:extLst>
              <a:ext uri="{FF2B5EF4-FFF2-40B4-BE49-F238E27FC236}">
                <a16:creationId xmlns:a16="http://schemas.microsoft.com/office/drawing/2014/main" id="{B6DB0264-78E8-4B87-A68C-5C929FD2D571}"/>
              </a:ext>
            </a:extLst>
          </p:cNvPr>
          <p:cNvSpPr>
            <a:spLocks noGrp="1"/>
          </p:cNvSpPr>
          <p:nvPr>
            <p:ph idx="1"/>
          </p:nvPr>
        </p:nvSpPr>
        <p:spPr>
          <a:xfrm>
            <a:off x="615956" y="1811402"/>
            <a:ext cx="11123857" cy="4443094"/>
          </a:xfrm>
        </p:spPr>
        <p:txBody>
          <a:bodyPr>
            <a:normAutofit/>
          </a:bodyPr>
          <a:lstStyle/>
          <a:p>
            <a:pPr marL="0" lvl="0" indent="0">
              <a:lnSpc>
                <a:spcPct val="114000"/>
              </a:lnSpc>
              <a:spcBef>
                <a:spcPts val="600"/>
              </a:spcBef>
              <a:spcAft>
                <a:spcPts val="600"/>
              </a:spcAft>
              <a:buNone/>
            </a:pPr>
            <a:r>
              <a:rPr lang="en-GB" sz="2000" b="1" dirty="0"/>
              <a:t>EVERYBODY</a:t>
            </a:r>
            <a:r>
              <a:rPr lang="en-GB" sz="2000" dirty="0"/>
              <a:t> can be affected by high temperatures, but there are certain factors that increase an individual’s risk during a heatwave. These include: </a:t>
            </a:r>
          </a:p>
          <a:p>
            <a:pPr marL="457200" lvl="1" indent="-457200">
              <a:lnSpc>
                <a:spcPct val="114000"/>
              </a:lnSpc>
              <a:spcBef>
                <a:spcPts val="600"/>
              </a:spcBef>
              <a:spcAft>
                <a:spcPts val="600"/>
              </a:spcAft>
            </a:pPr>
            <a:r>
              <a:rPr lang="en-GB" sz="2000" b="1" dirty="0"/>
              <a:t>older age</a:t>
            </a:r>
            <a:r>
              <a:rPr lang="en-GB" sz="2000" dirty="0"/>
              <a:t>: especially those over 75 years old, or those living on their own and who are socially isolated, or those living in a care home </a:t>
            </a:r>
          </a:p>
          <a:p>
            <a:pPr marL="457200" lvl="1" indent="-457200">
              <a:lnSpc>
                <a:spcPct val="114000"/>
              </a:lnSpc>
              <a:spcBef>
                <a:spcPts val="600"/>
              </a:spcBef>
              <a:spcAft>
                <a:spcPts val="600"/>
              </a:spcAft>
            </a:pPr>
            <a:r>
              <a:rPr lang="en-GB" sz="2000" b="1" dirty="0"/>
              <a:t>chronic and severe illness</a:t>
            </a:r>
            <a:r>
              <a:rPr lang="en-GB" sz="2000" dirty="0"/>
              <a:t>: including heart or lung conditions, diabetes,  renal insufficiency, Parkinson’s disease or severe mental illness </a:t>
            </a:r>
          </a:p>
          <a:p>
            <a:pPr marL="457200" lvl="1" indent="-457200">
              <a:lnSpc>
                <a:spcPct val="114000"/>
              </a:lnSpc>
              <a:spcBef>
                <a:spcPts val="600"/>
              </a:spcBef>
              <a:spcAft>
                <a:spcPts val="600"/>
              </a:spcAft>
            </a:pPr>
            <a:r>
              <a:rPr lang="en-GB" sz="2000" b="1" dirty="0"/>
              <a:t>inability to adapt behaviour to keep cool</a:t>
            </a:r>
            <a:r>
              <a:rPr lang="en-GB" sz="2000" dirty="0"/>
              <a:t>: babies and the very young, having a disability, being bed bound, consuming too much alcohol, having  Alzheimer’s disease</a:t>
            </a:r>
          </a:p>
          <a:p>
            <a:pPr marL="457200" lvl="1" indent="-457200">
              <a:lnSpc>
                <a:spcPct val="114000"/>
              </a:lnSpc>
              <a:spcBef>
                <a:spcPts val="600"/>
              </a:spcBef>
              <a:spcAft>
                <a:spcPts val="600"/>
              </a:spcAft>
            </a:pPr>
            <a:r>
              <a:rPr lang="en-GB" sz="2000" b="1" dirty="0"/>
              <a:t>environmental factors and overexposure</a:t>
            </a:r>
            <a:r>
              <a:rPr lang="en-GB" sz="2000" dirty="0"/>
              <a:t>: living in a top floor flat, being homeless, activities or jobs that are in hot places or outdoors and include high levels of physical exertion</a:t>
            </a:r>
          </a:p>
          <a:p>
            <a:endParaRPr lang="en-GB" dirty="0"/>
          </a:p>
        </p:txBody>
      </p:sp>
      <p:sp>
        <p:nvSpPr>
          <p:cNvPr id="4" name="Footer Placeholder 3">
            <a:extLst>
              <a:ext uri="{FF2B5EF4-FFF2-40B4-BE49-F238E27FC236}">
                <a16:creationId xmlns:a16="http://schemas.microsoft.com/office/drawing/2014/main" id="{9B50B70E-9B76-4316-9E6A-BB76B21F7528}"/>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The health impacts of hot weather and the Heatwave Plan for England</a:t>
            </a:r>
            <a:endParaRPr lang="en-US" dirty="0"/>
          </a:p>
        </p:txBody>
      </p:sp>
      <p:sp>
        <p:nvSpPr>
          <p:cNvPr id="5" name="Slide Number Placeholder 4">
            <a:extLst>
              <a:ext uri="{FF2B5EF4-FFF2-40B4-BE49-F238E27FC236}">
                <a16:creationId xmlns:a16="http://schemas.microsoft.com/office/drawing/2014/main" id="{BFDDBFA4-22CB-4280-8DD3-6E5899B6277B}"/>
              </a:ext>
              <a:ext uri="{C183D7F6-B498-43B3-948B-1728B52AA6E4}">
                <adec:decorative xmlns:adec="http://schemas.microsoft.com/office/drawing/2017/decorative" val="1"/>
              </a:ext>
            </a:extLst>
          </p:cNvPr>
          <p:cNvSpPr>
            <a:spLocks noGrp="1"/>
          </p:cNvSpPr>
          <p:nvPr>
            <p:ph type="sldNum" sz="quarter" idx="11"/>
          </p:nvPr>
        </p:nvSpPr>
        <p:spPr/>
        <p:txBody>
          <a:bodyPr/>
          <a:lstStyle/>
          <a:p>
            <a:fld id="{344369E4-5DE7-46E5-874E-4FD437973785}" type="slidenum">
              <a:rPr lang="en-GB" smtClean="0"/>
              <a:pPr/>
              <a:t>9</a:t>
            </a:fld>
            <a:endParaRPr lang="en-GB" sz="1400" dirty="0"/>
          </a:p>
        </p:txBody>
      </p:sp>
    </p:spTree>
    <p:extLst>
      <p:ext uri="{BB962C8B-B14F-4D97-AF65-F5344CB8AC3E}">
        <p14:creationId xmlns:p14="http://schemas.microsoft.com/office/powerpoint/2010/main" val="3865346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2" id="{A188159B-65E9-9E41-9712-5B7027639E66}" vid="{61CBF61A-4638-D141-8ABA-3C7EDA4DCA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6C67B3A72EB74CB74D8E6F5E7A0631" ma:contentTypeVersion="13" ma:contentTypeDescription="Create a new document." ma:contentTypeScope="" ma:versionID="45f0f9adf95f2ae53de23440b5bb7c6b">
  <xsd:schema xmlns:xsd="http://www.w3.org/2001/XMLSchema" xmlns:xs="http://www.w3.org/2001/XMLSchema" xmlns:p="http://schemas.microsoft.com/office/2006/metadata/properties" xmlns:ns2="41487c3c-1700-4436-a219-4d4d8b23dc8d" xmlns:ns3="ef557a47-f257-422c-a33b-ca90798107f5" targetNamespace="http://schemas.microsoft.com/office/2006/metadata/properties" ma:root="true" ma:fieldsID="fa8f924d076a0b970e30a1d490841d85" ns2:_="" ns3:_="">
    <xsd:import namespace="41487c3c-1700-4436-a219-4d4d8b23dc8d"/>
    <xsd:import namespace="ef557a47-f257-422c-a33b-ca90798107f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487c3c-1700-4436-a219-4d4d8b23dc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557a47-f257-422c-a33b-ca90798107f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9B3C39-2BB3-4438-8F92-27ABE2BB9E81}">
  <ds:schemaRefs>
    <ds:schemaRef ds:uri="http://schemas.microsoft.com/sharepoint/v3/contenttype/forms"/>
  </ds:schemaRefs>
</ds:datastoreItem>
</file>

<file path=customXml/itemProps2.xml><?xml version="1.0" encoding="utf-8"?>
<ds:datastoreItem xmlns:ds="http://schemas.openxmlformats.org/officeDocument/2006/customXml" ds:itemID="{1609D5D4-7342-40EA-837B-A3B25D024955}">
  <ds:schemaRefs>
    <ds:schemaRef ds:uri="41487c3c-1700-4436-a219-4d4d8b23dc8d"/>
    <ds:schemaRef ds:uri="ef557a47-f257-422c-a33b-ca90798107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320C749-5216-41D2-A9BE-EC33493BB7C6}">
  <ds:schemaRefs>
    <ds:schemaRef ds:uri="http://purl.org/dc/dcmitype/"/>
    <ds:schemaRef ds:uri="http://schemas.microsoft.com/office/infopath/2007/PartnerControls"/>
    <ds:schemaRef ds:uri="ef557a47-f257-422c-a33b-ca90798107f5"/>
    <ds:schemaRef ds:uri="http://purl.org/dc/elements/1.1/"/>
    <ds:schemaRef ds:uri="http://schemas.microsoft.com/office/2006/metadata/properties"/>
    <ds:schemaRef ds:uri="http://schemas.microsoft.com/office/2006/documentManagement/types"/>
    <ds:schemaRef ds:uri="http://purl.org/dc/terms/"/>
    <ds:schemaRef ds:uri="41487c3c-1700-4436-a219-4d4d8b23dc8d"/>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ukhsa_presentation_template_2</Template>
  <TotalTime>1030</TotalTime>
  <Words>10952</Words>
  <Application>Microsoft Office PowerPoint</Application>
  <PresentationFormat>Widescreen</PresentationFormat>
  <Paragraphs>663</Paragraphs>
  <Slides>58</Slides>
  <Notes>52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Calibri</vt:lpstr>
      <vt:lpstr>nta</vt:lpstr>
      <vt:lpstr>Office Theme</vt:lpstr>
      <vt:lpstr>The health impacts of hot weather and the Heatwave Plan for England</vt:lpstr>
      <vt:lpstr>Outline of this presentation</vt:lpstr>
      <vt:lpstr>Key messages</vt:lpstr>
      <vt:lpstr>Health impacts of hot weather </vt:lpstr>
      <vt:lpstr>Heat Related Illnesses</vt:lpstr>
      <vt:lpstr>Health impacts of hot weather (1)</vt:lpstr>
      <vt:lpstr>Health impacts of hot weather (2)</vt:lpstr>
      <vt:lpstr>Health impacts of hot weather (3)</vt:lpstr>
      <vt:lpstr>At-risk groups</vt:lpstr>
      <vt:lpstr>Potential wider hazards of hot weather</vt:lpstr>
      <vt:lpstr>Health impacts of the 2003 heatwave</vt:lpstr>
      <vt:lpstr>Daily mortality in London, August 2003</vt:lpstr>
      <vt:lpstr>July 2013 hot weather</vt:lpstr>
      <vt:lpstr>Daily Mortality (June to September 2013)</vt:lpstr>
      <vt:lpstr>GP heat/sun stroke consultations, July 2013</vt:lpstr>
      <vt:lpstr>Heatwaves and hot weather</vt:lpstr>
      <vt:lpstr>Heatwaves and hot weather - Definition</vt:lpstr>
      <vt:lpstr>National Risk Register 2017</vt:lpstr>
      <vt:lpstr>Heat risk and climate change </vt:lpstr>
      <vt:lpstr>Future heat risk</vt:lpstr>
      <vt:lpstr>Future heat-related mortality (1)</vt:lpstr>
      <vt:lpstr>Future heat-related mortality (2)</vt:lpstr>
      <vt:lpstr>Overheating in buildings </vt:lpstr>
      <vt:lpstr>Overheating risk – an overview</vt:lpstr>
      <vt:lpstr>Overheating in hospitals </vt:lpstr>
      <vt:lpstr>Overheating in hospitals (1) </vt:lpstr>
      <vt:lpstr>Overheating in hospitals (2) </vt:lpstr>
      <vt:lpstr>Overheating in healthcare facilities</vt:lpstr>
      <vt:lpstr>Overheating in domestic settings</vt:lpstr>
      <vt:lpstr>Overheating – actions to tackle the risk</vt:lpstr>
      <vt:lpstr>The Heatwave Plan for England </vt:lpstr>
      <vt:lpstr>The Heatwave Plan for England - Objective</vt:lpstr>
      <vt:lpstr>UKHSA strategic aims in hot weather</vt:lpstr>
      <vt:lpstr>The Heatwave Plan for England</vt:lpstr>
      <vt:lpstr>Core elements of the plan</vt:lpstr>
      <vt:lpstr>Core elements of the plan (1)</vt:lpstr>
      <vt:lpstr>Core elements of the plan (2)</vt:lpstr>
      <vt:lpstr>Core elements of the plan (3)</vt:lpstr>
      <vt:lpstr>Core elements of the plan (4)</vt:lpstr>
      <vt:lpstr>Core elements of the plan (5)</vt:lpstr>
      <vt:lpstr>Professional resources</vt:lpstr>
      <vt:lpstr>Public resources</vt:lpstr>
      <vt:lpstr>Heat-health alerting system </vt:lpstr>
      <vt:lpstr>Heat-health alerting system levels</vt:lpstr>
      <vt:lpstr>Heatwave Plan levels and actions</vt:lpstr>
      <vt:lpstr>Heatwave Plan levels and actions (1)</vt:lpstr>
      <vt:lpstr>Heatwave plan levels and actions (2)</vt:lpstr>
      <vt:lpstr>Heatwave Plan levels and actions (3)</vt:lpstr>
      <vt:lpstr>Heatwave Plan levels and actions (4)</vt:lpstr>
      <vt:lpstr>Heatwave Plan levels and actions (5)</vt:lpstr>
      <vt:lpstr>Heat-health alert temperatures by region</vt:lpstr>
      <vt:lpstr>Heat-health alerting system</vt:lpstr>
      <vt:lpstr>Heat-Health alerting system (1)</vt:lpstr>
      <vt:lpstr>Heat-health alerting system (2)</vt:lpstr>
      <vt:lpstr>Key messages (1)</vt:lpstr>
      <vt:lpstr>Key messages (2)</vt:lpstr>
      <vt:lpstr>Resources</vt:lpstr>
      <vt:lpstr>About UK Health Security Agency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health impacts of hot weather and the Heatwave Plan for England</dc:title>
  <dc:creator>UKHSA</dc:creator>
  <cp:lastModifiedBy>Dave Songer</cp:lastModifiedBy>
  <cp:revision>22</cp:revision>
  <cp:lastPrinted>2021-08-09T14:01:33Z</cp:lastPrinted>
  <dcterms:created xsi:type="dcterms:W3CDTF">2022-03-02T11:37:29Z</dcterms:created>
  <dcterms:modified xsi:type="dcterms:W3CDTF">2022-05-06T10:18:43Z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0x0101003B6C67B3A72EB74CB74D8E6F5E7A0631</vt:lpwstr>
  </property>
</Properties>
</file>