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B4178-DBAA-46C5-8D22-A488A3EB1F02}"/>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8BF18042-32DA-4BCC-90E6-D40A5D691A5E}"/>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CEDD2E52-2F08-4FC7-AEE2-2A5240B6A04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4237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56553721-E9E8-47BC-B082-D7CC37ACCC9A}"/>
              </a:ext>
            </a:extLst>
          </p:cNvPr>
          <p:cNvSpPr>
            <a:spLocks noGrp="1"/>
          </p:cNvSpPr>
          <p:nvPr>
            <p:ph type="sldNum" sz="quarter" idx="14"/>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4" name="Footer Placeholder 5">
            <a:extLst>
              <a:ext uri="{FF2B5EF4-FFF2-40B4-BE49-F238E27FC236}">
                <a16:creationId xmlns:a16="http://schemas.microsoft.com/office/drawing/2014/main" id="{71D6F1F8-60AE-4EF4-AC83-D1DE3BCA7A05}"/>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194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166FD-4130-4AC9-B7A4-452A42B043CE}"/>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40F63F6E-225D-472B-B9F0-ABBDC76094F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F1210B6D-EFB1-4A9B-8AAC-7CCB404A523A}"/>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0A3DAA7-7EE9-4A40-BA92-3771F977078B}" type="datetimeFigureOut">
              <a:rPr lang="en-GB" smtClean="0"/>
              <a:t>17/02/2020</a:t>
            </a:fld>
            <a:endParaRPr lang="en-GB"/>
          </a:p>
        </p:txBody>
      </p:sp>
      <p:sp>
        <p:nvSpPr>
          <p:cNvPr id="7" name="Footer Placeholder 4">
            <a:extLst>
              <a:ext uri="{FF2B5EF4-FFF2-40B4-BE49-F238E27FC236}">
                <a16:creationId xmlns:a16="http://schemas.microsoft.com/office/drawing/2014/main" id="{2300FB3A-31ED-4DAF-B05F-5102441F2F4C}"/>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39DDF55B-AE2A-4D48-98B9-BA64ABB23FD1}"/>
              </a:ext>
            </a:extLst>
          </p:cNvPr>
          <p:cNvSpPr>
            <a:spLocks noGrp="1"/>
          </p:cNvSpPr>
          <p:nvPr>
            <p:ph type="sldNum" sz="quarter" idx="16"/>
          </p:nvPr>
        </p:nvSpPr>
        <p:spPr/>
        <p:txBody>
          <a:bodyPr/>
          <a:lstStyle>
            <a:lvl1pPr>
              <a:defRPr/>
            </a:lvl1pPr>
          </a:lstStyle>
          <a:p>
            <a:fld id="{0523C4ED-A053-4CA4-BF00-E12E7BA0C7DA}" type="slidenum">
              <a:rPr lang="en-GB" smtClean="0"/>
              <a:t>‹#›</a:t>
            </a:fld>
            <a:endParaRPr lang="en-GB"/>
          </a:p>
        </p:txBody>
      </p:sp>
    </p:spTree>
    <p:extLst>
      <p:ext uri="{BB962C8B-B14F-4D97-AF65-F5344CB8AC3E}">
        <p14:creationId xmlns:p14="http://schemas.microsoft.com/office/powerpoint/2010/main" val="324782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97D9D-3478-47AD-B293-EE71FB5AA577}"/>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070B10AA-DE5F-4F9E-99BE-CE0C229EC3A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B799BF68-09E3-4CBF-AC56-A82BACBB8831}"/>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0A3DAA7-7EE9-4A40-BA92-3771F977078B}" type="datetimeFigureOut">
              <a:rPr lang="en-GB" smtClean="0"/>
              <a:t>17/02/2020</a:t>
            </a:fld>
            <a:endParaRPr lang="en-GB"/>
          </a:p>
        </p:txBody>
      </p:sp>
      <p:sp>
        <p:nvSpPr>
          <p:cNvPr id="6" name="Footer Placeholder 3">
            <a:extLst>
              <a:ext uri="{FF2B5EF4-FFF2-40B4-BE49-F238E27FC236}">
                <a16:creationId xmlns:a16="http://schemas.microsoft.com/office/drawing/2014/main" id="{5C32478A-936F-4573-86A2-655CB278DCBE}"/>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50352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25E72-8EFE-421D-8FA1-77A39DF60E72}"/>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FE1541F7-ECB6-4CE6-B3FD-CF9B22B554DF}"/>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0A3DAA7-7EE9-4A40-BA92-3771F977078B}" type="datetimeFigureOut">
              <a:rPr lang="en-GB" smtClean="0"/>
              <a:t>17/02/2020</a:t>
            </a:fld>
            <a:endParaRPr lang="en-GB"/>
          </a:p>
        </p:txBody>
      </p:sp>
      <p:sp>
        <p:nvSpPr>
          <p:cNvPr id="4" name="Footer Placeholder 2">
            <a:extLst>
              <a:ext uri="{FF2B5EF4-FFF2-40B4-BE49-F238E27FC236}">
                <a16:creationId xmlns:a16="http://schemas.microsoft.com/office/drawing/2014/main" id="{D193943C-DE54-4709-AB30-22CF8EEF6826}"/>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9128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E680ED-B8BA-49B2-A867-F1D1A650B72E}"/>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437EBD4D-5A40-47CC-849D-E9CE3C68C1D3}"/>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DFC55527-361E-412C-A24A-0DA5824FDFB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7754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DF85F591-EB5C-4597-A573-D1DAF5C6D79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E8DE56E-F6DA-4C6B-B663-1C5401026E23}"/>
              </a:ext>
            </a:extLst>
          </p:cNvPr>
          <p:cNvSpPr>
            <a:spLocks noGrp="1"/>
          </p:cNvSpPr>
          <p:nvPr>
            <p:ph type="sldNum" sz="quarter" idx="10"/>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6" name="Footer Placeholder 5">
            <a:extLst>
              <a:ext uri="{FF2B5EF4-FFF2-40B4-BE49-F238E27FC236}">
                <a16:creationId xmlns:a16="http://schemas.microsoft.com/office/drawing/2014/main" id="{8916E4E5-E92A-499C-8D64-8797067EDB2C}"/>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0535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452880DF-38AE-4022-9157-5CAA39CB915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D70D981-BFC7-430F-B509-0908DEC4C81E}"/>
              </a:ext>
            </a:extLst>
          </p:cNvPr>
          <p:cNvSpPr>
            <a:spLocks noGrp="1"/>
          </p:cNvSpPr>
          <p:nvPr>
            <p:ph type="sldNum" sz="quarter" idx="10"/>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6" name="Footer Placeholder 5">
            <a:extLst>
              <a:ext uri="{FF2B5EF4-FFF2-40B4-BE49-F238E27FC236}">
                <a16:creationId xmlns:a16="http://schemas.microsoft.com/office/drawing/2014/main" id="{67666923-BE8D-49C3-9707-434495348F0C}"/>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739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8BE35769-9C21-42ED-BF1B-0B8CAB4146E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AEB3466-D42B-492C-9764-0E9D25C55C61}"/>
              </a:ext>
            </a:extLst>
          </p:cNvPr>
          <p:cNvSpPr>
            <a:spLocks noGrp="1"/>
          </p:cNvSpPr>
          <p:nvPr>
            <p:ph type="sldNum" sz="quarter" idx="10"/>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7" name="Footer Placeholder 5">
            <a:extLst>
              <a:ext uri="{FF2B5EF4-FFF2-40B4-BE49-F238E27FC236}">
                <a16:creationId xmlns:a16="http://schemas.microsoft.com/office/drawing/2014/main" id="{A176F019-5596-48AB-B300-49A063D6CA3D}"/>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9759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CDAFFF8A-993C-40CE-9EB7-E15BFD6D64D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86729A6-C311-4E9E-8110-864D7092A0DF}"/>
              </a:ext>
            </a:extLst>
          </p:cNvPr>
          <p:cNvSpPr>
            <a:spLocks noGrp="1"/>
          </p:cNvSpPr>
          <p:nvPr>
            <p:ph type="sldNum" sz="quarter" idx="10"/>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7" name="Footer Placeholder 5">
            <a:extLst>
              <a:ext uri="{FF2B5EF4-FFF2-40B4-BE49-F238E27FC236}">
                <a16:creationId xmlns:a16="http://schemas.microsoft.com/office/drawing/2014/main" id="{F0CB7A61-98E9-418D-BD8B-E66593D34A49}"/>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050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9D5C4B1A-CFE9-4987-8AB3-A3CF10DDC34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FD829F2-6065-4AB8-92DC-BBD9F597B8BA}"/>
              </a:ext>
            </a:extLst>
          </p:cNvPr>
          <p:cNvSpPr>
            <a:spLocks noGrp="1"/>
          </p:cNvSpPr>
          <p:nvPr>
            <p:ph type="sldNum" sz="quarter" idx="10"/>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6" name="Footer Placeholder 5">
            <a:extLst>
              <a:ext uri="{FF2B5EF4-FFF2-40B4-BE49-F238E27FC236}">
                <a16:creationId xmlns:a16="http://schemas.microsoft.com/office/drawing/2014/main" id="{E66C4463-C683-4D13-8BD0-A1251B550C23}"/>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5944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2601661A-5BC3-4EFA-AAFB-D92D90CECA7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5BA6A5A3-C7A2-4881-941A-2C4D2076303B}"/>
              </a:ext>
            </a:extLst>
          </p:cNvPr>
          <p:cNvSpPr>
            <a:spLocks noGrp="1"/>
          </p:cNvSpPr>
          <p:nvPr>
            <p:ph type="sldNum" sz="quarter" idx="10"/>
          </p:nvPr>
        </p:nvSpPr>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7" name="Footer Placeholder 5">
            <a:extLst>
              <a:ext uri="{FF2B5EF4-FFF2-40B4-BE49-F238E27FC236}">
                <a16:creationId xmlns:a16="http://schemas.microsoft.com/office/drawing/2014/main" id="{4C8AD638-6661-45F7-987A-92CBDBE58513}"/>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211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53BDC8-6877-4552-BA9B-FC0394038A6A}"/>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D3907DDC-E9A8-4427-B301-8241EC0A8FF8}"/>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E5B8CF10-C82D-4DA6-B82E-1F3E827766F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E160BC68-D608-4D65-BEE8-78E58580EE99}"/>
              </a:ext>
            </a:extLst>
          </p:cNvPr>
          <p:cNvSpPr>
            <a:spLocks noGrp="1"/>
          </p:cNvSpPr>
          <p:nvPr>
            <p:ph type="sldNum" sz="quarter" idx="10"/>
          </p:nvPr>
        </p:nvSpPr>
        <p:spPr>
          <a:noFill/>
        </p:spPr>
        <p:txBody>
          <a:bodyPr/>
          <a:lstStyle>
            <a:lvl1pPr marL="185098" algn="l">
              <a:defRPr>
                <a:solidFill>
                  <a:schemeClr val="bg1"/>
                </a:solidFill>
              </a:defRPr>
            </a:lvl1pPr>
          </a:lstStyle>
          <a:p>
            <a:fld id="{0523C4ED-A053-4CA4-BF00-E12E7BA0C7DA}" type="slidenum">
              <a:rPr lang="en-GB" smtClean="0"/>
              <a:t>‹#›</a:t>
            </a:fld>
            <a:endParaRPr lang="en-GB"/>
          </a:p>
        </p:txBody>
      </p:sp>
      <p:sp>
        <p:nvSpPr>
          <p:cNvPr id="8" name="Footer Placeholder 5">
            <a:extLst>
              <a:ext uri="{FF2B5EF4-FFF2-40B4-BE49-F238E27FC236}">
                <a16:creationId xmlns:a16="http://schemas.microsoft.com/office/drawing/2014/main" id="{306149B4-BD19-4ABD-9DF6-7E35DFCAC200}"/>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3847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DCEAD-1375-4D9A-8AF9-147EF4BEF242}"/>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6FD09DA-EE17-4B25-83C0-0462893E9A62}"/>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CFEC44CB-1812-4B3B-98E0-B0D9914253A0}"/>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0523C4ED-A053-4CA4-BF00-E12E7BA0C7DA}" type="slidenum">
              <a:rPr lang="en-GB" smtClean="0"/>
              <a:t>‹#›</a:t>
            </a:fld>
            <a:endParaRPr lang="en-GB"/>
          </a:p>
        </p:txBody>
      </p:sp>
      <p:sp>
        <p:nvSpPr>
          <p:cNvPr id="6" name="Footer Placeholder 5">
            <a:extLst>
              <a:ext uri="{FF2B5EF4-FFF2-40B4-BE49-F238E27FC236}">
                <a16:creationId xmlns:a16="http://schemas.microsoft.com/office/drawing/2014/main" id="{FF2B186D-00F4-46D8-B243-326E14C5594A}"/>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66799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21A5-A99C-439F-AF6E-64A343629260}"/>
              </a:ext>
            </a:extLst>
          </p:cNvPr>
          <p:cNvSpPr>
            <a:spLocks noGrp="1"/>
          </p:cNvSpPr>
          <p:nvPr>
            <p:ph type="ctrTitle"/>
          </p:nvPr>
        </p:nvSpPr>
        <p:spPr/>
        <p:txBody>
          <a:bodyPr>
            <a:normAutofit/>
          </a:bodyPr>
          <a:lstStyle/>
          <a:p>
            <a:r>
              <a:rPr lang="en-GB"/>
              <a:t>Patterns and trends in child obesity in the North West</a:t>
            </a:r>
          </a:p>
        </p:txBody>
      </p:sp>
      <p:sp>
        <p:nvSpPr>
          <p:cNvPr id="3" name="Subtitle 2">
            <a:extLst>
              <a:ext uri="{FF2B5EF4-FFF2-40B4-BE49-F238E27FC236}">
                <a16:creationId xmlns:a16="http://schemas.microsoft.com/office/drawing/2014/main" id="{31982385-2E3B-479C-946C-5FFEBA09F72F}"/>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246184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6562-518B-4D83-9A0C-77A3A57FB3A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6CEFB96-F7A1-420D-8ED0-60E69E91AFA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E74396D5-67DD-486C-B3ED-8D057B11873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D13F422C-B0B8-4AE6-9B77-FDDDE1A1DAF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C1252BF3-9772-48E8-AB4A-623BFF9375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E93EA1EE-7F5B-411F-9EE0-BB35F2EF1566}"/>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A9F2B27A-0786-45FD-ABBB-BB01C49A364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North West</a:t>
            </a:r>
          </a:p>
        </p:txBody>
      </p:sp>
    </p:spTree>
    <p:extLst>
      <p:ext uri="{BB962C8B-B14F-4D97-AF65-F5344CB8AC3E}">
        <p14:creationId xmlns:p14="http://schemas.microsoft.com/office/powerpoint/2010/main" val="57153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4267-17A8-4A88-81D6-E6563F5BD15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CB2DCDE-2716-45D6-A02A-1F00C0AA2AA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EAAC4628-F894-42B1-AE8A-34F061B8F68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1EA98B06-17EF-4749-A1F3-30B0ABC00E6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1EF5E3B9-71E3-4BD7-9F24-C317AAB37A3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B3D8E2E1-7E13-4C21-BE3D-A2FF8FA201B2}"/>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4E44823E-75CF-4409-83B7-AE6C2AD3A51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North West</a:t>
            </a:r>
          </a:p>
        </p:txBody>
      </p:sp>
    </p:spTree>
    <p:extLst>
      <p:ext uri="{BB962C8B-B14F-4D97-AF65-F5344CB8AC3E}">
        <p14:creationId xmlns:p14="http://schemas.microsoft.com/office/powerpoint/2010/main" val="82529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B6B3-9C39-4085-815C-7C03DA95729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41865C3-A9ED-42BC-9DDB-A64FCF74ACF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538E712C-EC29-4538-B060-AC367690D82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B434270F-8272-425C-8344-E9A149178E1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A3FE1EC6-4435-4997-93EB-E0D5D4150DC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6F3152B6-9D95-4B54-B74E-C9132B85A925}"/>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4F3AF49C-6596-459E-A5A7-14B05D0E397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North West</a:t>
            </a:r>
          </a:p>
        </p:txBody>
      </p:sp>
    </p:spTree>
    <p:extLst>
      <p:ext uri="{BB962C8B-B14F-4D97-AF65-F5344CB8AC3E}">
        <p14:creationId xmlns:p14="http://schemas.microsoft.com/office/powerpoint/2010/main" val="226098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16C1-83B4-484F-B587-C2DE003D705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4631B5E-022E-490F-9BED-1E8C4085AA6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D6263ED4-CFE0-4590-A3A2-F25A42044FF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818ACE64-150A-4ABE-94F9-E7F1149488F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North West District and Unitary Authorities</a:t>
            </a:r>
          </a:p>
        </p:txBody>
      </p:sp>
      <p:sp>
        <p:nvSpPr>
          <p:cNvPr id="6" name="TextBox 5">
            <a:extLst>
              <a:ext uri="{FF2B5EF4-FFF2-40B4-BE49-F238E27FC236}">
                <a16:creationId xmlns:a16="http://schemas.microsoft.com/office/drawing/2014/main" id="{17774B67-D577-4266-9118-86774C1E9CF8}"/>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5DFA612E-4120-4515-95D7-584B0D85F15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DBCC3631-E84A-4784-95B5-8457EE314441}"/>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16A792DA-C491-4215-B487-AF9192D6F90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North West</a:t>
            </a:r>
          </a:p>
        </p:txBody>
      </p:sp>
    </p:spTree>
    <p:extLst>
      <p:ext uri="{BB962C8B-B14F-4D97-AF65-F5344CB8AC3E}">
        <p14:creationId xmlns:p14="http://schemas.microsoft.com/office/powerpoint/2010/main" val="126129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D6BD-509E-4209-8B28-ED3C9D1ECFE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244F0D9-F4FA-46A3-8411-C71BCE16DA7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C88EBE07-19F3-47E4-8D3E-70EDD68C6FF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23A13F22-FF70-4FD3-8AA3-10E618B9132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North West District and Unitary Authorities</a:t>
            </a:r>
          </a:p>
        </p:txBody>
      </p:sp>
      <p:sp>
        <p:nvSpPr>
          <p:cNvPr id="6" name="TextBox 5">
            <a:extLst>
              <a:ext uri="{FF2B5EF4-FFF2-40B4-BE49-F238E27FC236}">
                <a16:creationId xmlns:a16="http://schemas.microsoft.com/office/drawing/2014/main" id="{1309F7BB-9586-42AE-A4A6-DA31F8395C81}"/>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56A4FABD-97C1-4340-A51D-1C404FE5328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38468C7C-E0E4-4F64-AFAE-933A1DC5710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F619A35D-A1A9-41AE-A63D-C3CC3EDF2DA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North West</a:t>
            </a:r>
          </a:p>
        </p:txBody>
      </p:sp>
    </p:spTree>
    <p:extLst>
      <p:ext uri="{BB962C8B-B14F-4D97-AF65-F5344CB8AC3E}">
        <p14:creationId xmlns:p14="http://schemas.microsoft.com/office/powerpoint/2010/main" val="316974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D07C-C4ED-4EBC-93B3-EBF1BDBFB97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015037E-B18E-4396-93FC-FB7CA6D9615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A2F07A7C-1C37-4B78-AACE-B3B232A68AC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ED9B81A6-68AA-471A-8F2A-9FDBF6F967C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North West District and Unitary Authorities</a:t>
            </a:r>
          </a:p>
        </p:txBody>
      </p:sp>
      <p:sp>
        <p:nvSpPr>
          <p:cNvPr id="6" name="TextBox 5">
            <a:extLst>
              <a:ext uri="{FF2B5EF4-FFF2-40B4-BE49-F238E27FC236}">
                <a16:creationId xmlns:a16="http://schemas.microsoft.com/office/drawing/2014/main" id="{4A461FB7-BCF9-42EB-A85C-D0C3F98E2338}"/>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B7518C57-0028-4F4F-99C2-E8F280463463}"/>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3BC35A64-7035-4C4F-B4E7-00C8A73D07F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909437F2-0A50-4B3F-865F-0CB776F513A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52FC4F9E-2324-42FD-B2CB-33EEC097FDD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North West</a:t>
            </a:r>
          </a:p>
        </p:txBody>
      </p:sp>
    </p:spTree>
    <p:extLst>
      <p:ext uri="{BB962C8B-B14F-4D97-AF65-F5344CB8AC3E}">
        <p14:creationId xmlns:p14="http://schemas.microsoft.com/office/powerpoint/2010/main" val="389814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10C-3DE7-427C-88D4-5638B6E12F1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C517C89-6AA2-44F2-A3E4-54608E3EE7F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D69CE033-B2DF-4582-BAA5-F5CF0F9D5AC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73BD4F92-4BD9-4199-84C4-2E52E7D23D5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479CF5EC-E08E-4D6B-9FA7-159229C1A1C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99A15B5A-1F0F-4513-A03F-225F1A78473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EFCAB0F5-D5D4-46DF-816F-2D7513AB2566}"/>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4B428726-4ED3-4C0D-ABAD-6ADFCB53220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North West</a:t>
            </a:r>
          </a:p>
        </p:txBody>
      </p:sp>
    </p:spTree>
    <p:extLst>
      <p:ext uri="{BB962C8B-B14F-4D97-AF65-F5344CB8AC3E}">
        <p14:creationId xmlns:p14="http://schemas.microsoft.com/office/powerpoint/2010/main" val="360659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0AC9-056A-4B37-A581-18704477226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FB9D95D-03E9-43D5-96DF-8EC3F4BFD05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E7347E2E-B3C9-41F8-BAA0-CDC4277B18B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E71FEF39-AEE7-4088-9794-BF36B92140E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82E30EAE-1441-4A7C-A3FE-1411E745BF0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C63007C2-E3F6-49D0-B106-8632E60785A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84493942-2F88-4C98-9E40-553AFD2EA76C}"/>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A9D03623-EFAA-48D3-8E4D-4BF8953EA38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North West</a:t>
            </a:r>
          </a:p>
        </p:txBody>
      </p:sp>
    </p:spTree>
    <p:extLst>
      <p:ext uri="{BB962C8B-B14F-4D97-AF65-F5344CB8AC3E}">
        <p14:creationId xmlns:p14="http://schemas.microsoft.com/office/powerpoint/2010/main" val="217026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7E32-FEEE-4C4F-AD39-2C1520CE539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B0F8B5E-8E9C-4A06-9600-731E29AD1F3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E64E9039-D068-4C44-8417-BC45DBB3762E}"/>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8D590DB1-4EE0-4146-83D8-FF273D6F6AE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North West</a:t>
            </a:r>
          </a:p>
        </p:txBody>
      </p:sp>
    </p:spTree>
    <p:extLst>
      <p:ext uri="{BB962C8B-B14F-4D97-AF65-F5344CB8AC3E}">
        <p14:creationId xmlns:p14="http://schemas.microsoft.com/office/powerpoint/2010/main" val="128489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A3E3-D90D-4F52-8FB2-282AC4D8EBF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C5DE237-3599-4B61-AB86-2F31005BC7A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350D9813-F637-4BE2-8A59-0F6AA5EF6B5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97A02629-46B2-4DEC-96C0-5EFF0D8B38A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F0F74115-AAA0-4A82-922D-B974D3CC2D3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991BCDAE-6BAE-4BC1-8A09-CFB8F68B4BA6}"/>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53D69107-C5FC-4EAE-B370-EC596694432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North West</a:t>
            </a:r>
          </a:p>
        </p:txBody>
      </p:sp>
    </p:spTree>
    <p:extLst>
      <p:ext uri="{BB962C8B-B14F-4D97-AF65-F5344CB8AC3E}">
        <p14:creationId xmlns:p14="http://schemas.microsoft.com/office/powerpoint/2010/main" val="135905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A81E-75D5-4E2D-AE76-8CAFA4F0AA4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81E08BF-D5FD-4D2E-806C-65202E272571}"/>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FCDB6489-A108-4BBE-99C2-9A45C529449C}"/>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North West in 2018/19 was 81,463 in Reception, and 81,945 in Year 6. The participation rate in the North West in 2018/19 was 95.7% for children in Reception and 94.8% for children in Year 6.</a:t>
            </a:r>
          </a:p>
        </p:txBody>
      </p:sp>
      <p:sp>
        <p:nvSpPr>
          <p:cNvPr id="5" name="TextBox 4">
            <a:extLst>
              <a:ext uri="{FF2B5EF4-FFF2-40B4-BE49-F238E27FC236}">
                <a16:creationId xmlns:a16="http://schemas.microsoft.com/office/drawing/2014/main" id="{C92FD1BF-86BE-4934-B24B-9AE1E0CDCF70}"/>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0D875FDF-161C-465E-9DE1-4477FDD28997}"/>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39EFB547-C86C-46C0-BB39-463E95CF759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North West</a:t>
            </a:r>
          </a:p>
        </p:txBody>
      </p:sp>
    </p:spTree>
    <p:extLst>
      <p:ext uri="{BB962C8B-B14F-4D97-AF65-F5344CB8AC3E}">
        <p14:creationId xmlns:p14="http://schemas.microsoft.com/office/powerpoint/2010/main" val="162729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8644-65A5-433E-9621-A3A16BDFB0C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9B1802F-3BA3-4706-B03F-B595C74636B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7EB40CE8-DD05-41DD-88B7-A3AAEE2833F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9C55E4AA-88B9-44B2-B8C8-EEBCE11FF336}"/>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6754A2E2-5801-4D39-B947-06FBEFD6FB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E48BE895-AA09-412D-894B-0AA02626BE00}"/>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B188AA72-52ED-406B-AE03-F8AF81F8B7B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North West</a:t>
            </a:r>
          </a:p>
        </p:txBody>
      </p:sp>
    </p:spTree>
    <p:extLst>
      <p:ext uri="{BB962C8B-B14F-4D97-AF65-F5344CB8AC3E}">
        <p14:creationId xmlns:p14="http://schemas.microsoft.com/office/powerpoint/2010/main" val="232727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9253-7DDF-4489-B334-5E90C1796C5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D0D6BF8-386A-4223-BAF9-182D6172522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31D82D71-4380-4716-982B-329B84F22D7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BCB61024-4C6B-4D15-A178-3908A9B74F95}"/>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6A28DA3E-5DC7-4B57-A23E-63851FCBEEF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4220B88A-87B3-491B-8512-D99BE14DD7E5}"/>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F44EEDC2-75F3-40B5-ADF3-C6B90789781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North West</a:t>
            </a:r>
          </a:p>
        </p:txBody>
      </p:sp>
    </p:spTree>
    <p:extLst>
      <p:ext uri="{BB962C8B-B14F-4D97-AF65-F5344CB8AC3E}">
        <p14:creationId xmlns:p14="http://schemas.microsoft.com/office/powerpoint/2010/main" val="358873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28E9-4B5B-4605-8DD7-6FE03BAE045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379D8EC-2147-4320-8F46-FC03AE7400E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D5136D27-492C-4F4B-9448-E836CB0A4CF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t>
            </a:r>
            <a:r>
              <a:rPr lang="en-GB" b="1" dirty="0">
                <a:solidFill>
                  <a:srgbClr val="000000"/>
                </a:solidFill>
              </a:rPr>
              <a:t>age</a:t>
            </a:r>
            <a:endParaRPr lang="en-GB" b="1"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B5CD1178-0955-4831-8DD3-EC1E3455B626}"/>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A50F44B8-C0AD-4CD2-86F1-96889B280A2D}"/>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F1BDEE53-838D-4A5E-A727-CC2B22DD188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54DD5A01-4EEF-42AE-8BEB-6600A022626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BB574B70-0B09-4F5D-B37F-68BE60F107D6}"/>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58F705E7-AA1D-43B6-89AD-00D6076A16C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North West</a:t>
            </a:r>
          </a:p>
        </p:txBody>
      </p:sp>
    </p:spTree>
    <p:extLst>
      <p:ext uri="{BB962C8B-B14F-4D97-AF65-F5344CB8AC3E}">
        <p14:creationId xmlns:p14="http://schemas.microsoft.com/office/powerpoint/2010/main" val="4162686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D8D-F794-4C92-9B58-A5B3C1EFC8E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B285FC9-D1BF-482C-BAB9-FBAC9081F56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87D44017-8EB4-4016-B691-1A2365D998D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t>
            </a:r>
            <a:r>
              <a:rPr lang="en-GB" b="1" dirty="0">
                <a:solidFill>
                  <a:srgbClr val="000000"/>
                </a:solidFill>
              </a:rPr>
              <a:t>age</a:t>
            </a:r>
            <a:endParaRPr lang="en-GB" b="1"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177647A6-ABEE-4278-A90B-37C0597C63B9}"/>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13A88215-C139-48E9-9848-6E50DD7F4045}"/>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EE34F779-FF3A-40A5-9C49-47F58B53A1C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C03B85AC-1906-4A0E-8384-057738761EC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035C6EF9-41FA-4D59-A66E-75B88E6F7207}"/>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533F0CBB-14AF-430A-9DBF-25E5AE77938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North West</a:t>
            </a:r>
          </a:p>
        </p:txBody>
      </p:sp>
    </p:spTree>
    <p:extLst>
      <p:ext uri="{BB962C8B-B14F-4D97-AF65-F5344CB8AC3E}">
        <p14:creationId xmlns:p14="http://schemas.microsoft.com/office/powerpoint/2010/main" val="336562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BDE3-47B1-4DED-9B89-993E6FB4B2B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1CFE9CC-30A2-4A09-9A7B-5D3958FDCA88}"/>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C6057F42-4DDD-4BD5-AD2E-50C7685548DD}"/>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DFEE6096-27FC-4810-B776-226B58BB1C22}"/>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746C4BFD-523F-4EAD-826D-612459CB8157}"/>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A251DBEB-1805-44A9-AFF2-D8A7094DB79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North West</a:t>
            </a:r>
          </a:p>
        </p:txBody>
      </p:sp>
      <p:pic>
        <p:nvPicPr>
          <p:cNvPr id="9" name="Picture 8">
            <a:extLst>
              <a:ext uri="{FF2B5EF4-FFF2-40B4-BE49-F238E27FC236}">
                <a16:creationId xmlns:a16="http://schemas.microsoft.com/office/drawing/2014/main" id="{D8A45E45-7272-4C9C-8A9C-89A49675D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40" y="1386037"/>
            <a:ext cx="4248000" cy="4677975"/>
          </a:xfrm>
          <a:prstGeom prst="rect">
            <a:avLst/>
          </a:prstGeom>
        </p:spPr>
      </p:pic>
    </p:spTree>
    <p:extLst>
      <p:ext uri="{BB962C8B-B14F-4D97-AF65-F5344CB8AC3E}">
        <p14:creationId xmlns:p14="http://schemas.microsoft.com/office/powerpoint/2010/main" val="6969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DC0C-FBE3-436A-A487-D9E608B71E4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0A4C69F-7872-44BF-A0F5-BA8503BBB929}"/>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E73AE32A-93D6-4FD0-9EB4-F8D25F4D9FFA}"/>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DADA7BEB-0333-413A-AE28-B34B57B56817}"/>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703988E0-EC0B-4E01-8210-B8B9E53351A1}"/>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2CC6404C-3970-4001-B436-7DC257EAF50D}"/>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4D11A7A5-FF71-4B04-8414-4130C0601514}"/>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1C79271C-8839-45C4-B303-EED47ED510F4}"/>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205BBD71-0971-430B-96D3-9BB53340BCD8}"/>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69416993-9AA8-43E8-81E9-B4F40BDD430B}"/>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68EAB0DA-EFA5-47C1-A9E8-F009141BC003}"/>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F867D10C-BF70-48F8-B630-FFD3207E3655}"/>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53E27157-01EA-4775-8878-216016D0226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the North West</a:t>
            </a:r>
          </a:p>
        </p:txBody>
      </p:sp>
    </p:spTree>
    <p:extLst>
      <p:ext uri="{BB962C8B-B14F-4D97-AF65-F5344CB8AC3E}">
        <p14:creationId xmlns:p14="http://schemas.microsoft.com/office/powerpoint/2010/main" val="213769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A8E06-D25D-4989-B6EC-5BA5AC0717AB}"/>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41486C45-20D0-4383-9C43-9E7934EC0AFD}"/>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E5DFC84C-A0DC-4E2A-BE12-A68A0AB7C372}"/>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6258764B-34F3-4B42-ABF6-D1893F3ADC92}"/>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115A1B9B-3A89-49D6-8C03-A525D4DB5A4B}"/>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E6CBD08C-C651-49E9-94F0-2BE7881F8411}"/>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59152F59-7F16-4615-B02A-3A922ECF17EB}"/>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12E3C0E0-EE7C-4D5E-8086-EE94547CD960}"/>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92D9B066-4467-47BB-9530-F954842775EE}"/>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BE3EAA3F-EC3A-41D6-8E8B-F49AA2A0C37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4D0FC92A-FA1A-46C6-9228-E7ABBED4A5C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the North West</a:t>
            </a:r>
          </a:p>
        </p:txBody>
      </p:sp>
      <p:sp>
        <p:nvSpPr>
          <p:cNvPr id="15" name="TextBox 14">
            <a:extLst>
              <a:ext uri="{FF2B5EF4-FFF2-40B4-BE49-F238E27FC236}">
                <a16:creationId xmlns:a16="http://schemas.microsoft.com/office/drawing/2014/main" id="{065824FE-D81B-4399-B1E7-9454ED5CDD7A}"/>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42740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AED4-395E-43E3-BEAA-868FB1ED375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B4BFD02-5E89-44AC-9F16-5109FDCBC6A4}"/>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E72B7D20-C86A-4F1C-954F-8863BAED7C29}"/>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EF28DE87-5C97-47A9-BDFD-12FBA70B61AB}"/>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1E07CCD3-7E59-4B11-A99F-BF3B312DEAD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6DD8A08F-AC13-4D01-BA0B-96477524A259}"/>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7B07DD16-BCF3-4A6A-A0D3-CF83C223051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North West</a:t>
            </a:r>
          </a:p>
        </p:txBody>
      </p:sp>
    </p:spTree>
    <p:extLst>
      <p:ext uri="{BB962C8B-B14F-4D97-AF65-F5344CB8AC3E}">
        <p14:creationId xmlns:p14="http://schemas.microsoft.com/office/powerpoint/2010/main" val="318191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8D0E-B62C-4773-A09F-B4016A55CA9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722ED47-2203-4701-B7A1-0022C492858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A327A9D4-918D-4FB0-B72B-6FE4965DC67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E2065823-BE52-4B3A-AC5F-ECA54F1D85C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9281C9F1-876C-48C9-BE6D-9F817AEEA5F9}"/>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4 children in Reception (aged 4-5 years) are overweight or obese (24.4%)</a:t>
            </a:r>
          </a:p>
        </p:txBody>
      </p:sp>
      <p:sp>
        <p:nvSpPr>
          <p:cNvPr id="7" name="TextBox 6">
            <a:extLst>
              <a:ext uri="{FF2B5EF4-FFF2-40B4-BE49-F238E27FC236}">
                <a16:creationId xmlns:a16="http://schemas.microsoft.com/office/drawing/2014/main" id="{D2F3E92A-9018-4FF7-859A-277AB2487B6A}"/>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24.7%</a:t>
            </a:r>
          </a:p>
        </p:txBody>
      </p:sp>
      <p:sp>
        <p:nvSpPr>
          <p:cNvPr id="8" name="TextBox 7">
            <a:extLst>
              <a:ext uri="{FF2B5EF4-FFF2-40B4-BE49-F238E27FC236}">
                <a16:creationId xmlns:a16="http://schemas.microsoft.com/office/drawing/2014/main" id="{85A9B6C2-A967-4F55-9DC4-9B484792161B}"/>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24.2%</a:t>
            </a:r>
          </a:p>
        </p:txBody>
      </p:sp>
      <p:pic>
        <p:nvPicPr>
          <p:cNvPr id="10" name="Picture 9">
            <a:extLst>
              <a:ext uri="{FF2B5EF4-FFF2-40B4-BE49-F238E27FC236}">
                <a16:creationId xmlns:a16="http://schemas.microsoft.com/office/drawing/2014/main" id="{463D46C8-1DFD-4066-B567-A20FE985A79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00608" y="2331720"/>
            <a:ext cx="2542384" cy="1234440"/>
          </a:xfrm>
          <a:prstGeom prst="rect">
            <a:avLst/>
          </a:prstGeom>
        </p:spPr>
      </p:pic>
      <p:pic>
        <p:nvPicPr>
          <p:cNvPr id="12" name="Picture 11">
            <a:extLst>
              <a:ext uri="{FF2B5EF4-FFF2-40B4-BE49-F238E27FC236}">
                <a16:creationId xmlns:a16="http://schemas.microsoft.com/office/drawing/2014/main" id="{E60B357B-57D4-484F-8799-E3FC8817896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64108" y="2331720"/>
            <a:ext cx="2540183" cy="1234440"/>
          </a:xfrm>
          <a:prstGeom prst="rect">
            <a:avLst/>
          </a:prstGeom>
        </p:spPr>
      </p:pic>
      <p:sp>
        <p:nvSpPr>
          <p:cNvPr id="13" name="TextBox 12">
            <a:extLst>
              <a:ext uri="{FF2B5EF4-FFF2-40B4-BE49-F238E27FC236}">
                <a16:creationId xmlns:a16="http://schemas.microsoft.com/office/drawing/2014/main" id="{21730807-9FF0-4B00-956C-119DDE660B42}"/>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(35.9%)</a:t>
            </a:r>
          </a:p>
        </p:txBody>
      </p:sp>
      <p:sp>
        <p:nvSpPr>
          <p:cNvPr id="14" name="TextBox 13">
            <a:extLst>
              <a:ext uri="{FF2B5EF4-FFF2-40B4-BE49-F238E27FC236}">
                <a16:creationId xmlns:a16="http://schemas.microsoft.com/office/drawing/2014/main" id="{C49A6496-8D41-4C85-8597-0D771BF44B74}"/>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38.0%</a:t>
            </a:r>
          </a:p>
        </p:txBody>
      </p:sp>
      <p:sp>
        <p:nvSpPr>
          <p:cNvPr id="15" name="TextBox 14">
            <a:extLst>
              <a:ext uri="{FF2B5EF4-FFF2-40B4-BE49-F238E27FC236}">
                <a16:creationId xmlns:a16="http://schemas.microsoft.com/office/drawing/2014/main" id="{A59E8AA7-05F8-493A-9088-59751C577E52}"/>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33.7%</a:t>
            </a:r>
          </a:p>
        </p:txBody>
      </p:sp>
      <p:pic>
        <p:nvPicPr>
          <p:cNvPr id="17" name="Picture 16">
            <a:extLst>
              <a:ext uri="{FF2B5EF4-FFF2-40B4-BE49-F238E27FC236}">
                <a16:creationId xmlns:a16="http://schemas.microsoft.com/office/drawing/2014/main" id="{1B95DA05-0E33-4C7F-A9B5-CEB3809C304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4DC815B3-9029-4207-AE2A-D9F4993AA79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5F5751FA-5045-47FA-BBD2-068052298A6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North West</a:t>
            </a:r>
          </a:p>
        </p:txBody>
      </p:sp>
    </p:spTree>
    <p:extLst>
      <p:ext uri="{BB962C8B-B14F-4D97-AF65-F5344CB8AC3E}">
        <p14:creationId xmlns:p14="http://schemas.microsoft.com/office/powerpoint/2010/main" val="303186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7F91-E44F-4707-9A2A-7D27AFB9B41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A3890EF-4CF7-4E9B-B97E-B79FC8E30D1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313F7A77-40A7-4937-B66E-CD45F7DDE4E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5A303AF7-3639-4C33-A5DB-1A99447EB5F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FA0E6ED5-3F44-4360-8A10-7FDD99A3DB28}"/>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(10.6%)</a:t>
            </a:r>
          </a:p>
        </p:txBody>
      </p:sp>
      <p:pic>
        <p:nvPicPr>
          <p:cNvPr id="8" name="Picture 7">
            <a:extLst>
              <a:ext uri="{FF2B5EF4-FFF2-40B4-BE49-F238E27FC236}">
                <a16:creationId xmlns:a16="http://schemas.microsoft.com/office/drawing/2014/main" id="{25C10A4D-EBAF-418A-B334-2D6D97A7EE3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B3169C17-D092-4AF1-9244-AA2C85685695}"/>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10.8%</a:t>
            </a:r>
          </a:p>
        </p:txBody>
      </p:sp>
      <p:pic>
        <p:nvPicPr>
          <p:cNvPr id="11" name="Picture 10">
            <a:extLst>
              <a:ext uri="{FF2B5EF4-FFF2-40B4-BE49-F238E27FC236}">
                <a16:creationId xmlns:a16="http://schemas.microsoft.com/office/drawing/2014/main" id="{48842F2B-7A4B-4018-A667-6C27109752F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D170355F-732B-4185-ABA9-F31C9D2FA18A}"/>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10.4%</a:t>
            </a:r>
          </a:p>
        </p:txBody>
      </p:sp>
      <p:sp>
        <p:nvSpPr>
          <p:cNvPr id="13" name="TextBox 12">
            <a:extLst>
              <a:ext uri="{FF2B5EF4-FFF2-40B4-BE49-F238E27FC236}">
                <a16:creationId xmlns:a16="http://schemas.microsoft.com/office/drawing/2014/main" id="{381415F5-2A18-48A3-B165-442FA77CF3D4}"/>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(21.5%)</a:t>
            </a:r>
          </a:p>
        </p:txBody>
      </p:sp>
      <p:sp>
        <p:nvSpPr>
          <p:cNvPr id="14" name="TextBox 13">
            <a:extLst>
              <a:ext uri="{FF2B5EF4-FFF2-40B4-BE49-F238E27FC236}">
                <a16:creationId xmlns:a16="http://schemas.microsoft.com/office/drawing/2014/main" id="{A0017068-4350-4FFF-94DB-C1F3A904BC5B}"/>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23.8%</a:t>
            </a:r>
          </a:p>
        </p:txBody>
      </p:sp>
      <p:sp>
        <p:nvSpPr>
          <p:cNvPr id="15" name="TextBox 14">
            <a:extLst>
              <a:ext uri="{FF2B5EF4-FFF2-40B4-BE49-F238E27FC236}">
                <a16:creationId xmlns:a16="http://schemas.microsoft.com/office/drawing/2014/main" id="{0559BD78-B189-49E9-8625-77A486CC40F5}"/>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19.0%</a:t>
            </a:r>
          </a:p>
        </p:txBody>
      </p:sp>
      <p:pic>
        <p:nvPicPr>
          <p:cNvPr id="17" name="Picture 16">
            <a:extLst>
              <a:ext uri="{FF2B5EF4-FFF2-40B4-BE49-F238E27FC236}">
                <a16:creationId xmlns:a16="http://schemas.microsoft.com/office/drawing/2014/main" id="{E7FE859D-D539-4782-9C00-31104D9A93B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53F7D318-D114-44C4-8130-E82BA1F4A47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BB4D8204-D125-472C-B590-9AEC5236492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North West</a:t>
            </a:r>
          </a:p>
        </p:txBody>
      </p:sp>
    </p:spTree>
    <p:extLst>
      <p:ext uri="{BB962C8B-B14F-4D97-AF65-F5344CB8AC3E}">
        <p14:creationId xmlns:p14="http://schemas.microsoft.com/office/powerpoint/2010/main" val="219763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7C01-51C2-4F57-AD6F-CE3D9130241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5FE5BD7-D0C6-42AC-BDC0-57B46802B2B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F27CE8FD-435F-4DAF-ADFA-51E420EB2C1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EB96F1B-488C-4243-98FE-DDBB8F2FA12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2168EADB-3FFC-4F7D-BE71-C12DBB5DFA3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55F5FF83-177B-43E2-9A35-D8DEE73C199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5DDFE4B0-1887-4533-8205-C75D845DC42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North West</a:t>
            </a:r>
          </a:p>
        </p:txBody>
      </p:sp>
    </p:spTree>
    <p:extLst>
      <p:ext uri="{BB962C8B-B14F-4D97-AF65-F5344CB8AC3E}">
        <p14:creationId xmlns:p14="http://schemas.microsoft.com/office/powerpoint/2010/main" val="199369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2582-BC7E-4B34-8241-820C1F50F59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C3E4419-6456-430F-9199-31CC6F021B7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4823CDA3-D7D5-47AA-871C-D74E83CED57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83C79C6-9539-4B2C-BA6E-D282193B776A}"/>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B48F4458-2DDA-4858-B4A9-29847718AC65}"/>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47F39426-FC35-48E4-9BA2-D74D1ED31AF3}"/>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8F1FBB13-EC75-4D47-B41B-4A4277DD70C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AA398E5D-7FE5-49DF-9365-66BF1B58846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07AEFD6D-9E15-4BAA-8CCE-2382A8D6E3A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North West</a:t>
            </a:r>
          </a:p>
        </p:txBody>
      </p:sp>
    </p:spTree>
    <p:extLst>
      <p:ext uri="{BB962C8B-B14F-4D97-AF65-F5344CB8AC3E}">
        <p14:creationId xmlns:p14="http://schemas.microsoft.com/office/powerpoint/2010/main" val="250677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A7E6-0E45-40FF-8843-B9E72F93FBC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7EC3728-3AF2-41F4-8A34-C40C9B028CF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7AB8CDD0-0EA6-4B5A-86D3-8358878E67F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FC8E2C0A-369D-4309-B5D9-24203BBFB4F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994AED44-80E3-4464-9EB4-B53188C52668}"/>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2D322B4A-23F7-4B98-B473-65D3AEA0BD25}"/>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3384BAA3-CE95-4545-A61E-8AB05F6C528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1EAC68C3-C84D-41D3-AE0B-82C37D4CA63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1358304D-1D4D-4D4C-95D8-0BB6FD9EF809}"/>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4AFF6A16-98B9-4CAC-8434-95927394706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North West</a:t>
            </a:r>
          </a:p>
        </p:txBody>
      </p:sp>
    </p:spTree>
    <p:extLst>
      <p:ext uri="{BB962C8B-B14F-4D97-AF65-F5344CB8AC3E}">
        <p14:creationId xmlns:p14="http://schemas.microsoft.com/office/powerpoint/2010/main" val="93857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950B-9DC1-4827-8A84-4A3B379A23C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7C0ECD8-DF8A-426C-93FC-05FBAD6FC18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West</a:t>
            </a:r>
          </a:p>
        </p:txBody>
      </p:sp>
      <p:sp>
        <p:nvSpPr>
          <p:cNvPr id="4" name="TextBox 3">
            <a:extLst>
              <a:ext uri="{FF2B5EF4-FFF2-40B4-BE49-F238E27FC236}">
                <a16:creationId xmlns:a16="http://schemas.microsoft.com/office/drawing/2014/main" id="{2E50B7BA-97EC-4E93-87AF-4EB3E5857EE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C07F87B1-C82D-46CA-81A9-5DE19676B142}"/>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9E39286D-79E5-456B-A12E-E9A1370E7E63}"/>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C90AEAE1-4941-45F7-BBDD-73DB4F2602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53F057BE-FA5C-4D71-8F04-6C1D109D207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0B87D41D-AB92-416E-887B-581C9F849D0F}"/>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6B658A87-8956-406D-A62A-DBE9AD920FD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North West</a:t>
            </a:r>
          </a:p>
        </p:txBody>
      </p:sp>
    </p:spTree>
    <p:extLst>
      <p:ext uri="{BB962C8B-B14F-4D97-AF65-F5344CB8AC3E}">
        <p14:creationId xmlns:p14="http://schemas.microsoft.com/office/powerpoint/2010/main" val="1256965815"/>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15</TotalTime>
  <Words>1713</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the North West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North West</dc:title>
  <dc:creator>Catherine Bray</dc:creator>
  <cp:lastModifiedBy>Caroline Hancock</cp:lastModifiedBy>
  <cp:revision>4</cp:revision>
  <dcterms:created xsi:type="dcterms:W3CDTF">2020-01-20T16:52:31Z</dcterms:created>
  <dcterms:modified xsi:type="dcterms:W3CDTF">2020-02-17T13:11:13Z</dcterms:modified>
</cp:coreProperties>
</file>