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FF019-AAB5-443D-A668-003297AD6EA8}"/>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2785D04B-63C9-4A34-BCBB-56CAD3CFD0B0}"/>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3ECCBAB4-E114-4FE1-AD4D-04E6BE01C4A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1794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8F75CA97-69CA-4073-879E-1CC17A91E34F}"/>
              </a:ext>
            </a:extLst>
          </p:cNvPr>
          <p:cNvSpPr>
            <a:spLocks noGrp="1"/>
          </p:cNvSpPr>
          <p:nvPr>
            <p:ph type="sldNum" sz="quarter" idx="14"/>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4" name="Footer Placeholder 5">
            <a:extLst>
              <a:ext uri="{FF2B5EF4-FFF2-40B4-BE49-F238E27FC236}">
                <a16:creationId xmlns:a16="http://schemas.microsoft.com/office/drawing/2014/main" id="{268EB015-540F-41C1-92E7-D711DC4BFCCF}"/>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7039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976954-782A-47C2-BF4A-9B99376A1CAF}"/>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8F470B16-DAA3-451A-B7F5-4499924C47C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78B090B0-9201-4CE6-BBBF-C992EEBBCCEC}"/>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B399822-C4BF-4F99-81D1-3993FFA6319A}" type="datetimeFigureOut">
              <a:rPr lang="en-GB" smtClean="0"/>
              <a:t>17/02/2020</a:t>
            </a:fld>
            <a:endParaRPr lang="en-GB"/>
          </a:p>
        </p:txBody>
      </p:sp>
      <p:sp>
        <p:nvSpPr>
          <p:cNvPr id="7" name="Footer Placeholder 4">
            <a:extLst>
              <a:ext uri="{FF2B5EF4-FFF2-40B4-BE49-F238E27FC236}">
                <a16:creationId xmlns:a16="http://schemas.microsoft.com/office/drawing/2014/main" id="{A2844700-59CD-4938-A8CC-E68D936B9C92}"/>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6B9BF367-46F2-41B8-B59C-89323A4DB0D0}"/>
              </a:ext>
            </a:extLst>
          </p:cNvPr>
          <p:cNvSpPr>
            <a:spLocks noGrp="1"/>
          </p:cNvSpPr>
          <p:nvPr>
            <p:ph type="sldNum" sz="quarter" idx="16"/>
          </p:nvPr>
        </p:nvSpPr>
        <p:spPr/>
        <p:txBody>
          <a:bodyPr/>
          <a:lstStyle>
            <a:lvl1pPr>
              <a:defRPr/>
            </a:lvl1pPr>
          </a:lstStyle>
          <a:p>
            <a:fld id="{41B68A7E-8DC0-4B79-ABB9-74CE7320A4B4}" type="slidenum">
              <a:rPr lang="en-GB" smtClean="0"/>
              <a:t>‹#›</a:t>
            </a:fld>
            <a:endParaRPr lang="en-GB"/>
          </a:p>
        </p:txBody>
      </p:sp>
    </p:spTree>
    <p:extLst>
      <p:ext uri="{BB962C8B-B14F-4D97-AF65-F5344CB8AC3E}">
        <p14:creationId xmlns:p14="http://schemas.microsoft.com/office/powerpoint/2010/main" val="3364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B55BB5-4F3F-4078-B045-A9A6907DE269}"/>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155585C9-4A29-4E01-BEF2-8191C4DE57F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FAF77C1E-AB55-4A10-9FEF-1BAF9976EC5A}"/>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B399822-C4BF-4F99-81D1-3993FFA6319A}" type="datetimeFigureOut">
              <a:rPr lang="en-GB" smtClean="0"/>
              <a:t>17/02/2020</a:t>
            </a:fld>
            <a:endParaRPr lang="en-GB"/>
          </a:p>
        </p:txBody>
      </p:sp>
      <p:sp>
        <p:nvSpPr>
          <p:cNvPr id="6" name="Footer Placeholder 3">
            <a:extLst>
              <a:ext uri="{FF2B5EF4-FFF2-40B4-BE49-F238E27FC236}">
                <a16:creationId xmlns:a16="http://schemas.microsoft.com/office/drawing/2014/main" id="{E4E88C18-8373-42DC-8DBD-ADF15EE7EA68}"/>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98573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00CFF-32BC-4AA3-B49F-1B9DD5A4CF0F}"/>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79745218-C61B-4C15-9532-E6C5F73B5235}"/>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B399822-C4BF-4F99-81D1-3993FFA6319A}" type="datetimeFigureOut">
              <a:rPr lang="en-GB" smtClean="0"/>
              <a:t>17/02/2020</a:t>
            </a:fld>
            <a:endParaRPr lang="en-GB"/>
          </a:p>
        </p:txBody>
      </p:sp>
      <p:sp>
        <p:nvSpPr>
          <p:cNvPr id="4" name="Footer Placeholder 2">
            <a:extLst>
              <a:ext uri="{FF2B5EF4-FFF2-40B4-BE49-F238E27FC236}">
                <a16:creationId xmlns:a16="http://schemas.microsoft.com/office/drawing/2014/main" id="{C38F610E-9BE0-4C9A-8282-ACBD6E587EE6}"/>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1985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8D1724-366E-4EF4-8E34-22C86CBE8D1A}"/>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3A826A84-6FF6-49EC-89CA-1BA0068830EB}"/>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07925E29-AB72-42D7-9078-57E3371F181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46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7F2C2D1A-8F8E-40B1-B373-9BC015F1DF3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70178CA-1E55-4E8B-99EB-17B29DD2E746}"/>
              </a:ext>
            </a:extLst>
          </p:cNvPr>
          <p:cNvSpPr>
            <a:spLocks noGrp="1"/>
          </p:cNvSpPr>
          <p:nvPr>
            <p:ph type="sldNum" sz="quarter" idx="10"/>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6" name="Footer Placeholder 5">
            <a:extLst>
              <a:ext uri="{FF2B5EF4-FFF2-40B4-BE49-F238E27FC236}">
                <a16:creationId xmlns:a16="http://schemas.microsoft.com/office/drawing/2014/main" id="{33363884-8E6F-4AD8-B459-45CEF6BA3B25}"/>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0497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0511BC15-B009-4243-9786-1B6F2704CB3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F2DB8FF-6ED4-4DC5-BC5D-FBA7A11224E8}"/>
              </a:ext>
            </a:extLst>
          </p:cNvPr>
          <p:cNvSpPr>
            <a:spLocks noGrp="1"/>
          </p:cNvSpPr>
          <p:nvPr>
            <p:ph type="sldNum" sz="quarter" idx="10"/>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6" name="Footer Placeholder 5">
            <a:extLst>
              <a:ext uri="{FF2B5EF4-FFF2-40B4-BE49-F238E27FC236}">
                <a16:creationId xmlns:a16="http://schemas.microsoft.com/office/drawing/2014/main" id="{AAD584A0-8813-4022-B3E3-37F20CF02E58}"/>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0264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59250718-2352-42E8-B47A-B5BD339E894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9500A40-50EB-43DD-A1DA-27342396DC39}"/>
              </a:ext>
            </a:extLst>
          </p:cNvPr>
          <p:cNvSpPr>
            <a:spLocks noGrp="1"/>
          </p:cNvSpPr>
          <p:nvPr>
            <p:ph type="sldNum" sz="quarter" idx="10"/>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7" name="Footer Placeholder 5">
            <a:extLst>
              <a:ext uri="{FF2B5EF4-FFF2-40B4-BE49-F238E27FC236}">
                <a16:creationId xmlns:a16="http://schemas.microsoft.com/office/drawing/2014/main" id="{7D716563-8BD0-47D0-8B6D-0529AC4BE00E}"/>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9805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ED506552-3750-4825-8543-3FB6A005D05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3BDB8E2-A037-4304-8486-FE2F37D4B420}"/>
              </a:ext>
            </a:extLst>
          </p:cNvPr>
          <p:cNvSpPr>
            <a:spLocks noGrp="1"/>
          </p:cNvSpPr>
          <p:nvPr>
            <p:ph type="sldNum" sz="quarter" idx="10"/>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7" name="Footer Placeholder 5">
            <a:extLst>
              <a:ext uri="{FF2B5EF4-FFF2-40B4-BE49-F238E27FC236}">
                <a16:creationId xmlns:a16="http://schemas.microsoft.com/office/drawing/2014/main" id="{FA498E01-DE27-402B-A20E-6BC6305BAC53}"/>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8715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D0417958-A21D-4F98-82A8-44947A5D0CC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325F818-162B-4657-9BE2-A531155A2C42}"/>
              </a:ext>
            </a:extLst>
          </p:cNvPr>
          <p:cNvSpPr>
            <a:spLocks noGrp="1"/>
          </p:cNvSpPr>
          <p:nvPr>
            <p:ph type="sldNum" sz="quarter" idx="10"/>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6" name="Footer Placeholder 5">
            <a:extLst>
              <a:ext uri="{FF2B5EF4-FFF2-40B4-BE49-F238E27FC236}">
                <a16:creationId xmlns:a16="http://schemas.microsoft.com/office/drawing/2014/main" id="{E1D9A5A0-7A7F-4A2D-BFEA-A4B7C1EF605D}"/>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6286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F409B316-8747-47E7-A3D3-4CF89FF661F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5F2B91F9-5D59-41E9-8518-A7B2D0BFD81A}"/>
              </a:ext>
            </a:extLst>
          </p:cNvPr>
          <p:cNvSpPr>
            <a:spLocks noGrp="1"/>
          </p:cNvSpPr>
          <p:nvPr>
            <p:ph type="sldNum" sz="quarter" idx="10"/>
          </p:nvPr>
        </p:nvSpPr>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7" name="Footer Placeholder 5">
            <a:extLst>
              <a:ext uri="{FF2B5EF4-FFF2-40B4-BE49-F238E27FC236}">
                <a16:creationId xmlns:a16="http://schemas.microsoft.com/office/drawing/2014/main" id="{D90C9CDD-0600-4833-B07E-4D88AFC333B5}"/>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8991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8A8DDB-9785-4C36-83D9-66ED10A68576}"/>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95B09312-0307-4467-AED5-66D0CBB11375}"/>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2D7C789F-B006-47FB-A2AE-DD92A4B34FF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E5C2F040-57BE-462D-87A3-3E7EB9D521AD}"/>
              </a:ext>
            </a:extLst>
          </p:cNvPr>
          <p:cNvSpPr>
            <a:spLocks noGrp="1"/>
          </p:cNvSpPr>
          <p:nvPr>
            <p:ph type="sldNum" sz="quarter" idx="10"/>
          </p:nvPr>
        </p:nvSpPr>
        <p:spPr>
          <a:noFill/>
        </p:spPr>
        <p:txBody>
          <a:bodyPr/>
          <a:lstStyle>
            <a:lvl1pPr marL="185098" algn="l">
              <a:defRPr>
                <a:solidFill>
                  <a:schemeClr val="bg1"/>
                </a:solidFill>
              </a:defRPr>
            </a:lvl1pPr>
          </a:lstStyle>
          <a:p>
            <a:fld id="{41B68A7E-8DC0-4B79-ABB9-74CE7320A4B4}" type="slidenum">
              <a:rPr lang="en-GB" smtClean="0"/>
              <a:t>‹#›</a:t>
            </a:fld>
            <a:endParaRPr lang="en-GB"/>
          </a:p>
        </p:txBody>
      </p:sp>
      <p:sp>
        <p:nvSpPr>
          <p:cNvPr id="8" name="Footer Placeholder 5">
            <a:extLst>
              <a:ext uri="{FF2B5EF4-FFF2-40B4-BE49-F238E27FC236}">
                <a16:creationId xmlns:a16="http://schemas.microsoft.com/office/drawing/2014/main" id="{C337F002-39BE-45A8-910B-E32D541F136A}"/>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818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3A836-7394-4466-B975-C445C83C2F13}"/>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E4621FB-0232-450E-88FC-8DAC7B57C425}"/>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2BBA509F-F4B6-4D83-88E7-A1301BBB1DF5}"/>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41B68A7E-8DC0-4B79-ABB9-74CE7320A4B4}" type="slidenum">
              <a:rPr lang="en-GB" smtClean="0"/>
              <a:t>‹#›</a:t>
            </a:fld>
            <a:endParaRPr lang="en-GB"/>
          </a:p>
        </p:txBody>
      </p:sp>
      <p:sp>
        <p:nvSpPr>
          <p:cNvPr id="6" name="Footer Placeholder 5">
            <a:extLst>
              <a:ext uri="{FF2B5EF4-FFF2-40B4-BE49-F238E27FC236}">
                <a16:creationId xmlns:a16="http://schemas.microsoft.com/office/drawing/2014/main" id="{BF3F4656-DD8F-4E46-8D55-23ED153926C1}"/>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09684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7A90-695E-41AA-AC94-B1256137BEBC}"/>
              </a:ext>
            </a:extLst>
          </p:cNvPr>
          <p:cNvSpPr>
            <a:spLocks noGrp="1"/>
          </p:cNvSpPr>
          <p:nvPr>
            <p:ph type="ctrTitle"/>
          </p:nvPr>
        </p:nvSpPr>
        <p:spPr/>
        <p:txBody>
          <a:bodyPr>
            <a:normAutofit/>
          </a:bodyPr>
          <a:lstStyle/>
          <a:p>
            <a:r>
              <a:rPr lang="en-GB"/>
              <a:t>Patterns and trends in child obesity in the South East</a:t>
            </a:r>
          </a:p>
        </p:txBody>
      </p:sp>
      <p:sp>
        <p:nvSpPr>
          <p:cNvPr id="3" name="Subtitle 2">
            <a:extLst>
              <a:ext uri="{FF2B5EF4-FFF2-40B4-BE49-F238E27FC236}">
                <a16:creationId xmlns:a16="http://schemas.microsoft.com/office/drawing/2014/main" id="{6B43EEA0-62B1-477E-B38F-B3B2E9FCA72F}"/>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61300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388-4F95-4A1D-869A-9D57873FBAC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6449359-5304-4FEF-B166-C0E01FDBD5C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A589DE2D-E4C2-46F1-B2CF-68A6BD04669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235066A8-7266-4827-B52C-B40FF76A6E1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3BBF8007-BE1B-4BB6-B5EC-684DD77F22D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E7EA360C-FFC1-4AA3-92BA-B544206C7ED2}"/>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0E605D4A-E945-490A-AC43-A9A7D6917EA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South East</a:t>
            </a:r>
          </a:p>
        </p:txBody>
      </p:sp>
    </p:spTree>
    <p:extLst>
      <p:ext uri="{BB962C8B-B14F-4D97-AF65-F5344CB8AC3E}">
        <p14:creationId xmlns:p14="http://schemas.microsoft.com/office/powerpoint/2010/main" val="261633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6670-986A-4B75-A99C-DC9874FF2F8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A2BA1EC-4D39-4B3C-87C3-FE97E5CD270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20E1F615-5817-452F-855C-EC9F0CDDEA2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212819E9-1118-4C5F-A8B7-43B2D106C4A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DE7A0CCD-968D-45F3-BB60-E7E4FB9DFBC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EA4D7855-DC12-40A7-9874-E4B3F36B24D9}"/>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B0F61B65-F20C-40B6-AEC5-A202AB3EA65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South East</a:t>
            </a:r>
          </a:p>
        </p:txBody>
      </p:sp>
    </p:spTree>
    <p:extLst>
      <p:ext uri="{BB962C8B-B14F-4D97-AF65-F5344CB8AC3E}">
        <p14:creationId xmlns:p14="http://schemas.microsoft.com/office/powerpoint/2010/main" val="272783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8B87-B725-4F3E-9ADC-566BF034A61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33DD358-8B9F-40AE-A50F-DA10DAA2EFD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56DE50E6-3FF5-40A4-86FD-092732B9B4D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F992A6EB-A687-4B5A-B80B-E68366D7FBF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9FC7B1C5-9353-489A-920C-DD2D0D4A75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FD273B2B-56D3-46FB-9935-0D84A1158D38}"/>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8B08F9CC-3C09-45D6-A3D7-F437EF433F2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South East</a:t>
            </a:r>
          </a:p>
        </p:txBody>
      </p:sp>
    </p:spTree>
    <p:extLst>
      <p:ext uri="{BB962C8B-B14F-4D97-AF65-F5344CB8AC3E}">
        <p14:creationId xmlns:p14="http://schemas.microsoft.com/office/powerpoint/2010/main" val="345577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3EC0-C2D4-43DB-A859-BCF88DC599D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44A14A1-1EA1-4804-BD8B-76B3426D30B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8412F0CA-6FD8-4338-9C39-796FB411FFE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7D8C83C1-6A22-403C-B3F3-C15EEFCBF09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East District and Unitary Authorities</a:t>
            </a:r>
          </a:p>
        </p:txBody>
      </p:sp>
      <p:sp>
        <p:nvSpPr>
          <p:cNvPr id="6" name="TextBox 5">
            <a:extLst>
              <a:ext uri="{FF2B5EF4-FFF2-40B4-BE49-F238E27FC236}">
                <a16:creationId xmlns:a16="http://schemas.microsoft.com/office/drawing/2014/main" id="{A6690F0A-A9A9-41DE-8735-B79A41DBA3B9}"/>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008D24BB-E0F3-4CCE-82BE-3D899C1B91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265840"/>
            <a:ext cx="9608820" cy="3286439"/>
          </a:xfrm>
          <a:prstGeom prst="rect">
            <a:avLst/>
          </a:prstGeom>
        </p:spPr>
      </p:pic>
      <p:sp>
        <p:nvSpPr>
          <p:cNvPr id="9" name="TextBox 8">
            <a:extLst>
              <a:ext uri="{FF2B5EF4-FFF2-40B4-BE49-F238E27FC236}">
                <a16:creationId xmlns:a16="http://schemas.microsoft.com/office/drawing/2014/main" id="{18787D30-2D3B-4D74-955B-A04DD262B32E}"/>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ACE26C41-EA3B-457D-8365-0D781C765EA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South East</a:t>
            </a:r>
          </a:p>
        </p:txBody>
      </p:sp>
    </p:spTree>
    <p:extLst>
      <p:ext uri="{BB962C8B-B14F-4D97-AF65-F5344CB8AC3E}">
        <p14:creationId xmlns:p14="http://schemas.microsoft.com/office/powerpoint/2010/main" val="111370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333C-7459-4C97-A6C9-52992392F4F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66AE348-8B94-4078-8F21-17DDC00ACF0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40CFDEB6-6BBC-4FB0-A0CA-7C9D5E0C673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46F52529-11D8-47D8-9103-CAB97AB08ADA}"/>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East District and Unitary Authorities</a:t>
            </a:r>
          </a:p>
        </p:txBody>
      </p:sp>
      <p:sp>
        <p:nvSpPr>
          <p:cNvPr id="6" name="TextBox 5">
            <a:extLst>
              <a:ext uri="{FF2B5EF4-FFF2-40B4-BE49-F238E27FC236}">
                <a16:creationId xmlns:a16="http://schemas.microsoft.com/office/drawing/2014/main" id="{893D97C3-C6DD-46F3-AAF3-1F31D6212064}"/>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0B05DF94-A2F4-4DAC-AF5A-CE5E8A455FF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265840"/>
            <a:ext cx="9608820" cy="3286439"/>
          </a:xfrm>
          <a:prstGeom prst="rect">
            <a:avLst/>
          </a:prstGeom>
        </p:spPr>
      </p:pic>
      <p:sp>
        <p:nvSpPr>
          <p:cNvPr id="9" name="TextBox 8">
            <a:extLst>
              <a:ext uri="{FF2B5EF4-FFF2-40B4-BE49-F238E27FC236}">
                <a16:creationId xmlns:a16="http://schemas.microsoft.com/office/drawing/2014/main" id="{FC598286-FDC9-4476-AEB3-BC35996F2215}"/>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2BE7BE5F-0289-446F-8E9B-8512FFFDC99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South East</a:t>
            </a:r>
          </a:p>
        </p:txBody>
      </p:sp>
    </p:spTree>
    <p:extLst>
      <p:ext uri="{BB962C8B-B14F-4D97-AF65-F5344CB8AC3E}">
        <p14:creationId xmlns:p14="http://schemas.microsoft.com/office/powerpoint/2010/main" val="361191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9BA2-3DBA-4593-9B0D-38C8AF2CD9B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D3EBFB4-A637-40B4-ACBC-EC475CEF52D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F36EF665-64DE-45CE-AAD9-9C6C021C37F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FDEC9EAC-CE16-4078-9983-1B03217624C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East District and Unitary Authorities</a:t>
            </a:r>
          </a:p>
        </p:txBody>
      </p:sp>
      <p:sp>
        <p:nvSpPr>
          <p:cNvPr id="6" name="TextBox 5">
            <a:extLst>
              <a:ext uri="{FF2B5EF4-FFF2-40B4-BE49-F238E27FC236}">
                <a16:creationId xmlns:a16="http://schemas.microsoft.com/office/drawing/2014/main" id="{E71BEC57-6156-408F-B8F1-5D9D321653AE}"/>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30AD9E03-AF7D-4504-81C0-6CD10E8A96BF}"/>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1668EA5F-CB62-4826-B86E-0CD79374239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FFA75623-7952-49C7-B4F4-C89ED84414C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9ECAE16F-24A7-479D-9923-B57F7514E29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South East</a:t>
            </a:r>
          </a:p>
        </p:txBody>
      </p:sp>
    </p:spTree>
    <p:extLst>
      <p:ext uri="{BB962C8B-B14F-4D97-AF65-F5344CB8AC3E}">
        <p14:creationId xmlns:p14="http://schemas.microsoft.com/office/powerpoint/2010/main" val="148641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C313-907E-41D4-A610-071100254CE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19A8CC5-9125-48F8-8169-3EEF75FEEAB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407C18BA-DE25-4730-A246-11CB123604D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CE3891A9-8F03-4F4A-9855-27F7E23055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C4C8A643-BF52-4340-A20D-93207DD3A4D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CEEBAF31-78E2-4560-AA77-5E5D274365C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2ED08438-B99B-47CB-8641-4C1C6D2A3BE4}"/>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8770C9DD-570D-4606-9F0D-A75A617B0FE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South East</a:t>
            </a:r>
          </a:p>
        </p:txBody>
      </p:sp>
    </p:spTree>
    <p:extLst>
      <p:ext uri="{BB962C8B-B14F-4D97-AF65-F5344CB8AC3E}">
        <p14:creationId xmlns:p14="http://schemas.microsoft.com/office/powerpoint/2010/main" val="75433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7FC1-7C4E-49C3-B5A7-7F4CFFD395B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21B9F04-7CF4-4DFC-BCDF-2266415C93F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3D6D8154-3341-45D7-9B5F-65A62ACF13E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DF7FE1D8-6E8E-4274-8E6D-586F3810CBD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1F9D7D5B-7484-4AD7-A0F1-AC025F7F57F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9AF92340-554B-4371-8059-93A93BDDAAE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91E67234-2093-4187-92BE-50DBF69CE08F}"/>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C1B81D6E-AEBA-4119-8A8B-006E32A153B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South East</a:t>
            </a:r>
          </a:p>
        </p:txBody>
      </p:sp>
    </p:spTree>
    <p:extLst>
      <p:ext uri="{BB962C8B-B14F-4D97-AF65-F5344CB8AC3E}">
        <p14:creationId xmlns:p14="http://schemas.microsoft.com/office/powerpoint/2010/main" val="271028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A35-8EA6-44D4-8C77-A7E571AC3C5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8F53E55-0B58-4EB6-AEA5-CEE93721710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429346CD-96C8-4840-A5C4-B2A642ABC34D}"/>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42720408-4B89-4BB2-B15D-EC99BAE635E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South East</a:t>
            </a:r>
          </a:p>
        </p:txBody>
      </p:sp>
    </p:spTree>
    <p:extLst>
      <p:ext uri="{BB962C8B-B14F-4D97-AF65-F5344CB8AC3E}">
        <p14:creationId xmlns:p14="http://schemas.microsoft.com/office/powerpoint/2010/main" val="159454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7D02-DF3F-4424-B54E-00EA2D0EA32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446C0E4-7559-40FC-9250-62E41807C70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07A85C98-3D4A-4531-AE8A-5C1917A3A2E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0F9D0BB0-46B7-4048-B226-3E0E14E71F0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F718A72B-A41F-401C-9CFB-6822DD8AF73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91AC60F1-57AC-40CF-93FA-9362EC18946C}"/>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2303BFEE-D50D-441E-994A-723D2331C70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South East</a:t>
            </a:r>
          </a:p>
        </p:txBody>
      </p:sp>
    </p:spTree>
    <p:extLst>
      <p:ext uri="{BB962C8B-B14F-4D97-AF65-F5344CB8AC3E}">
        <p14:creationId xmlns:p14="http://schemas.microsoft.com/office/powerpoint/2010/main" val="250014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9FD6-4330-4CB9-87A9-66BA4CE1E0C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F533469-E3A3-4377-B885-A05C96A3D520}"/>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D0FD21EA-86D2-4250-AA3C-D6571FD1464B}"/>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South East in 2018/19 was 94,129 in Reception, and 94,174 in Year 6. The participation rate in the South East in 2018/19 was 94.6% for children in Reception and 94.7% for children in Year 6.</a:t>
            </a:r>
          </a:p>
        </p:txBody>
      </p:sp>
      <p:sp>
        <p:nvSpPr>
          <p:cNvPr id="5" name="TextBox 4">
            <a:extLst>
              <a:ext uri="{FF2B5EF4-FFF2-40B4-BE49-F238E27FC236}">
                <a16:creationId xmlns:a16="http://schemas.microsoft.com/office/drawing/2014/main" id="{0F08DE65-DC40-495D-B9C9-FE35D500801F}"/>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AA9EACB5-3A6D-42E1-94C7-5A90B3B6A436}"/>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431838CB-C77D-4279-8F16-1C4BEEF791A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South East</a:t>
            </a:r>
          </a:p>
        </p:txBody>
      </p:sp>
    </p:spTree>
    <p:extLst>
      <p:ext uri="{BB962C8B-B14F-4D97-AF65-F5344CB8AC3E}">
        <p14:creationId xmlns:p14="http://schemas.microsoft.com/office/powerpoint/2010/main" val="209109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AD8-6A75-4B08-BA3F-BB50F8B5A16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4B0A460-E320-4507-98D6-31632BD1A11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393A4BE1-297A-4261-90DD-13609C449EE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5CA479C4-1C63-4E25-ABDD-CFF20CEE5144}"/>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56DF3174-7DD9-474B-8FC6-C817B35D3D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1E3BE593-2A49-478D-B3EA-B912825EBEDE}"/>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53C6AF03-455A-4CBA-81F7-B7A4C750CC6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South East</a:t>
            </a:r>
          </a:p>
        </p:txBody>
      </p:sp>
    </p:spTree>
    <p:extLst>
      <p:ext uri="{BB962C8B-B14F-4D97-AF65-F5344CB8AC3E}">
        <p14:creationId xmlns:p14="http://schemas.microsoft.com/office/powerpoint/2010/main" val="81881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8CFD-E32E-4020-9BD8-18A0EAD48B9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BAB27F0-8BF7-4BF7-B293-AD8BD6B7FE7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F8494AD0-4C44-4398-9F21-33C93FC13F7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43D916B1-87DA-43F4-B75B-8FED910823B9}"/>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7C4C9ECA-93A1-42A4-8D89-F01A5031B45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C84D4285-5B19-4EAA-B659-852B3936EE08}"/>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7D2FAF66-764C-43B9-867E-35495BB488D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South East</a:t>
            </a:r>
          </a:p>
        </p:txBody>
      </p:sp>
    </p:spTree>
    <p:extLst>
      <p:ext uri="{BB962C8B-B14F-4D97-AF65-F5344CB8AC3E}">
        <p14:creationId xmlns:p14="http://schemas.microsoft.com/office/powerpoint/2010/main" val="370947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5BC7-3B97-4159-B355-982388F96DD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B817A58-1C84-4211-9C8A-8F452D0EE3D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D035E591-BC1A-4399-A4FB-889937A55B7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t>
            </a:r>
            <a:r>
              <a:rPr lang="en-GB" b="1" dirty="0">
                <a:solidFill>
                  <a:srgbClr val="000000"/>
                </a:solidFill>
              </a:rPr>
              <a:t>age</a:t>
            </a:r>
            <a:endParaRPr lang="en-GB" b="1"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27C7F2AD-938E-46A4-A419-7E5D3A8EC537}"/>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AD7DB19F-1050-4245-9B92-99ACA43CD038}"/>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74AF3692-B505-4BE8-BD1D-AC05FBDBEF1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8221D4CC-DDA4-4CF0-8431-65D35C95DD7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CC69BBB6-7DD9-42B9-B914-F7AFC7CA4C4A}"/>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3F343E10-8076-466E-8EFD-7D436B5F182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South East</a:t>
            </a:r>
          </a:p>
        </p:txBody>
      </p:sp>
    </p:spTree>
    <p:extLst>
      <p:ext uri="{BB962C8B-B14F-4D97-AF65-F5344CB8AC3E}">
        <p14:creationId xmlns:p14="http://schemas.microsoft.com/office/powerpoint/2010/main" val="38394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3B9A-833B-4EC8-898C-EADEFC8AC0D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B2A6F2B-C62B-4821-BB1D-D1A5EF6DDB5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BEDF24A3-7B1D-4D58-9B18-B8B3B3EF0BC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t>
            </a:r>
            <a:r>
              <a:rPr lang="en-GB" b="1" dirty="0">
                <a:solidFill>
                  <a:srgbClr val="000000"/>
                </a:solidFill>
              </a:rPr>
              <a:t>age</a:t>
            </a:r>
            <a:endParaRPr lang="en-GB" b="1"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27B37D67-4257-4773-9780-6C8972F2E76D}"/>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BC664FCB-69D0-4839-970E-3C51829E2F3B}"/>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7354B361-C9E7-4C05-8788-08E57EEFBC6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56DFD6A2-CE63-40C2-AB54-30303B430C2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6F424C3D-9F88-403C-8E4B-7EFD14641291}"/>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F50E02A3-0335-4809-8713-6EB66300A21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South East</a:t>
            </a:r>
          </a:p>
        </p:txBody>
      </p:sp>
    </p:spTree>
    <p:extLst>
      <p:ext uri="{BB962C8B-B14F-4D97-AF65-F5344CB8AC3E}">
        <p14:creationId xmlns:p14="http://schemas.microsoft.com/office/powerpoint/2010/main" val="8679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1E37-3D18-4BFF-829F-8C0D1E1D123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4287D95-66B5-47E5-9C4C-00DF6F0A8A0F}"/>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A1D99667-6651-4CD2-A6D4-B509BAE7F91C}"/>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B8180226-D511-41BE-881C-EDA11BCF893B}"/>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F0417166-BBAD-4087-B79A-7CD6FF2BC5EA}"/>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90948025-2C25-4A36-8A35-C3F36264095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South East</a:t>
            </a:r>
          </a:p>
        </p:txBody>
      </p:sp>
      <p:pic>
        <p:nvPicPr>
          <p:cNvPr id="9" name="Picture 8">
            <a:extLst>
              <a:ext uri="{FF2B5EF4-FFF2-40B4-BE49-F238E27FC236}">
                <a16:creationId xmlns:a16="http://schemas.microsoft.com/office/drawing/2014/main" id="{CE70722C-554B-4534-AC17-EED3734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05" y="1379166"/>
            <a:ext cx="4176000" cy="4604822"/>
          </a:xfrm>
          <a:prstGeom prst="rect">
            <a:avLst/>
          </a:prstGeom>
        </p:spPr>
      </p:pic>
    </p:spTree>
    <p:extLst>
      <p:ext uri="{BB962C8B-B14F-4D97-AF65-F5344CB8AC3E}">
        <p14:creationId xmlns:p14="http://schemas.microsoft.com/office/powerpoint/2010/main" val="215712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FEB5-3DC9-4F1D-8657-F2F91D1400F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CA8DCF9-51DC-42FD-92F5-8DDADF2C6494}"/>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F4D4984B-31E4-4C88-B739-E4CE2EB64954}"/>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E107A50C-E7FA-41E7-8946-A8AC96A8D6CC}"/>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D35C4FFA-1B89-497C-829A-12931EFF7A9E}"/>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CBDB5EB2-3346-4500-ADEA-F503CAF464C7}"/>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E30EEEC9-51D0-4D0D-9A7D-98C16F0615A8}"/>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A4BE9892-75F7-48DE-8C2A-12E68195AC90}"/>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03EDADB1-F3DC-4FFA-8C5D-F0246C126D52}"/>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B9A86A4F-E54B-4B23-8820-FC253ADF812C}"/>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9367BD8E-FADF-4A6F-9268-D95A2F98BD82}"/>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158A2C06-E19D-43CB-8858-E1BFEB50656B}"/>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46BD1099-2625-420F-B9E7-E39CD42025B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the South East</a:t>
            </a:r>
          </a:p>
        </p:txBody>
      </p:sp>
    </p:spTree>
    <p:extLst>
      <p:ext uri="{BB962C8B-B14F-4D97-AF65-F5344CB8AC3E}">
        <p14:creationId xmlns:p14="http://schemas.microsoft.com/office/powerpoint/2010/main" val="35717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841B7-7E35-4697-B7DC-369FB8C6DEF4}"/>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AE2E1AFD-36A9-4E37-8746-0B9AE0A5C49A}"/>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C56460F7-A54A-46D8-BF07-EB5CE2DDD8BC}"/>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89580FBF-7EEE-4271-BE55-EF498850BEF0}"/>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B76C031F-97A0-48CE-AC28-E8C0D68F3549}"/>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7F570811-C62D-4053-BE8D-93E12556A085}"/>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3D1B4409-EC7B-4FE5-9736-2728692323B2}"/>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D058337E-9048-44A7-8899-4887753ADDF0}"/>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21BF1696-11A2-4FC6-ADD6-2EB1A07F201B}"/>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0ED7DBB7-FC96-4293-821E-C61CFBC8058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4B528646-6E15-48E3-8188-0EC0A22350A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the South East</a:t>
            </a:r>
          </a:p>
        </p:txBody>
      </p:sp>
      <p:sp>
        <p:nvSpPr>
          <p:cNvPr id="15" name="TextBox 14">
            <a:extLst>
              <a:ext uri="{FF2B5EF4-FFF2-40B4-BE49-F238E27FC236}">
                <a16:creationId xmlns:a16="http://schemas.microsoft.com/office/drawing/2014/main" id="{EC462B8B-5D7C-438F-9299-2E9DFDD25F79}"/>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355302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3851-F2A9-4195-B2E1-7DC2580F2BC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18D3250-E94A-424E-B4BB-825F5F8FEC32}"/>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EF0BB620-E04C-4C53-8A0D-14BD87A4E3CD}"/>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7A16A9F8-C813-46EB-8ABD-971BCE1EFB8A}"/>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ABF268F2-FDF3-4A34-9E4E-BDD7850B935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64392665-4A77-4983-A27B-27307C6AAAAD}"/>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FFE6DCE4-D04E-466D-8A64-13FAF75806E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South East</a:t>
            </a:r>
          </a:p>
        </p:txBody>
      </p:sp>
    </p:spTree>
    <p:extLst>
      <p:ext uri="{BB962C8B-B14F-4D97-AF65-F5344CB8AC3E}">
        <p14:creationId xmlns:p14="http://schemas.microsoft.com/office/powerpoint/2010/main" val="282006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6C45-38AB-46B4-86F1-BFB7942B9CF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1F38610-2898-46FC-9804-DD4DA70CCBE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3CDD9CAC-D9D3-47C1-94D4-2C17F87E12C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AF5D1E5D-14EA-41F4-9A7C-5A81A5959C8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5E2D615E-4974-4C86-BFC5-14762EA2002A}"/>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Reception (aged 4-5 years) are overweight or obese (21.2%)</a:t>
            </a:r>
          </a:p>
        </p:txBody>
      </p:sp>
      <p:sp>
        <p:nvSpPr>
          <p:cNvPr id="7" name="TextBox 6">
            <a:extLst>
              <a:ext uri="{FF2B5EF4-FFF2-40B4-BE49-F238E27FC236}">
                <a16:creationId xmlns:a16="http://schemas.microsoft.com/office/drawing/2014/main" id="{7A5E1F65-83F2-4314-B865-29BAA188CFF1}"/>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21.6%</a:t>
            </a:r>
          </a:p>
        </p:txBody>
      </p:sp>
      <p:sp>
        <p:nvSpPr>
          <p:cNvPr id="8" name="TextBox 7">
            <a:extLst>
              <a:ext uri="{FF2B5EF4-FFF2-40B4-BE49-F238E27FC236}">
                <a16:creationId xmlns:a16="http://schemas.microsoft.com/office/drawing/2014/main" id="{2589C334-C56F-419A-942D-292429648D88}"/>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20.8%</a:t>
            </a:r>
          </a:p>
        </p:txBody>
      </p:sp>
      <p:pic>
        <p:nvPicPr>
          <p:cNvPr id="10" name="Picture 9">
            <a:extLst>
              <a:ext uri="{FF2B5EF4-FFF2-40B4-BE49-F238E27FC236}">
                <a16:creationId xmlns:a16="http://schemas.microsoft.com/office/drawing/2014/main" id="{B3DBC441-D88D-42C4-A8C1-3B0D3C3AD8B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20C1866E-0B0F-44CF-B4CB-8DD7B49C945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0912A43F-6CC9-4698-A666-21440281228F}"/>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(30.3%)</a:t>
            </a:r>
          </a:p>
        </p:txBody>
      </p:sp>
      <p:sp>
        <p:nvSpPr>
          <p:cNvPr id="14" name="TextBox 13">
            <a:extLst>
              <a:ext uri="{FF2B5EF4-FFF2-40B4-BE49-F238E27FC236}">
                <a16:creationId xmlns:a16="http://schemas.microsoft.com/office/drawing/2014/main" id="{FAEF1DA2-27C9-4E57-9A1D-A069F5561891}"/>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32.4%</a:t>
            </a:r>
          </a:p>
        </p:txBody>
      </p:sp>
      <p:sp>
        <p:nvSpPr>
          <p:cNvPr id="15" name="TextBox 14">
            <a:extLst>
              <a:ext uri="{FF2B5EF4-FFF2-40B4-BE49-F238E27FC236}">
                <a16:creationId xmlns:a16="http://schemas.microsoft.com/office/drawing/2014/main" id="{EA7768F6-8440-4E57-A7B4-15D99A5DFCA8}"/>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28.2%</a:t>
            </a:r>
          </a:p>
        </p:txBody>
      </p:sp>
      <p:pic>
        <p:nvPicPr>
          <p:cNvPr id="17" name="Picture 16">
            <a:extLst>
              <a:ext uri="{FF2B5EF4-FFF2-40B4-BE49-F238E27FC236}">
                <a16:creationId xmlns:a16="http://schemas.microsoft.com/office/drawing/2014/main" id="{EC51FF99-BF74-4D80-9B37-5BE0EAC7230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BEBE345E-228E-4E4C-8E79-158A84ABBC7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A8D70402-C2EA-4B68-ABF7-E2347625135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South East</a:t>
            </a:r>
          </a:p>
        </p:txBody>
      </p:sp>
    </p:spTree>
    <p:extLst>
      <p:ext uri="{BB962C8B-B14F-4D97-AF65-F5344CB8AC3E}">
        <p14:creationId xmlns:p14="http://schemas.microsoft.com/office/powerpoint/2010/main" val="27523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0D2D-B2ED-4233-8E39-1129CDD76C8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5B8C031-5312-4953-A980-AC93B247849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1BBC8A8A-0F96-4228-840E-AB57C561C0A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2C227D05-79D6-48A4-8D96-0F84B33C50C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B86A0BEA-8006-414B-A0A9-D692CBFA86F0}"/>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Almost 1 in 10 children in Reception (aged 4-5 years) are obese (8.5%)</a:t>
            </a:r>
          </a:p>
        </p:txBody>
      </p:sp>
      <p:pic>
        <p:nvPicPr>
          <p:cNvPr id="8" name="Picture 7">
            <a:extLst>
              <a:ext uri="{FF2B5EF4-FFF2-40B4-BE49-F238E27FC236}">
                <a16:creationId xmlns:a16="http://schemas.microsoft.com/office/drawing/2014/main" id="{8E65D2A6-0948-474A-9D3B-8CC2E0A6433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7316BBA0-B895-4A30-BEAB-C754371FAD80}"/>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8.8%</a:t>
            </a:r>
          </a:p>
        </p:txBody>
      </p:sp>
      <p:pic>
        <p:nvPicPr>
          <p:cNvPr id="11" name="Picture 10">
            <a:extLst>
              <a:ext uri="{FF2B5EF4-FFF2-40B4-BE49-F238E27FC236}">
                <a16:creationId xmlns:a16="http://schemas.microsoft.com/office/drawing/2014/main" id="{11F6ED5A-FECE-4506-9A1A-9DCF01C0547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DF1B6A0F-7C63-4959-844A-4EA3DA5543DE}"/>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8.2%</a:t>
            </a:r>
          </a:p>
        </p:txBody>
      </p:sp>
      <p:sp>
        <p:nvSpPr>
          <p:cNvPr id="13" name="TextBox 12">
            <a:extLst>
              <a:ext uri="{FF2B5EF4-FFF2-40B4-BE49-F238E27FC236}">
                <a16:creationId xmlns:a16="http://schemas.microsoft.com/office/drawing/2014/main" id="{3A6E1757-8789-4C8A-8CA1-F3961CB5F140}"/>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(16.8%)</a:t>
            </a:r>
          </a:p>
        </p:txBody>
      </p:sp>
      <p:sp>
        <p:nvSpPr>
          <p:cNvPr id="14" name="TextBox 13">
            <a:extLst>
              <a:ext uri="{FF2B5EF4-FFF2-40B4-BE49-F238E27FC236}">
                <a16:creationId xmlns:a16="http://schemas.microsoft.com/office/drawing/2014/main" id="{E4E4D4AB-0B11-4587-B0FC-E9A3867DD947}"/>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18.6%</a:t>
            </a:r>
          </a:p>
        </p:txBody>
      </p:sp>
      <p:sp>
        <p:nvSpPr>
          <p:cNvPr id="15" name="TextBox 14">
            <a:extLst>
              <a:ext uri="{FF2B5EF4-FFF2-40B4-BE49-F238E27FC236}">
                <a16:creationId xmlns:a16="http://schemas.microsoft.com/office/drawing/2014/main" id="{44028696-3E58-466B-8172-DC0429C6BE93}"/>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15.0%</a:t>
            </a:r>
          </a:p>
        </p:txBody>
      </p:sp>
      <p:pic>
        <p:nvPicPr>
          <p:cNvPr id="17" name="Picture 16">
            <a:extLst>
              <a:ext uri="{FF2B5EF4-FFF2-40B4-BE49-F238E27FC236}">
                <a16:creationId xmlns:a16="http://schemas.microsoft.com/office/drawing/2014/main" id="{5838F01B-6FAB-4A0E-AB57-31B3759F3FD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AE2D5196-4628-461D-9090-C77EE9E2696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53332C85-EB91-4990-A94D-28A0B679F8D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South East</a:t>
            </a:r>
          </a:p>
        </p:txBody>
      </p:sp>
    </p:spTree>
    <p:extLst>
      <p:ext uri="{BB962C8B-B14F-4D97-AF65-F5344CB8AC3E}">
        <p14:creationId xmlns:p14="http://schemas.microsoft.com/office/powerpoint/2010/main" val="171420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8D95-B009-45B1-BDE2-4D2F07C7355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BE8D19C-4311-4678-A999-88BCAA34AD5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D8945CCD-56B5-4870-9905-4EB6FCD0066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6ABE067-A362-40E7-8218-2BC856BE35B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EF755212-7AFC-420C-AA0D-BC067680224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990947BA-C21F-4C1B-BD1F-D246A6DFEB0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1706D01E-A052-481C-B24F-7D4BA8D1AE7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South East</a:t>
            </a:r>
          </a:p>
        </p:txBody>
      </p:sp>
    </p:spTree>
    <p:extLst>
      <p:ext uri="{BB962C8B-B14F-4D97-AF65-F5344CB8AC3E}">
        <p14:creationId xmlns:p14="http://schemas.microsoft.com/office/powerpoint/2010/main" val="345076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C0A0-89F2-4B86-B763-2DF3A3BBA50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05C489A-738A-45DF-A26E-9F12BECEEE7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25DF801B-97CA-4D98-B472-0D646CB9801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E2468A12-2B8D-40A7-AA3E-D5D18498B01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2965723B-1C19-4BF7-8148-B7F562B35434}"/>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5C327695-916A-4794-85DC-FA369FD81873}"/>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769B9705-DDB7-4B4D-B21C-34EEB29EA8A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CCECD201-8487-4E58-9359-CAA962C5963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D0AB8297-ED86-423D-976A-B5BF836EBAD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South East</a:t>
            </a:r>
          </a:p>
        </p:txBody>
      </p:sp>
    </p:spTree>
    <p:extLst>
      <p:ext uri="{BB962C8B-B14F-4D97-AF65-F5344CB8AC3E}">
        <p14:creationId xmlns:p14="http://schemas.microsoft.com/office/powerpoint/2010/main" val="277950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285B-F172-4AA9-AC98-1FDB24E452D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4089AEE-F7FB-4AC1-BE2E-61B34474FD4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70A82A7E-3A79-410F-BF14-A5093448331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2CD8C999-5161-42E4-BB58-E8E5CB86E2D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E0F8139E-B9DC-4268-9D69-A9D85661941E}"/>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328333B3-8DAB-4248-B3D9-3B11FF05A7E3}"/>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7FAC2234-57FA-4569-AB76-8E14185C0A7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E8B9211D-7A00-4263-A3E8-210A00947B1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E9A2FB45-C3E1-4CCE-8922-54A9AC228D28}"/>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CFB7A3EC-2AD7-466E-8C37-D221D9E61C5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South East</a:t>
            </a:r>
          </a:p>
        </p:txBody>
      </p:sp>
    </p:spTree>
    <p:extLst>
      <p:ext uri="{BB962C8B-B14F-4D97-AF65-F5344CB8AC3E}">
        <p14:creationId xmlns:p14="http://schemas.microsoft.com/office/powerpoint/2010/main" val="263593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EA5C-B4D2-4F46-8B3B-315BFF977CF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CC865B3-B6E1-461C-9A66-F85387BABBC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East</a:t>
            </a:r>
          </a:p>
        </p:txBody>
      </p:sp>
      <p:sp>
        <p:nvSpPr>
          <p:cNvPr id="4" name="TextBox 3">
            <a:extLst>
              <a:ext uri="{FF2B5EF4-FFF2-40B4-BE49-F238E27FC236}">
                <a16:creationId xmlns:a16="http://schemas.microsoft.com/office/drawing/2014/main" id="{431F2402-E050-4945-AB4C-1A242AB44C5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68B5DB6D-2590-4450-B5FC-BB60E183A189}"/>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9A573893-B6CF-4D5B-ACCA-6DEDB92B511D}"/>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5B6C91CC-7D24-4345-B9B0-633A902377F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85BCD78B-0E71-4A05-8AC9-428E3FE8DFE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C8B7F900-31A8-430D-99F9-A583F2B18AA0}"/>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007F8EB2-E208-4FC0-83E7-AF2CAE475DA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South East</a:t>
            </a:r>
          </a:p>
        </p:txBody>
      </p:sp>
    </p:spTree>
    <p:extLst>
      <p:ext uri="{BB962C8B-B14F-4D97-AF65-F5344CB8AC3E}">
        <p14:creationId xmlns:p14="http://schemas.microsoft.com/office/powerpoint/2010/main" val="3875804887"/>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13</TotalTime>
  <Words>1713</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the South East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South East</dc:title>
  <dc:creator>Catherine Bray</dc:creator>
  <cp:lastModifiedBy>Caroline Hancock</cp:lastModifiedBy>
  <cp:revision>4</cp:revision>
  <dcterms:created xsi:type="dcterms:W3CDTF">2020-01-20T17:00:13Z</dcterms:created>
  <dcterms:modified xsi:type="dcterms:W3CDTF">2020-02-17T13:27:32Z</dcterms:modified>
</cp:coreProperties>
</file>