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9" r:id="rId5"/>
    <p:sldMasterId id="2147483690" r:id="rId6"/>
    <p:sldMasterId id="2147483691" r:id="rId7"/>
    <p:sldMasterId id="2147483692" r:id="rId8"/>
    <p:sldMasterId id="2147483693" r:id="rId9"/>
    <p:sldMasterId id="214748369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y="5143500" cx="9144000"/>
  <p:notesSz cx="6858000" cy="9144000"/>
  <p:embeddedFontLst>
    <p:embeddedFont>
      <p:font typeface="Roboto"/>
      <p:regular r:id="rId43"/>
      <p:bold r:id="rId44"/>
      <p:italic r:id="rId45"/>
      <p:boldItalic r:id="rId46"/>
    </p:embeddedFont>
    <p:embeddedFont>
      <p:font typeface="Cabin"/>
      <p:regular r:id="rId47"/>
      <p:bold r:id="rId48"/>
      <p:italic r:id="rId49"/>
      <p:boldItalic r:id="rId50"/>
    </p:embeddedFont>
    <p:embeddedFont>
      <p:font typeface="Helvetica Neue"/>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685CC3A-E77D-4D0A-BCAE-0E308F0ABB7C}">
  <a:tblStyle styleId="{5685CC3A-E77D-4D0A-BCAE-0E308F0ABB7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Cabin-bold.fntdata"/><Relationship Id="rId47" Type="http://schemas.openxmlformats.org/officeDocument/2006/relationships/font" Target="fonts/Cabin-regular.fntdata"/><Relationship Id="rId49" Type="http://schemas.openxmlformats.org/officeDocument/2006/relationships/font" Target="fonts/Cabin-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HelveticaNeue-regular.fntdata"/><Relationship Id="rId50" Type="http://schemas.openxmlformats.org/officeDocument/2006/relationships/font" Target="fonts/Cabin-boldItalic.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notesMaster" Target="notesMasters/notesMaster1.xml"/><Relationship Id="rId10" Type="http://schemas.openxmlformats.org/officeDocument/2006/relationships/slideMaster" Target="slideMasters/slideMaster6.xml"/><Relationship Id="rId54" Type="http://schemas.openxmlformats.org/officeDocument/2006/relationships/font" Target="fonts/HelveticaNeue-boldItalic.fntdata"/><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84a03d793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g84a03d793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n-GB" sz="1100"/>
              <a:t>Hi. Welcome. We will start soon.</a:t>
            </a:r>
            <a:endParaRPr sz="1100"/>
          </a:p>
          <a:p>
            <a:pPr indent="0" lvl="0" marL="0" marR="0" rtl="0" algn="l">
              <a:spcBef>
                <a:spcPts val="0"/>
              </a:spcBef>
              <a:spcAft>
                <a:spcPts val="0"/>
              </a:spcAft>
              <a:buClr>
                <a:schemeClr val="dk1"/>
              </a:buClr>
              <a:buSzPts val="1100"/>
              <a:buFont typeface="Arial"/>
              <a:buNone/>
            </a:pPr>
            <a:r>
              <a:rPr lang="en-GB" sz="1100"/>
              <a:t>Introduce yourself in text chat.</a:t>
            </a:r>
            <a:endParaRPr sz="1100"/>
          </a:p>
          <a:p>
            <a:pPr indent="0" lvl="0" marL="0" marR="0" rtl="0" algn="l">
              <a:spcBef>
                <a:spcPts val="0"/>
              </a:spcBef>
              <a:spcAft>
                <a:spcPts val="0"/>
              </a:spcAft>
              <a:buClr>
                <a:schemeClr val="dk1"/>
              </a:buClr>
              <a:buSzPts val="1100"/>
              <a:buFont typeface="Arial"/>
              <a:buNone/>
            </a:pPr>
            <a:r>
              <a:rPr lang="en-GB" sz="1100"/>
              <a:t>Name </a:t>
            </a:r>
            <a:endParaRPr sz="1100"/>
          </a:p>
          <a:p>
            <a:pPr indent="0" lvl="0" marL="0" marR="0" rtl="0" algn="l">
              <a:spcBef>
                <a:spcPts val="0"/>
              </a:spcBef>
              <a:spcAft>
                <a:spcPts val="0"/>
              </a:spcAft>
              <a:buClr>
                <a:schemeClr val="dk1"/>
              </a:buClr>
              <a:buSzPts val="1100"/>
              <a:buFont typeface="Arial"/>
              <a:buNone/>
            </a:pPr>
            <a:r>
              <a:rPr lang="en-GB" sz="1100"/>
              <a:t>What department </a:t>
            </a:r>
            <a:endParaRPr sz="1100"/>
          </a:p>
          <a:p>
            <a:pPr indent="0" lvl="0" marL="0" marR="0" rtl="0" algn="l">
              <a:spcBef>
                <a:spcPts val="0"/>
              </a:spcBef>
              <a:spcAft>
                <a:spcPts val="0"/>
              </a:spcAft>
              <a:buSzPts val="1100"/>
              <a:buFont typeface="Arial"/>
              <a:buNone/>
            </a:pPr>
            <a:r>
              <a:rPr lang="en-GB" sz="1100"/>
              <a:t>Your role</a:t>
            </a:r>
            <a:endParaRP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febbfc47e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g7febbfc47e_0_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GB" sz="1100"/>
              <a:t>Workforce data - collected via the commission. Plug the completeness of the data set- i.e thanks to you/ur department we able to do this sort of work and its really important you keep giving this data to us and reinforce the achievement relative to other professions that we have this data</a:t>
            </a:r>
            <a:endParaRPr sz="1100"/>
          </a:p>
          <a:p>
            <a:pPr indent="0" lvl="0" marL="0" marR="0" rtl="0" algn="l">
              <a:spcBef>
                <a:spcPts val="0"/>
              </a:spcBef>
              <a:spcAft>
                <a:spcPts val="0"/>
              </a:spcAft>
              <a:buFont typeface="Arial"/>
              <a:buNone/>
            </a:pPr>
            <a:r>
              <a:t/>
            </a:r>
            <a:endParaRPr sz="1100"/>
          </a:p>
          <a:p>
            <a:pPr indent="0" lvl="0" marL="0" marR="0" rtl="0" algn="l">
              <a:spcBef>
                <a:spcPts val="0"/>
              </a:spcBef>
              <a:spcAft>
                <a:spcPts val="0"/>
              </a:spcAft>
              <a:buFont typeface="Arial"/>
              <a:buNone/>
            </a:pPr>
            <a:r>
              <a:rPr lang="en-GB" sz="1100"/>
              <a:t>A lot of roles do span more than the two grades. This could be due to data quality or </a:t>
            </a:r>
            <a:r>
              <a:rPr lang="en-GB" sz="1100"/>
              <a:t>because of size and scale of the organisation.</a:t>
            </a:r>
            <a:endParaRPr sz="1100"/>
          </a:p>
          <a:p>
            <a:pPr indent="0" lvl="0" marL="0" marR="0" rtl="0" algn="l">
              <a:spcBef>
                <a:spcPts val="0"/>
              </a:spcBef>
              <a:spcAft>
                <a:spcPts val="0"/>
              </a:spcAft>
              <a:buFont typeface="Arial"/>
              <a:buNone/>
            </a:pPr>
            <a:r>
              <a:t/>
            </a:r>
            <a:endParaRPr sz="1100"/>
          </a:p>
          <a:p>
            <a:pPr indent="0" lvl="0" marL="0" marR="0" rtl="0" algn="l">
              <a:spcBef>
                <a:spcPts val="0"/>
              </a:spcBef>
              <a:spcAft>
                <a:spcPts val="0"/>
              </a:spcAft>
              <a:buFont typeface="Arial"/>
              <a:buNone/>
            </a:pPr>
            <a:r>
              <a:rPr lang="en-GB" sz="1100"/>
              <a:t>Example of a grade where it spans across more than one grade. CDIO can span across from the delegated space to SCS4 or a Senior Developer in GDS for example is Grade 7 and in ONS it is SEO.</a:t>
            </a:r>
            <a:endParaRPr sz="1100"/>
          </a:p>
          <a:p>
            <a:pPr indent="0" lvl="0" marL="0" marR="0" rtl="0" algn="l">
              <a:spcBef>
                <a:spcPts val="0"/>
              </a:spcBef>
              <a:spcAft>
                <a:spcPts val="0"/>
              </a:spcAft>
              <a:buFont typeface="Arial"/>
              <a:buNone/>
            </a:pPr>
            <a:r>
              <a:t/>
            </a:r>
            <a:endParaRPr sz="1100"/>
          </a:p>
          <a:p>
            <a:pPr indent="0" lvl="0" marL="0" marR="0" rtl="0" algn="l">
              <a:spcBef>
                <a:spcPts val="0"/>
              </a:spcBef>
              <a:spcAft>
                <a:spcPts val="0"/>
              </a:spcAft>
              <a:buFont typeface="Arial"/>
              <a:buNone/>
            </a:pPr>
            <a:r>
              <a:rPr lang="en-GB" sz="1100"/>
              <a:t>We will continue to work with CSEP to ensure consistency as we appreciate some organisations may have some concerns.</a:t>
            </a: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84bb863b9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g84bb863b9f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4125c9a9a_0_4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g84125c9a9a_0_4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b="1" sz="1100">
              <a:solidFill>
                <a:schemeClr val="dk1"/>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4125c9a9a_0_3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g84125c9a9a_0_3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84125c9a9a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4125c9a9a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Job evaluation - normally done using the JEGs methodology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753a3269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753a3269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753a32699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753a32699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are just example of how this can be 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Litmus test - an organisation may seem that they have a lot of roles that are very different from the indicative grades and may want to assess their own roles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Pay approach - answers some of the questions around grade inflation and issues around pay. Alignment to the Pay Approach is a mechanism of solution to this problem. Jack on call and we can set up a call with Pay Leads for more info.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84125c9a9a_0_2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g84125c9a9a_0_29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84a03d793c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g84a03d793c_0_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GB"/>
              <a:t>A big increase in the size of the data but also a massive improvement to the quality of data as organisations have become much better in completing our template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84125c9a9a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4125c9a9a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10 roles - changes in the role levels within the role and not necessary the entire role</a:t>
            </a:r>
            <a:endParaRPr/>
          </a:p>
          <a:p>
            <a:pPr indent="0" lvl="0" marL="0" rtl="0" algn="l">
              <a:spcBef>
                <a:spcPts val="0"/>
              </a:spcBef>
              <a:spcAft>
                <a:spcPts val="0"/>
              </a:spcAft>
              <a:buNone/>
            </a:pPr>
            <a:r>
              <a:rPr lang="en-GB"/>
              <a:t>UCD - no changes as the data was consistent</a:t>
            </a:r>
            <a:endParaRPr/>
          </a:p>
          <a:p>
            <a:pPr indent="0" lvl="0" marL="0" rtl="0" algn="l">
              <a:spcBef>
                <a:spcPts val="0"/>
              </a:spcBef>
              <a:spcAft>
                <a:spcPts val="0"/>
              </a:spcAft>
              <a:buNone/>
            </a:pPr>
            <a:r>
              <a:rPr lang="en-GB"/>
              <a:t>Better quality as mentioned previously</a:t>
            </a:r>
            <a:endParaRPr/>
          </a:p>
          <a:p>
            <a:pPr indent="0" lvl="0" marL="0" rtl="0" algn="l">
              <a:spcBef>
                <a:spcPts val="0"/>
              </a:spcBef>
              <a:spcAft>
                <a:spcPts val="0"/>
              </a:spcAft>
              <a:buNone/>
            </a:pPr>
            <a:r>
              <a:rPr lang="en-GB"/>
              <a:t>Size and scale of departments were taken in to account as mentioned previously. We collect data from more organisations now (25+)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4125c9a9a_0_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g84125c9a9a_0_1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4a03d793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84a03d793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753a32699_3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753a32699_3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changes made in v2</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84125c9a9a_0_3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g84125c9a9a_0_3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4125c9a9a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84125c9a9a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5mins</a:t>
            </a:r>
            <a:endParaRPr/>
          </a:p>
          <a:p>
            <a:pPr indent="0" lvl="0" marL="0" rtl="0" algn="l">
              <a:spcBef>
                <a:spcPts val="0"/>
              </a:spcBef>
              <a:spcAft>
                <a:spcPts val="0"/>
              </a:spcAft>
              <a:buNone/>
            </a:pPr>
            <a:r>
              <a:rPr lang="en-GB"/>
              <a:t>Groups of 4?</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84125c9a9a_0_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g84125c9a9a_0_3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7753a32699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7753a32699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The indicative grade is available on KHub to download along with a slide deck highlighting the changes made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7753a32699_3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753a32699_3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7753a32699_3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g7753a32699_3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GB"/>
              <a:t>5-10mins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84125c9a9a_0_3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g84125c9a9a_0_3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84125c9a9a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84125c9a9a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All analysis are free of charge at the moment but is currently being reviewed by GDS in to an Expert Services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Pay guidance information is not on KHub - only available on request via Pay leads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4125c9a9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4125c9a9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Describe Sarah’s role in this work</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7ffedec8e3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g7ffedec8e3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0" i="0" lang="en-GB" sz="1800" u="none" cap="none" strike="noStrike"/>
              <a:t>This slide format is for headings or section breaks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84125c9a9a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84125c9a9a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753a32699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753a32699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4a03d793c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g84a03d793c_0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febbfc47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g7febbfc47e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sz="1100">
                <a:solidFill>
                  <a:schemeClr val="dk1"/>
                </a:solidFill>
                <a:highlight>
                  <a:srgbClr val="FFFFFF"/>
                </a:highlight>
              </a:rPr>
              <a:t>A massive thank you to everyone as we would not be able to produce without the support of the organisations who share the data through our workforce commission.</a:t>
            </a:r>
            <a:endParaRPr sz="110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4125c9a9a_0_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g84125c9a9a_0_3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4a03d793c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g84a03d793c_0_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sz="1100">
                <a:solidFill>
                  <a:schemeClr val="dk1"/>
                </a:solidFill>
                <a:highlight>
                  <a:srgbClr val="FFFFFF"/>
                </a:highlight>
              </a:rPr>
              <a:t>There was nothing previously available that could </a:t>
            </a:r>
            <a:r>
              <a:rPr lang="en-GB" sz="1100">
                <a:solidFill>
                  <a:schemeClr val="dk1"/>
                </a:solidFill>
                <a:highlight>
                  <a:srgbClr val="FFFFFF"/>
                </a:highlight>
              </a:rPr>
              <a:t>portray</a:t>
            </a:r>
            <a:r>
              <a:rPr lang="en-GB" sz="1100">
                <a:solidFill>
                  <a:schemeClr val="dk1"/>
                </a:solidFill>
                <a:highlight>
                  <a:srgbClr val="FFFFFF"/>
                </a:highlight>
              </a:rPr>
              <a:t> this type of information for the profession. This would help organisations get a better understanding of how their grading structure compares against others.</a:t>
            </a:r>
            <a:endParaRPr sz="1100">
              <a:solidFill>
                <a:schemeClr val="dk1"/>
              </a:solidFill>
              <a:highlight>
                <a:srgbClr val="FFFFFF"/>
              </a:highlight>
            </a:endParaRPr>
          </a:p>
          <a:p>
            <a:pPr indent="0" lvl="0" marL="0" rtl="0" algn="l">
              <a:spcBef>
                <a:spcPts val="0"/>
              </a:spcBef>
              <a:spcAft>
                <a:spcPts val="0"/>
              </a:spcAft>
              <a:buClr>
                <a:schemeClr val="dk1"/>
              </a:buClr>
              <a:buFont typeface="Arial"/>
              <a:buNone/>
            </a:pPr>
            <a:r>
              <a:t/>
            </a:r>
            <a:endParaRPr sz="1100">
              <a:solidFill>
                <a:schemeClr val="dk1"/>
              </a:solidFill>
              <a:highlight>
                <a:srgbClr val="FFFFFF"/>
              </a:highlight>
            </a:endParaRPr>
          </a:p>
          <a:p>
            <a:pPr indent="0" lvl="0" marL="0" rtl="0" algn="l">
              <a:spcBef>
                <a:spcPts val="0"/>
              </a:spcBef>
              <a:spcAft>
                <a:spcPts val="0"/>
              </a:spcAft>
              <a:buClr>
                <a:schemeClr val="dk1"/>
              </a:buClr>
              <a:buFont typeface="Arial"/>
              <a:buNone/>
            </a:pPr>
            <a:r>
              <a:rPr lang="en-GB" sz="1100">
                <a:solidFill>
                  <a:schemeClr val="dk1"/>
                </a:solidFill>
                <a:highlight>
                  <a:srgbClr val="FFFFFF"/>
                </a:highlight>
              </a:rPr>
              <a:t>V1 was released prior to the Pay Approach guidance. Another source of guidance to support organisations.</a:t>
            </a:r>
            <a:endParaRPr sz="1100">
              <a:solidFill>
                <a:schemeClr val="dk1"/>
              </a:solidFill>
              <a:highlight>
                <a:srgbClr val="FFFFFF"/>
              </a:highlight>
            </a:endParaRPr>
          </a:p>
          <a:p>
            <a:pPr indent="0" lvl="0" marL="0" rtl="0" algn="l">
              <a:spcBef>
                <a:spcPts val="0"/>
              </a:spcBef>
              <a:spcAft>
                <a:spcPts val="0"/>
              </a:spcAft>
              <a:buClr>
                <a:schemeClr val="dk1"/>
              </a:buClr>
              <a:buFont typeface="Arial"/>
              <a:buNone/>
            </a:pPr>
            <a:r>
              <a:t/>
            </a:r>
            <a:endParaRPr sz="1100">
              <a:solidFill>
                <a:schemeClr val="dk1"/>
              </a:solidFill>
              <a:highlight>
                <a:srgbClr val="FFFFFF"/>
              </a:highlight>
            </a:endParaRPr>
          </a:p>
          <a:p>
            <a:pPr indent="0" lvl="0" marL="0" rtl="0" algn="l">
              <a:spcBef>
                <a:spcPts val="0"/>
              </a:spcBef>
              <a:spcAft>
                <a:spcPts val="0"/>
              </a:spcAft>
              <a:buClr>
                <a:schemeClr val="dk1"/>
              </a:buClr>
              <a:buFont typeface="Arial"/>
              <a:buNone/>
            </a:pPr>
            <a:r>
              <a:rPr lang="en-GB" sz="1100">
                <a:solidFill>
                  <a:schemeClr val="dk1"/>
                </a:solidFill>
                <a:highlight>
                  <a:srgbClr val="FFFFFF"/>
                </a:highlight>
              </a:rPr>
              <a:t>We wanted to make sure that the visualisation was simple to understand and have a </a:t>
            </a:r>
            <a:r>
              <a:rPr lang="en-GB" sz="1100">
                <a:solidFill>
                  <a:schemeClr val="dk1"/>
                </a:solidFill>
                <a:highlight>
                  <a:srgbClr val="FFFFFF"/>
                </a:highlight>
              </a:rPr>
              <a:t>specific</a:t>
            </a:r>
            <a:r>
              <a:rPr lang="en-GB" sz="1100">
                <a:solidFill>
                  <a:schemeClr val="dk1"/>
                </a:solidFill>
                <a:highlight>
                  <a:srgbClr val="FFFFFF"/>
                </a:highlight>
              </a:rPr>
              <a:t> purpose instead of trying to do too many things.</a:t>
            </a:r>
            <a:endParaRPr sz="11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84125c9a9a_0_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g84125c9a9a_0_1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5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b="0" l="0" r="0" t="0"/>
          <a:stretch/>
        </p:blipFill>
        <p:spPr>
          <a:xfrm>
            <a:off x="440055" y="725805"/>
            <a:ext cx="5474400" cy="1079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p:cSld name="CUSTOM">
    <p:bg>
      <p:bgPr>
        <a:solidFill>
          <a:srgbClr val="1D70B8"/>
        </a:solidFill>
      </p:bgPr>
    </p:bg>
    <p:spTree>
      <p:nvGrpSpPr>
        <p:cNvPr id="53"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1">
  <p:cSld name="CUSTOM_2">
    <p:bg>
      <p:bgPr>
        <a:solidFill>
          <a:srgbClr val="1D70B8"/>
        </a:solidFill>
      </p:bgPr>
    </p:bg>
    <p:spTree>
      <p:nvGrpSpPr>
        <p:cNvPr id="54" name="Shape 54"/>
        <p:cNvGrpSpPr/>
        <p:nvPr/>
      </p:nvGrpSpPr>
      <p:grpSpPr>
        <a:xfrm>
          <a:off x="0" y="0"/>
          <a:ext cx="0" cy="0"/>
          <a:chOff x="0" y="0"/>
          <a:chExt cx="0" cy="0"/>
        </a:xfrm>
      </p:grpSpPr>
      <p:pic>
        <p:nvPicPr>
          <p:cNvPr id="55" name="Google Shape;55;p16"/>
          <p:cNvPicPr preferRelativeResize="0"/>
          <p:nvPr/>
        </p:nvPicPr>
        <p:blipFill>
          <a:blip r:embed="rId2">
            <a:alphaModFix/>
          </a:blip>
          <a:stretch>
            <a:fillRect/>
          </a:stretch>
        </p:blipFill>
        <p:spPr>
          <a:xfrm>
            <a:off x="0" y="0"/>
            <a:ext cx="9143999" cy="5145703"/>
          </a:xfrm>
          <a:prstGeom prst="rect">
            <a:avLst/>
          </a:prstGeom>
          <a:noFill/>
          <a:ln>
            <a:noFill/>
          </a:ln>
        </p:spPr>
      </p:pic>
      <p:sp>
        <p:nvSpPr>
          <p:cNvPr id="56" name="Google Shape;56;p16"/>
          <p:cNvSpPr txBox="1"/>
          <p:nvPr/>
        </p:nvSpPr>
        <p:spPr>
          <a:xfrm>
            <a:off x="360000" y="4046300"/>
            <a:ext cx="1316400" cy="7899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None/>
            </a:pPr>
            <a:r>
              <a:rPr lang="en-GB">
                <a:solidFill>
                  <a:srgbClr val="FFFFFF"/>
                </a:solidFill>
                <a:latin typeface="Helvetica Neue"/>
                <a:ea typeface="Helvetica Neue"/>
                <a:cs typeface="Helvetica Neue"/>
                <a:sym typeface="Helvetica Neue"/>
              </a:rPr>
              <a:t>Digital, Data </a:t>
            </a:r>
            <a:br>
              <a:rPr lang="en-GB">
                <a:solidFill>
                  <a:srgbClr val="FFFFFF"/>
                </a:solidFill>
                <a:latin typeface="Helvetica Neue"/>
                <a:ea typeface="Helvetica Neue"/>
                <a:cs typeface="Helvetica Neue"/>
                <a:sym typeface="Helvetica Neue"/>
              </a:rPr>
            </a:br>
            <a:r>
              <a:rPr lang="en-GB">
                <a:solidFill>
                  <a:srgbClr val="FFFFFF"/>
                </a:solidFill>
                <a:latin typeface="Helvetica Neue"/>
                <a:ea typeface="Helvetica Neue"/>
                <a:cs typeface="Helvetica Neue"/>
                <a:sym typeface="Helvetica Neue"/>
              </a:rPr>
              <a:t>and Technology Profession</a:t>
            </a:r>
            <a:endParaRPr>
              <a:solidFill>
                <a:srgbClr val="FFFFFF"/>
              </a:solidFill>
              <a:latin typeface="Helvetica Neue"/>
              <a:ea typeface="Helvetica Neue"/>
              <a:cs typeface="Helvetica Neue"/>
              <a:sym typeface="Helvetica Neue"/>
            </a:endParaRPr>
          </a:p>
        </p:txBody>
      </p:sp>
      <p:cxnSp>
        <p:nvCxnSpPr>
          <p:cNvPr id="57" name="Google Shape;57;p16"/>
          <p:cNvCxnSpPr/>
          <p:nvPr/>
        </p:nvCxnSpPr>
        <p:spPr>
          <a:xfrm>
            <a:off x="2807250" y="326175"/>
            <a:ext cx="216900" cy="3000"/>
          </a:xfrm>
          <a:prstGeom prst="straightConnector1">
            <a:avLst/>
          </a:prstGeom>
          <a:noFill/>
          <a:ln cap="flat" cmpd="sng" w="38100">
            <a:solidFill>
              <a:srgbClr val="FFFFFF"/>
            </a:solidFill>
            <a:prstDash val="solid"/>
            <a:round/>
            <a:headEnd len="med" w="med" type="none"/>
            <a:tailEnd len="med" w="med" type="none"/>
          </a:ln>
        </p:spPr>
      </p:cxnSp>
      <p:sp>
        <p:nvSpPr>
          <p:cNvPr id="58" name="Google Shape;58;p16"/>
          <p:cNvSpPr txBox="1"/>
          <p:nvPr/>
        </p:nvSpPr>
        <p:spPr>
          <a:xfrm>
            <a:off x="360000" y="308000"/>
            <a:ext cx="1220400" cy="4476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GB" sz="1600">
                <a:solidFill>
                  <a:srgbClr val="FFFFFF"/>
                </a:solidFill>
                <a:latin typeface="Helvetica Neue"/>
                <a:ea typeface="Helvetica Neue"/>
                <a:cs typeface="Helvetica Neue"/>
                <a:sym typeface="Helvetica Neue"/>
              </a:rPr>
              <a:t>Capability Wednesday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1 1">
  <p:cSld name="CUSTOM_2_1">
    <p:bg>
      <p:bgPr>
        <a:solidFill>
          <a:srgbClr val="1D70B8"/>
        </a:solidFill>
      </p:bgPr>
    </p:bg>
    <p:spTree>
      <p:nvGrpSpPr>
        <p:cNvPr id="59" name="Shape 59"/>
        <p:cNvGrpSpPr/>
        <p:nvPr/>
      </p:nvGrpSpPr>
      <p:grpSpPr>
        <a:xfrm>
          <a:off x="0" y="0"/>
          <a:ext cx="0" cy="0"/>
          <a:chOff x="0" y="0"/>
          <a:chExt cx="0" cy="0"/>
        </a:xfrm>
      </p:grpSpPr>
      <p:grpSp>
        <p:nvGrpSpPr>
          <p:cNvPr id="60" name="Google Shape;60;p17"/>
          <p:cNvGrpSpPr/>
          <p:nvPr/>
        </p:nvGrpSpPr>
        <p:grpSpPr>
          <a:xfrm>
            <a:off x="0" y="0"/>
            <a:ext cx="9142793" cy="5143306"/>
            <a:chOff x="0" y="0"/>
            <a:chExt cx="9142793" cy="5143306"/>
          </a:xfrm>
        </p:grpSpPr>
        <p:pic>
          <p:nvPicPr>
            <p:cNvPr id="61" name="Google Shape;61;p17"/>
            <p:cNvPicPr preferRelativeResize="0"/>
            <p:nvPr/>
          </p:nvPicPr>
          <p:blipFill rotWithShape="1">
            <a:blip r:embed="rId2">
              <a:alphaModFix/>
            </a:blip>
            <a:srcRect b="0" l="11974" r="28302" t="0"/>
            <a:stretch/>
          </p:blipFill>
          <p:spPr>
            <a:xfrm>
              <a:off x="264000" y="285750"/>
              <a:ext cx="1316398" cy="1102100"/>
            </a:xfrm>
            <a:prstGeom prst="rect">
              <a:avLst/>
            </a:prstGeom>
            <a:noFill/>
            <a:ln>
              <a:noFill/>
            </a:ln>
          </p:spPr>
        </p:pic>
        <p:sp>
          <p:nvSpPr>
            <p:cNvPr id="62" name="Google Shape;62;p17"/>
            <p:cNvSpPr/>
            <p:nvPr/>
          </p:nvSpPr>
          <p:spPr>
            <a:xfrm>
              <a:off x="0" y="0"/>
              <a:ext cx="9142793" cy="5143306"/>
            </a:xfrm>
            <a:custGeom>
              <a:rect b="b" l="l" r="r" t="t"/>
              <a:pathLst>
                <a:path extrusionOk="0" h="160340" w="285022">
                  <a:moveTo>
                    <a:pt x="28011" y="9612"/>
                  </a:moveTo>
                  <a:cubicBezTo>
                    <a:pt x="30161" y="9612"/>
                    <a:pt x="32329" y="10031"/>
                    <a:pt x="34393" y="10894"/>
                  </a:cubicBezTo>
                  <a:cubicBezTo>
                    <a:pt x="40631" y="13459"/>
                    <a:pt x="44685" y="19540"/>
                    <a:pt x="44653" y="26254"/>
                  </a:cubicBezTo>
                  <a:cubicBezTo>
                    <a:pt x="44653" y="35437"/>
                    <a:pt x="37211" y="42848"/>
                    <a:pt x="28059" y="42880"/>
                  </a:cubicBezTo>
                  <a:cubicBezTo>
                    <a:pt x="21313" y="42880"/>
                    <a:pt x="15264" y="38826"/>
                    <a:pt x="12668" y="32619"/>
                  </a:cubicBezTo>
                  <a:cubicBezTo>
                    <a:pt x="10102" y="26380"/>
                    <a:pt x="11528" y="19255"/>
                    <a:pt x="16278" y="14473"/>
                  </a:cubicBezTo>
                  <a:cubicBezTo>
                    <a:pt x="19449" y="11301"/>
                    <a:pt x="23693" y="9612"/>
                    <a:pt x="28011" y="9612"/>
                  </a:cubicBezTo>
                  <a:close/>
                  <a:moveTo>
                    <a:pt x="0" y="0"/>
                  </a:moveTo>
                  <a:lnTo>
                    <a:pt x="0" y="160340"/>
                  </a:lnTo>
                  <a:lnTo>
                    <a:pt x="285022" y="160340"/>
                  </a:lnTo>
                  <a:lnTo>
                    <a:pt x="285022" y="0"/>
                  </a:lnTo>
                  <a:close/>
                </a:path>
              </a:pathLst>
            </a:custGeom>
            <a:solidFill>
              <a:srgbClr val="1D7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 name="Google Shape;63;p17"/>
          <p:cNvPicPr preferRelativeResize="0"/>
          <p:nvPr/>
        </p:nvPicPr>
        <p:blipFill>
          <a:blip r:embed="rId3">
            <a:alphaModFix amt="50000"/>
          </a:blip>
          <a:stretch>
            <a:fillRect/>
          </a:stretch>
        </p:blipFill>
        <p:spPr>
          <a:xfrm>
            <a:off x="0" y="0"/>
            <a:ext cx="9143999" cy="5145703"/>
          </a:xfrm>
          <a:prstGeom prst="rect">
            <a:avLst/>
          </a:prstGeom>
          <a:noFill/>
          <a:ln>
            <a:noFill/>
          </a:ln>
        </p:spPr>
      </p:pic>
      <p:sp>
        <p:nvSpPr>
          <p:cNvPr id="64" name="Google Shape;64;p17"/>
          <p:cNvSpPr txBox="1"/>
          <p:nvPr/>
        </p:nvSpPr>
        <p:spPr>
          <a:xfrm>
            <a:off x="360000" y="4046300"/>
            <a:ext cx="1316400" cy="7899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None/>
            </a:pPr>
            <a:r>
              <a:rPr lang="en-GB">
                <a:solidFill>
                  <a:srgbClr val="FFFFFF"/>
                </a:solidFill>
                <a:latin typeface="Helvetica Neue"/>
                <a:ea typeface="Helvetica Neue"/>
                <a:cs typeface="Helvetica Neue"/>
                <a:sym typeface="Helvetica Neue"/>
              </a:rPr>
              <a:t>Digital, Data </a:t>
            </a:r>
            <a:br>
              <a:rPr lang="en-GB">
                <a:solidFill>
                  <a:srgbClr val="FFFFFF"/>
                </a:solidFill>
                <a:latin typeface="Helvetica Neue"/>
                <a:ea typeface="Helvetica Neue"/>
                <a:cs typeface="Helvetica Neue"/>
                <a:sym typeface="Helvetica Neue"/>
              </a:rPr>
            </a:br>
            <a:r>
              <a:rPr lang="en-GB">
                <a:solidFill>
                  <a:srgbClr val="FFFFFF"/>
                </a:solidFill>
                <a:latin typeface="Helvetica Neue"/>
                <a:ea typeface="Helvetica Neue"/>
                <a:cs typeface="Helvetica Neue"/>
                <a:sym typeface="Helvetica Neue"/>
              </a:rPr>
              <a:t>and Technology Profession</a:t>
            </a:r>
            <a:endParaRPr>
              <a:solidFill>
                <a:srgbClr val="FFFFFF"/>
              </a:solidFill>
              <a:latin typeface="Helvetica Neue"/>
              <a:ea typeface="Helvetica Neue"/>
              <a:cs typeface="Helvetica Neue"/>
              <a:sym typeface="Helvetica Neue"/>
            </a:endParaRPr>
          </a:p>
        </p:txBody>
      </p:sp>
      <p:cxnSp>
        <p:nvCxnSpPr>
          <p:cNvPr id="65" name="Google Shape;65;p17"/>
          <p:cNvCxnSpPr/>
          <p:nvPr/>
        </p:nvCxnSpPr>
        <p:spPr>
          <a:xfrm>
            <a:off x="2807250" y="326175"/>
            <a:ext cx="216900" cy="3000"/>
          </a:xfrm>
          <a:prstGeom prst="straightConnector1">
            <a:avLst/>
          </a:prstGeom>
          <a:noFill/>
          <a:ln cap="flat" cmpd="sng" w="38100">
            <a:solidFill>
              <a:srgbClr val="FFFFFF"/>
            </a:solidFill>
            <a:prstDash val="solid"/>
            <a:round/>
            <a:headEnd len="med" w="med" type="none"/>
            <a:tailEnd len="med" w="med" type="none"/>
          </a:ln>
        </p:spPr>
      </p:cxnSp>
      <p:sp>
        <p:nvSpPr>
          <p:cNvPr id="66" name="Google Shape;66;p17"/>
          <p:cNvSpPr txBox="1"/>
          <p:nvPr/>
        </p:nvSpPr>
        <p:spPr>
          <a:xfrm>
            <a:off x="360000" y="2347850"/>
            <a:ext cx="1220400" cy="4476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GB" sz="1600">
                <a:solidFill>
                  <a:srgbClr val="FFFFFF"/>
                </a:solidFill>
                <a:latin typeface="Helvetica Neue"/>
                <a:ea typeface="Helvetica Neue"/>
                <a:cs typeface="Helvetica Neue"/>
                <a:sym typeface="Helvetica Neue"/>
              </a:rPr>
              <a:t>Capability Wednesday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b="1" sz="16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p:cSld name="CUSTOM_1">
    <p:spTree>
      <p:nvGrpSpPr>
        <p:cNvPr id="67" name="Shape 67"/>
        <p:cNvGrpSpPr/>
        <p:nvPr/>
      </p:nvGrpSpPr>
      <p:grpSpPr>
        <a:xfrm>
          <a:off x="0" y="0"/>
          <a:ext cx="0" cy="0"/>
          <a:chOff x="0" y="0"/>
          <a:chExt cx="0" cy="0"/>
        </a:xfrm>
      </p:grpSpPr>
      <p:sp>
        <p:nvSpPr>
          <p:cNvPr id="68" name="Google Shape;68;p18"/>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69" name="Google Shape;69;p18"/>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b="0" i="0" lang="en-GB" sz="1900" u="none">
                <a:solidFill>
                  <a:srgbClr val="FFFFFF"/>
                </a:solidFill>
                <a:latin typeface="Helvetica Neue"/>
                <a:ea typeface="Helvetica Neue"/>
                <a:cs typeface="Helvetica Neue"/>
                <a:sym typeface="Helvetica Neue"/>
              </a:rPr>
              <a:t>GDS</a:t>
            </a:r>
            <a:endParaRPr sz="6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CUSTOM_1_1">
    <p:spTree>
      <p:nvGrpSpPr>
        <p:cNvPr id="70" name="Shape 7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_1">
  <p:cSld name="TITLE_AND_BODY_1">
    <p:spTree>
      <p:nvGrpSpPr>
        <p:cNvPr id="71" name="Shape 71"/>
        <p:cNvGrpSpPr/>
        <p:nvPr/>
      </p:nvGrpSpPr>
      <p:grpSpPr>
        <a:xfrm>
          <a:off x="0" y="0"/>
          <a:ext cx="0" cy="0"/>
          <a:chOff x="0" y="0"/>
          <a:chExt cx="0" cy="0"/>
        </a:xfrm>
      </p:grpSpPr>
      <p:sp>
        <p:nvSpPr>
          <p:cNvPr id="72" name="Google Shape;72;p2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3" name="Google Shape;73;p20"/>
          <p:cNvSpPr txBox="1"/>
          <p:nvPr>
            <p:ph idx="1" type="body"/>
          </p:nvPr>
        </p:nvSpPr>
        <p:spPr>
          <a:xfrm>
            <a:off x="457200" y="1200150"/>
            <a:ext cx="8229600" cy="37257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20"/>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76" name="Shape 76"/>
        <p:cNvGrpSpPr/>
        <p:nvPr/>
      </p:nvGrpSpPr>
      <p:grpSpPr>
        <a:xfrm>
          <a:off x="0" y="0"/>
          <a:ext cx="0" cy="0"/>
          <a:chOff x="0" y="0"/>
          <a:chExt cx="0" cy="0"/>
        </a:xfrm>
      </p:grpSpPr>
      <p:pic>
        <p:nvPicPr>
          <p:cNvPr id="77" name="Google Shape;77;p22"/>
          <p:cNvPicPr preferRelativeResize="0"/>
          <p:nvPr/>
        </p:nvPicPr>
        <p:blipFill rotWithShape="1">
          <a:blip r:embed="rId2">
            <a:alphaModFix/>
          </a:blip>
          <a:srcRect b="0" l="0" r="0" t="0"/>
          <a:stretch/>
        </p:blipFill>
        <p:spPr>
          <a:xfrm>
            <a:off x="440055" y="725805"/>
            <a:ext cx="5474400" cy="1079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p:cSld name="CUSTOM">
    <p:spTree>
      <p:nvGrpSpPr>
        <p:cNvPr id="78" name="Shape 78"/>
        <p:cNvGrpSpPr/>
        <p:nvPr/>
      </p:nvGrpSpPr>
      <p:grpSpPr>
        <a:xfrm>
          <a:off x="0" y="0"/>
          <a:ext cx="0" cy="0"/>
          <a:chOff x="0" y="0"/>
          <a:chExt cx="0" cy="0"/>
        </a:xfrm>
      </p:grpSpPr>
      <p:sp>
        <p:nvSpPr>
          <p:cNvPr id="79" name="Google Shape;79;p23"/>
          <p:cNvSpPr txBox="1"/>
          <p:nvPr/>
        </p:nvSpPr>
        <p:spPr>
          <a:xfrm>
            <a:off x="0" y="0"/>
            <a:ext cx="9144000" cy="5143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p:cSld name="CUSTOM_1">
    <p:spTree>
      <p:nvGrpSpPr>
        <p:cNvPr id="80" name="Shape 80"/>
        <p:cNvGrpSpPr/>
        <p:nvPr/>
      </p:nvGrpSpPr>
      <p:grpSpPr>
        <a:xfrm>
          <a:off x="0" y="0"/>
          <a:ext cx="0" cy="0"/>
          <a:chOff x="0" y="0"/>
          <a:chExt cx="0" cy="0"/>
        </a:xfrm>
      </p:grpSpPr>
      <p:sp>
        <p:nvSpPr>
          <p:cNvPr id="81" name="Google Shape;81;p24"/>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82" name="Google Shape;82;p24"/>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DDaT Profession</a:t>
            </a:r>
            <a:endParaRPr sz="6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CUSTOM_1_1">
    <p:spTree>
      <p:nvGrpSpPr>
        <p:cNvPr id="83" name="Shape 8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2">
  <p:cSld name="TITLE_AND_BODY_3">
    <p:spTree>
      <p:nvGrpSpPr>
        <p:cNvPr id="84" name="Shape 84"/>
        <p:cNvGrpSpPr/>
        <p:nvPr/>
      </p:nvGrpSpPr>
      <p:grpSpPr>
        <a:xfrm>
          <a:off x="0" y="0"/>
          <a:ext cx="0" cy="0"/>
          <a:chOff x="0" y="0"/>
          <a:chExt cx="0" cy="0"/>
        </a:xfrm>
      </p:grpSpPr>
      <p:sp>
        <p:nvSpPr>
          <p:cNvPr id="85" name="Google Shape;85;p26"/>
          <p:cNvSpPr txBox="1"/>
          <p:nvPr>
            <p:ph type="title"/>
          </p:nvPr>
        </p:nvSpPr>
        <p:spPr>
          <a:xfrm>
            <a:off x="457200" y="205740"/>
            <a:ext cx="8235300" cy="994500"/>
          </a:xfrm>
          <a:prstGeom prst="rect">
            <a:avLst/>
          </a:prstGeom>
          <a:noFill/>
          <a:ln>
            <a:noFill/>
          </a:ln>
        </p:spPr>
        <p:txBody>
          <a:bodyPr anchorCtr="0" anchor="t" bIns="91425" lIns="91425" spcFirstLastPara="1" rIns="91425" wrap="square" tIns="91425">
            <a:noAutofit/>
          </a:bodyPr>
          <a:lstStyle>
            <a:lvl1pPr indent="-12700" lvl="0"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1pPr>
            <a:lvl2pPr indent="-12700" lvl="1"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2pPr>
            <a:lvl3pPr indent="-12700" lvl="2"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3pPr>
            <a:lvl4pPr indent="-12700" lvl="3"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4pPr>
            <a:lvl5pPr indent="-12700" lvl="4"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5pPr>
            <a:lvl6pPr indent="-12700" lvl="5"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6pPr>
            <a:lvl7pPr indent="-12700" lvl="6"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7pPr>
            <a:lvl8pPr indent="-12700" lvl="7"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8pPr>
            <a:lvl9pPr indent="-12700" lvl="8" marL="25400" marR="0" rtl="0" algn="ctr">
              <a:lnSpc>
                <a:spcPct val="100000"/>
              </a:lnSpc>
              <a:spcBef>
                <a:spcPts val="0"/>
              </a:spcBef>
              <a:spcAft>
                <a:spcPts val="0"/>
              </a:spcAft>
              <a:buSzPts val="1400"/>
              <a:buNone/>
              <a:defRPr b="0" i="0" sz="4100" u="none" cap="none" strike="noStrike">
                <a:solidFill>
                  <a:srgbClr val="FFFFFF"/>
                </a:solidFill>
                <a:latin typeface="Cabin"/>
                <a:ea typeface="Cabin"/>
                <a:cs typeface="Cabin"/>
                <a:sym typeface="Cabin"/>
              </a:defRPr>
            </a:lvl9pPr>
          </a:lstStyle>
          <a:p/>
        </p:txBody>
      </p:sp>
      <p:sp>
        <p:nvSpPr>
          <p:cNvPr id="86" name="Google Shape;86;p26"/>
          <p:cNvSpPr txBox="1"/>
          <p:nvPr>
            <p:ph idx="1" type="body"/>
          </p:nvPr>
        </p:nvSpPr>
        <p:spPr>
          <a:xfrm>
            <a:off x="457200" y="1200150"/>
            <a:ext cx="8235300" cy="3943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1pPr>
            <a:lvl2pPr indent="-431800" lvl="1" marL="914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2pPr>
            <a:lvl3pPr indent="-431800" lvl="2" marL="1371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3pPr>
            <a:lvl4pPr indent="-431800" lvl="3" marL="1828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4pPr>
            <a:lvl5pPr indent="-431800" lvl="4" marL="22860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5pPr>
            <a:lvl6pPr indent="-431800" lvl="5" marL="2743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6pPr>
            <a:lvl7pPr indent="-431800" lvl="6" marL="3200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7pPr>
            <a:lvl8pPr indent="-431800" lvl="7" marL="3657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8pPr>
            <a:lvl9pPr indent="-431800" lvl="8" marL="4114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9pPr>
          </a:lstStyle>
          <a:p/>
        </p:txBody>
      </p:sp>
      <p:sp>
        <p:nvSpPr>
          <p:cNvPr id="87" name="Google Shape;87;p26"/>
          <p:cNvSpPr txBox="1"/>
          <p:nvPr>
            <p:ph idx="10" type="dt"/>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88" name="Google Shape;88;p26"/>
          <p:cNvSpPr txBox="1"/>
          <p:nvPr>
            <p:ph idx="11" type="ftr"/>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89" name="Google Shape;89;p26"/>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1pPr>
            <a:lvl2pPr indent="0" lvl="1"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2pPr>
            <a:lvl3pPr indent="0" lvl="2"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3pPr>
            <a:lvl4pPr indent="0" lvl="3"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4pPr>
            <a:lvl5pPr indent="0" lvl="4"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5pPr>
            <a:lvl6pPr indent="0" lvl="5"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6pPr>
            <a:lvl7pPr indent="0" lvl="6"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7pPr>
            <a:lvl8pPr indent="0" lvl="7"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8pPr>
            <a:lvl9pPr indent="0" lvl="8"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9pPr>
          </a:lstStyle>
          <a:p>
            <a:pPr indent="0" lvl="0" marL="25400" rtl="0" algn="ctr">
              <a:spcBef>
                <a:spcPts val="0"/>
              </a:spcBef>
              <a:spcAft>
                <a:spcPts val="0"/>
              </a:spcAft>
              <a:buNone/>
            </a:pPr>
            <a:fld id="{00000000-1234-1234-1234-123412341234}" type="slidenum">
              <a:rPr lang="en-GB"/>
              <a:t>‹#›</a:t>
            </a:fld>
            <a:endParaRPr sz="1400">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94" name="Shape 94"/>
        <p:cNvGrpSpPr/>
        <p:nvPr/>
      </p:nvGrpSpPr>
      <p:grpSpPr>
        <a:xfrm>
          <a:off x="0" y="0"/>
          <a:ext cx="0" cy="0"/>
          <a:chOff x="0" y="0"/>
          <a:chExt cx="0" cy="0"/>
        </a:xfrm>
      </p:grpSpPr>
      <p:sp>
        <p:nvSpPr>
          <p:cNvPr id="95" name="Google Shape;95;p28"/>
          <p:cNvSpPr txBox="1"/>
          <p:nvPr>
            <p:ph type="title"/>
          </p:nvPr>
        </p:nvSpPr>
        <p:spPr>
          <a:xfrm>
            <a:off x="457200" y="205740"/>
            <a:ext cx="8235300" cy="994500"/>
          </a:xfrm>
          <a:prstGeom prst="rect">
            <a:avLst/>
          </a:prstGeom>
          <a:noFill/>
          <a:ln>
            <a:noFill/>
          </a:ln>
        </p:spPr>
        <p:txBody>
          <a:bodyPr anchorCtr="0" anchor="t" bIns="41150" lIns="41150" spcFirstLastPara="1" rIns="41150" wrap="square" tIns="41150">
            <a:noAutofit/>
          </a:bodyPr>
          <a:lstStyle>
            <a:lvl1pPr indent="-12700" lvl="0"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1pPr>
            <a:lvl2pPr indent="-12700" lvl="1"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2pPr>
            <a:lvl3pPr indent="-12700" lvl="2"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3pPr>
            <a:lvl4pPr indent="-12700" lvl="3"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4pPr>
            <a:lvl5pPr indent="-12700" lvl="4"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5pPr>
            <a:lvl6pPr indent="-12700" lvl="5"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6pPr>
            <a:lvl7pPr indent="-12700" lvl="6"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7pPr>
            <a:lvl8pPr indent="-12700" lvl="7"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8pPr>
            <a:lvl9pPr indent="-12700" lvl="8"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9pPr>
          </a:lstStyle>
          <a:p/>
        </p:txBody>
      </p:sp>
      <p:sp>
        <p:nvSpPr>
          <p:cNvPr id="96" name="Google Shape;96;p28"/>
          <p:cNvSpPr txBox="1"/>
          <p:nvPr>
            <p:ph idx="1" type="body"/>
          </p:nvPr>
        </p:nvSpPr>
        <p:spPr>
          <a:xfrm>
            <a:off x="457200" y="1200150"/>
            <a:ext cx="8235300" cy="3943500"/>
          </a:xfrm>
          <a:prstGeom prst="rect">
            <a:avLst/>
          </a:prstGeom>
          <a:noFill/>
          <a:ln>
            <a:noFill/>
          </a:ln>
        </p:spPr>
        <p:txBody>
          <a:bodyPr anchorCtr="0" anchor="t" bIns="41150" lIns="41150" spcFirstLastPara="1" rIns="41150" wrap="square" tIns="41150">
            <a:noAutofit/>
          </a:bodyPr>
          <a:lstStyle>
            <a:lvl1pPr indent="-431800" lvl="0" marL="457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1pPr>
            <a:lvl2pPr indent="-431800" lvl="1" marL="914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2pPr>
            <a:lvl3pPr indent="-431800" lvl="2" marL="1371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3pPr>
            <a:lvl4pPr indent="-431800" lvl="3" marL="1828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4pPr>
            <a:lvl5pPr indent="-431800" lvl="4" marL="22860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5pPr>
            <a:lvl6pPr indent="-431800" lvl="5" marL="2743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6pPr>
            <a:lvl7pPr indent="-431800" lvl="6" marL="3200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7pPr>
            <a:lvl8pPr indent="-431800" lvl="7" marL="3657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8pPr>
            <a:lvl9pPr indent="-431800" lvl="8" marL="4114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9pPr>
          </a:lstStyle>
          <a:p/>
        </p:txBody>
      </p:sp>
      <p:sp>
        <p:nvSpPr>
          <p:cNvPr id="97" name="Google Shape;97;p28"/>
          <p:cNvSpPr txBox="1"/>
          <p:nvPr>
            <p:ph idx="10" type="dt"/>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98" name="Google Shape;98;p28"/>
          <p:cNvSpPr txBox="1"/>
          <p:nvPr>
            <p:ph idx="11" type="ftr"/>
          </p:nvPr>
        </p:nvSpPr>
        <p:spPr>
          <a:xfrm>
            <a:off x="0" y="0"/>
            <a:ext cx="1350000" cy="1350000"/>
          </a:xfrm>
          <a:prstGeom prst="rect">
            <a:avLst/>
          </a:prstGeom>
          <a:noFill/>
          <a:ln>
            <a:noFill/>
          </a:ln>
        </p:spPr>
        <p:txBody>
          <a:bodyPr anchorCtr="0" anchor="t" bIns="41150" lIns="41150" spcFirstLastPara="1" rIns="41150" wrap="square" tIns="41150">
            <a:noAutofit/>
          </a:bodyPr>
          <a:lstStyle>
            <a:lvl1pPr indent="0" lvl="0"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1pPr>
            <a:lvl2pPr indent="152400" lvl="1"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2pPr>
            <a:lvl3pPr indent="317500" lvl="2"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3pPr>
            <a:lvl4pPr indent="469900" lvl="3"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4pPr>
            <a:lvl5pPr indent="622300" lvl="4"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5pPr>
            <a:lvl6pPr indent="622300" lvl="5"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6pPr>
            <a:lvl7pPr indent="622300" lvl="6"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7pPr>
            <a:lvl8pPr indent="622300" lvl="7"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8pPr>
            <a:lvl9pPr indent="622300" lvl="8" marL="25400" marR="0" rtl="0" algn="ctr">
              <a:lnSpc>
                <a:spcPct val="100000"/>
              </a:lnSpc>
              <a:spcBef>
                <a:spcPts val="0"/>
              </a:spcBef>
              <a:spcAft>
                <a:spcPts val="0"/>
              </a:spcAft>
              <a:buSzPts val="600"/>
              <a:buNone/>
              <a:defRPr b="0" i="0" sz="3100" u="none" cap="none" strike="noStrike">
                <a:solidFill>
                  <a:srgbClr val="000000"/>
                </a:solidFill>
                <a:latin typeface="Cabin"/>
                <a:ea typeface="Cabin"/>
                <a:cs typeface="Cabin"/>
                <a:sym typeface="Cabin"/>
              </a:defRPr>
            </a:lvl9pPr>
          </a:lstStyle>
          <a:p/>
        </p:txBody>
      </p:sp>
      <p:sp>
        <p:nvSpPr>
          <p:cNvPr id="99" name="Google Shape;99;p28"/>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1pPr>
            <a:lvl2pPr indent="0" lvl="1"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2pPr>
            <a:lvl3pPr indent="0" lvl="2"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3pPr>
            <a:lvl4pPr indent="0" lvl="3"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4pPr>
            <a:lvl5pPr indent="0" lvl="4"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5pPr>
            <a:lvl6pPr indent="0" lvl="5"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6pPr>
            <a:lvl7pPr indent="0" lvl="6"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7pPr>
            <a:lvl8pPr indent="0" lvl="7"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8pPr>
            <a:lvl9pPr indent="0" lvl="8" marL="25400" marR="0" rtl="0" algn="ctr">
              <a:lnSpc>
                <a:spcPct val="100000"/>
              </a:lnSpc>
              <a:spcBef>
                <a:spcPts val="0"/>
              </a:spcBef>
              <a:spcAft>
                <a:spcPts val="0"/>
              </a:spcAft>
              <a:buNone/>
              <a:defRPr b="0" i="0" sz="1900" u="none" cap="none" strike="noStrike">
                <a:solidFill>
                  <a:srgbClr val="000000"/>
                </a:solidFill>
                <a:latin typeface="Cabin"/>
                <a:ea typeface="Cabin"/>
                <a:cs typeface="Cabin"/>
                <a:sym typeface="Cabin"/>
              </a:defRPr>
            </a:lvl9pPr>
          </a:lstStyle>
          <a:p>
            <a:pPr indent="0" lvl="0" marL="2540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01" name="Shape 101"/>
        <p:cNvGrpSpPr/>
        <p:nvPr/>
      </p:nvGrpSpPr>
      <p:grpSpPr>
        <a:xfrm>
          <a:off x="0" y="0"/>
          <a:ext cx="0" cy="0"/>
          <a:chOff x="0" y="0"/>
          <a:chExt cx="0" cy="0"/>
        </a:xfrm>
      </p:grpSpPr>
      <p:pic>
        <p:nvPicPr>
          <p:cNvPr id="102" name="Google Shape;102;p30"/>
          <p:cNvPicPr preferRelativeResize="0"/>
          <p:nvPr/>
        </p:nvPicPr>
        <p:blipFill rotWithShape="1">
          <a:blip r:embed="rId2">
            <a:alphaModFix/>
          </a:blip>
          <a:srcRect b="0" l="0" r="0" t="0"/>
          <a:stretch/>
        </p:blipFill>
        <p:spPr>
          <a:xfrm>
            <a:off x="440055" y="725805"/>
            <a:ext cx="5474400" cy="1079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ing slide">
  <p:cSld name="CUSTOM">
    <p:spTree>
      <p:nvGrpSpPr>
        <p:cNvPr id="103" name="Shape 103"/>
        <p:cNvGrpSpPr/>
        <p:nvPr/>
      </p:nvGrpSpPr>
      <p:grpSpPr>
        <a:xfrm>
          <a:off x="0" y="0"/>
          <a:ext cx="0" cy="0"/>
          <a:chOff x="0" y="0"/>
          <a:chExt cx="0" cy="0"/>
        </a:xfrm>
      </p:grpSpPr>
      <p:sp>
        <p:nvSpPr>
          <p:cNvPr id="104" name="Google Shape;104;p31"/>
          <p:cNvSpPr txBox="1"/>
          <p:nvPr/>
        </p:nvSpPr>
        <p:spPr>
          <a:xfrm>
            <a:off x="0" y="0"/>
            <a:ext cx="9144000" cy="5143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slide">
  <p:cSld name="CUSTOM_1">
    <p:spTree>
      <p:nvGrpSpPr>
        <p:cNvPr id="105" name="Shape 105"/>
        <p:cNvGrpSpPr/>
        <p:nvPr/>
      </p:nvGrpSpPr>
      <p:grpSpPr>
        <a:xfrm>
          <a:off x="0" y="0"/>
          <a:ext cx="0" cy="0"/>
          <a:chOff x="0" y="0"/>
          <a:chExt cx="0" cy="0"/>
        </a:xfrm>
      </p:grpSpPr>
      <p:sp>
        <p:nvSpPr>
          <p:cNvPr id="106" name="Google Shape;106;p32"/>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107" name="Google Shape;107;p32"/>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b="0" i="0" lang="en-GB" sz="1900" u="none">
                <a:solidFill>
                  <a:srgbClr val="FFFFFF"/>
                </a:solidFill>
                <a:latin typeface="Helvetica Neue"/>
                <a:ea typeface="Helvetica Neue"/>
                <a:cs typeface="Helvetica Neue"/>
                <a:sym typeface="Helvetica Neue"/>
              </a:rPr>
              <a:t>GDS</a:t>
            </a:r>
            <a:endParaRPr sz="6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CUSTOM_1_1">
    <p:spTree>
      <p:nvGrpSpPr>
        <p:cNvPr id="108" name="Shape 10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005EA5"/>
        </a:solidFill>
      </p:bgPr>
    </p:bg>
    <p:spTree>
      <p:nvGrpSpPr>
        <p:cNvPr id="113" name="Shape 113"/>
        <p:cNvGrpSpPr/>
        <p:nvPr/>
      </p:nvGrpSpPr>
      <p:grpSpPr>
        <a:xfrm>
          <a:off x="0" y="0"/>
          <a:ext cx="0" cy="0"/>
          <a:chOff x="0" y="0"/>
          <a:chExt cx="0" cy="0"/>
        </a:xfrm>
      </p:grpSpPr>
      <p:sp>
        <p:nvSpPr>
          <p:cNvPr id="114" name="Google Shape;114;p3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spcBef>
                <a:spcPts val="1800"/>
              </a:spcBef>
              <a:spcAft>
                <a:spcPts val="0"/>
              </a:spcAft>
              <a:buClr>
                <a:srgbClr val="FFFFFF"/>
              </a:buClr>
              <a:buSzPts val="5200"/>
              <a:buNone/>
              <a:defRPr sz="5200">
                <a:solidFill>
                  <a:srgbClr val="FFFFFF"/>
                </a:solidFill>
              </a:defRPr>
            </a:lvl1pPr>
            <a:lvl2pPr lvl="1" rtl="0">
              <a:spcBef>
                <a:spcPts val="180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15" name="Google Shape;115;p3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600"/>
              <a:buNone/>
              <a:defRPr>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16" name="Google Shape;116;p35"/>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005EA5"/>
        </a:solidFill>
      </p:bgPr>
    </p:bg>
    <p:spTree>
      <p:nvGrpSpPr>
        <p:cNvPr id="117" name="Shape 117"/>
        <p:cNvGrpSpPr/>
        <p:nvPr/>
      </p:nvGrpSpPr>
      <p:grpSpPr>
        <a:xfrm>
          <a:off x="0" y="0"/>
          <a:ext cx="0" cy="0"/>
          <a:chOff x="0" y="0"/>
          <a:chExt cx="0" cy="0"/>
        </a:xfrm>
      </p:grpSpPr>
      <p:sp>
        <p:nvSpPr>
          <p:cNvPr id="118" name="Google Shape;118;p36"/>
          <p:cNvSpPr txBox="1"/>
          <p:nvPr>
            <p:ph type="title"/>
          </p:nvPr>
        </p:nvSpPr>
        <p:spPr>
          <a:xfrm>
            <a:off x="811800" y="776100"/>
            <a:ext cx="8020500" cy="3541500"/>
          </a:xfrm>
          <a:prstGeom prst="rect">
            <a:avLst/>
          </a:prstGeom>
        </p:spPr>
        <p:txBody>
          <a:bodyPr anchorCtr="0" anchor="t" bIns="91425" lIns="91425" spcFirstLastPara="1" rIns="91425" wrap="square" tIns="91425">
            <a:noAutofit/>
          </a:bodyPr>
          <a:lstStyle>
            <a:lvl1pPr lvl="0" rtl="0">
              <a:spcBef>
                <a:spcPts val="2400"/>
              </a:spcBef>
              <a:spcAft>
                <a:spcPts val="0"/>
              </a:spcAft>
              <a:buClr>
                <a:schemeClr val="lt2"/>
              </a:buClr>
              <a:buSzPts val="3600"/>
              <a:buAutoNum type="arabicPeriod"/>
              <a:defRPr sz="3600">
                <a:solidFill>
                  <a:schemeClr val="lt2"/>
                </a:solidFill>
              </a:defRPr>
            </a:lvl1pPr>
            <a:lvl2pPr lvl="1" rtl="0">
              <a:spcBef>
                <a:spcPts val="2400"/>
              </a:spcBef>
              <a:spcAft>
                <a:spcPts val="0"/>
              </a:spcAft>
              <a:buClr>
                <a:schemeClr val="lt2"/>
              </a:buClr>
              <a:buSzPts val="3600"/>
              <a:buAutoNum type="alphaLcPeriod"/>
              <a:defRPr sz="3600">
                <a:solidFill>
                  <a:schemeClr val="lt2"/>
                </a:solidFill>
              </a:defRPr>
            </a:lvl2pPr>
            <a:lvl3pPr lvl="2" rtl="0">
              <a:spcBef>
                <a:spcPts val="2400"/>
              </a:spcBef>
              <a:spcAft>
                <a:spcPts val="0"/>
              </a:spcAft>
              <a:buClr>
                <a:schemeClr val="lt2"/>
              </a:buClr>
              <a:buSzPts val="3600"/>
              <a:buAutoNum type="romanLcPeriod"/>
              <a:defRPr sz="3600">
                <a:solidFill>
                  <a:schemeClr val="lt2"/>
                </a:solidFill>
              </a:defRPr>
            </a:lvl3pPr>
            <a:lvl4pPr lvl="3" rtl="0">
              <a:spcBef>
                <a:spcPts val="2400"/>
              </a:spcBef>
              <a:spcAft>
                <a:spcPts val="0"/>
              </a:spcAft>
              <a:buClr>
                <a:schemeClr val="lt2"/>
              </a:buClr>
              <a:buSzPts val="3600"/>
              <a:buAutoNum type="arabicPeriod"/>
              <a:defRPr sz="3600">
                <a:solidFill>
                  <a:schemeClr val="lt2"/>
                </a:solidFill>
              </a:defRPr>
            </a:lvl4pPr>
            <a:lvl5pPr lvl="4" rtl="0">
              <a:spcBef>
                <a:spcPts val="2400"/>
              </a:spcBef>
              <a:spcAft>
                <a:spcPts val="0"/>
              </a:spcAft>
              <a:buClr>
                <a:schemeClr val="lt2"/>
              </a:buClr>
              <a:buSzPts val="3600"/>
              <a:buAutoNum type="alphaLcPeriod"/>
              <a:defRPr sz="3600">
                <a:solidFill>
                  <a:schemeClr val="lt2"/>
                </a:solidFill>
              </a:defRPr>
            </a:lvl5pPr>
            <a:lvl6pPr lvl="5" rtl="0">
              <a:spcBef>
                <a:spcPts val="2400"/>
              </a:spcBef>
              <a:spcAft>
                <a:spcPts val="0"/>
              </a:spcAft>
              <a:buClr>
                <a:schemeClr val="lt2"/>
              </a:buClr>
              <a:buSzPts val="3600"/>
              <a:buAutoNum type="romanLcPeriod"/>
              <a:defRPr sz="3600">
                <a:solidFill>
                  <a:schemeClr val="lt2"/>
                </a:solidFill>
              </a:defRPr>
            </a:lvl6pPr>
            <a:lvl7pPr lvl="6" rtl="0">
              <a:spcBef>
                <a:spcPts val="2400"/>
              </a:spcBef>
              <a:spcAft>
                <a:spcPts val="0"/>
              </a:spcAft>
              <a:buClr>
                <a:schemeClr val="lt2"/>
              </a:buClr>
              <a:buSzPts val="3600"/>
              <a:buAutoNum type="arabicPeriod"/>
              <a:defRPr sz="3600">
                <a:solidFill>
                  <a:schemeClr val="lt2"/>
                </a:solidFill>
              </a:defRPr>
            </a:lvl7pPr>
            <a:lvl8pPr lvl="7" rtl="0">
              <a:spcBef>
                <a:spcPts val="2400"/>
              </a:spcBef>
              <a:spcAft>
                <a:spcPts val="0"/>
              </a:spcAft>
              <a:buClr>
                <a:schemeClr val="lt2"/>
              </a:buClr>
              <a:buSzPts val="3600"/>
              <a:buAutoNum type="alphaLcPeriod"/>
              <a:defRPr sz="3600">
                <a:solidFill>
                  <a:schemeClr val="lt2"/>
                </a:solidFill>
              </a:defRPr>
            </a:lvl8pPr>
            <a:lvl9pPr lvl="8" rtl="0">
              <a:spcBef>
                <a:spcPts val="2400"/>
              </a:spcBef>
              <a:spcAft>
                <a:spcPts val="0"/>
              </a:spcAft>
              <a:buClr>
                <a:schemeClr val="lt2"/>
              </a:buClr>
              <a:buSzPts val="3600"/>
              <a:buAutoNum type="romanLcPeriod"/>
              <a:defRPr sz="3600">
                <a:solidFill>
                  <a:schemeClr val="lt2"/>
                </a:solidFill>
              </a:defRPr>
            </a:lvl9pPr>
          </a:lstStyle>
          <a:p/>
        </p:txBody>
      </p:sp>
      <p:sp>
        <p:nvSpPr>
          <p:cNvPr id="119" name="Google Shape;119;p36"/>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20" name="Shape 120"/>
        <p:cNvGrpSpPr/>
        <p:nvPr/>
      </p:nvGrpSpPr>
      <p:grpSpPr>
        <a:xfrm>
          <a:off x="0" y="0"/>
          <a:ext cx="0" cy="0"/>
          <a:chOff x="0" y="0"/>
          <a:chExt cx="0" cy="0"/>
        </a:xfrm>
      </p:grpSpPr>
      <p:sp>
        <p:nvSpPr>
          <p:cNvPr id="121" name="Google Shape;121;p37"/>
          <p:cNvSpPr/>
          <p:nvPr/>
        </p:nvSpPr>
        <p:spPr>
          <a:xfrm>
            <a:off x="0" y="4674600"/>
            <a:ext cx="9144000" cy="468900"/>
          </a:xfrm>
          <a:prstGeom prst="rect">
            <a:avLst/>
          </a:prstGeom>
          <a:solidFill>
            <a:srgbClr val="005EA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7"/>
          <p:cNvSpPr txBox="1"/>
          <p:nvPr>
            <p:ph type="title"/>
          </p:nvPr>
        </p:nvSpPr>
        <p:spPr>
          <a:xfrm>
            <a:off x="311700" y="445025"/>
            <a:ext cx="8520600" cy="3069900"/>
          </a:xfrm>
          <a:prstGeom prst="rect">
            <a:avLst/>
          </a:prstGeom>
        </p:spPr>
        <p:txBody>
          <a:bodyPr anchorCtr="0" anchor="ctr" bIns="91425" lIns="91425" spcFirstLastPara="1" rIns="91425" wrap="square" tIns="91425">
            <a:noAutofit/>
          </a:bodyPr>
          <a:lstStyle>
            <a:lvl1pPr lvl="0" rtl="0">
              <a:spcBef>
                <a:spcPts val="1800"/>
              </a:spcBef>
              <a:spcAft>
                <a:spcPts val="0"/>
              </a:spcAft>
              <a:buSzPts val="3600"/>
              <a:buNone/>
              <a:defRPr sz="3600"/>
            </a:lvl1pPr>
            <a:lvl2pPr lvl="1" rtl="0">
              <a:spcBef>
                <a:spcPts val="180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Google Shape;123;p37"/>
          <p:cNvSpPr txBox="1"/>
          <p:nvPr>
            <p:ph idx="1" type="body"/>
          </p:nvPr>
        </p:nvSpPr>
        <p:spPr>
          <a:xfrm>
            <a:off x="311700" y="3514875"/>
            <a:ext cx="8520600" cy="10539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Char char="●"/>
              <a:defRPr sz="2400"/>
            </a:lvl1pPr>
            <a:lvl2pPr indent="-381000" lvl="1" marL="914400" rtl="0">
              <a:spcBef>
                <a:spcPts val="1600"/>
              </a:spcBef>
              <a:spcAft>
                <a:spcPts val="0"/>
              </a:spcAft>
              <a:buSzPts val="2400"/>
              <a:buChar char="○"/>
              <a:defRPr sz="2400"/>
            </a:lvl2pPr>
            <a:lvl3pPr indent="-381000" lvl="2" marL="1371600" rtl="0">
              <a:spcBef>
                <a:spcPts val="1600"/>
              </a:spcBef>
              <a:spcAft>
                <a:spcPts val="0"/>
              </a:spcAft>
              <a:buSzPts val="2400"/>
              <a:buChar char="■"/>
              <a:defRPr sz="2400"/>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4" name="Google Shape;124;p37"/>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GB"/>
              <a:t>‹#›</a:t>
            </a:fld>
            <a:endParaRPr/>
          </a:p>
        </p:txBody>
      </p:sp>
      <p:sp>
        <p:nvSpPr>
          <p:cNvPr id="125" name="Google Shape;125;p37"/>
          <p:cNvSpPr txBox="1"/>
          <p:nvPr>
            <p:ph idx="2" type="subTitle"/>
          </p:nvPr>
        </p:nvSpPr>
        <p:spPr>
          <a:xfrm>
            <a:off x="311700" y="4712250"/>
            <a:ext cx="4779300" cy="393600"/>
          </a:xfrm>
          <a:prstGeom prst="rect">
            <a:avLst/>
          </a:prstGeom>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None/>
              <a:defRPr sz="1800">
                <a:solidFill>
                  <a:schemeClr val="lt2"/>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Only">
  <p:cSld name="TITLE_AND_BODY_2">
    <p:spTree>
      <p:nvGrpSpPr>
        <p:cNvPr id="126" name="Shape 126"/>
        <p:cNvGrpSpPr/>
        <p:nvPr/>
      </p:nvGrpSpPr>
      <p:grpSpPr>
        <a:xfrm>
          <a:off x="0" y="0"/>
          <a:ext cx="0" cy="0"/>
          <a:chOff x="0" y="0"/>
          <a:chExt cx="0" cy="0"/>
        </a:xfrm>
      </p:grpSpPr>
      <p:sp>
        <p:nvSpPr>
          <p:cNvPr id="127" name="Google Shape;127;p38"/>
          <p:cNvSpPr txBox="1"/>
          <p:nvPr>
            <p:ph idx="1" type="body"/>
          </p:nvPr>
        </p:nvSpPr>
        <p:spPr>
          <a:xfrm>
            <a:off x="311700" y="308550"/>
            <a:ext cx="8520600" cy="4207200"/>
          </a:xfrm>
          <a:prstGeom prst="rect">
            <a:avLst/>
          </a:prstGeom>
        </p:spPr>
        <p:txBody>
          <a:bodyPr anchorCtr="0" anchor="ctr" bIns="91425" lIns="91425" spcFirstLastPara="1" rIns="91425" wrap="square" tIns="91425">
            <a:noAutofit/>
          </a:bodyPr>
          <a:lstStyle>
            <a:lvl1pPr indent="-457200" lvl="0" marL="457200" marR="0" rtl="0" algn="l">
              <a:lnSpc>
                <a:spcPct val="100000"/>
              </a:lnSpc>
              <a:spcBef>
                <a:spcPts val="1800"/>
              </a:spcBef>
              <a:spcAft>
                <a:spcPts val="0"/>
              </a:spcAft>
              <a:buSzPts val="3600"/>
              <a:buChar char="●"/>
              <a:defRPr b="1"/>
            </a:lvl1pPr>
            <a:lvl2pPr indent="-457200" lvl="1" marL="914400" rtl="0">
              <a:lnSpc>
                <a:spcPct val="100000"/>
              </a:lnSpc>
              <a:spcBef>
                <a:spcPts val="1800"/>
              </a:spcBef>
              <a:spcAft>
                <a:spcPts val="0"/>
              </a:spcAft>
              <a:buSzPts val="3600"/>
              <a:buChar char="○"/>
              <a:defRPr/>
            </a:lvl2pPr>
            <a:lvl3pPr indent="-457200" lvl="2" marL="1371600" rtl="0">
              <a:lnSpc>
                <a:spcPct val="100000"/>
              </a:lnSpc>
              <a:spcBef>
                <a:spcPts val="1800"/>
              </a:spcBef>
              <a:spcAft>
                <a:spcPts val="0"/>
              </a:spcAft>
              <a:buSzPts val="3600"/>
              <a:buChar char="■"/>
              <a:defRPr/>
            </a:lvl3pPr>
            <a:lvl4pPr indent="-457200" lvl="3" marL="1828800" rtl="0">
              <a:lnSpc>
                <a:spcPct val="100000"/>
              </a:lnSpc>
              <a:spcBef>
                <a:spcPts val="1800"/>
              </a:spcBef>
              <a:spcAft>
                <a:spcPts val="0"/>
              </a:spcAft>
              <a:buSzPts val="3600"/>
              <a:buChar char="●"/>
              <a:defRPr sz="3600"/>
            </a:lvl4pPr>
            <a:lvl5pPr indent="-457200" lvl="4" marL="2286000" rtl="0">
              <a:lnSpc>
                <a:spcPct val="100000"/>
              </a:lnSpc>
              <a:spcBef>
                <a:spcPts val="1800"/>
              </a:spcBef>
              <a:spcAft>
                <a:spcPts val="0"/>
              </a:spcAft>
              <a:buSzPts val="3600"/>
              <a:buChar char="○"/>
              <a:defRPr sz="3600"/>
            </a:lvl5pPr>
            <a:lvl6pPr indent="-457200" lvl="5" marL="2743200" rtl="0">
              <a:lnSpc>
                <a:spcPct val="100000"/>
              </a:lnSpc>
              <a:spcBef>
                <a:spcPts val="1800"/>
              </a:spcBef>
              <a:spcAft>
                <a:spcPts val="0"/>
              </a:spcAft>
              <a:buSzPts val="3600"/>
              <a:buChar char="■"/>
              <a:defRPr sz="3600"/>
            </a:lvl6pPr>
            <a:lvl7pPr indent="-457200" lvl="6" marL="3200400" rtl="0">
              <a:lnSpc>
                <a:spcPct val="100000"/>
              </a:lnSpc>
              <a:spcBef>
                <a:spcPts val="1800"/>
              </a:spcBef>
              <a:spcAft>
                <a:spcPts val="0"/>
              </a:spcAft>
              <a:buSzPts val="3600"/>
              <a:buChar char="●"/>
              <a:defRPr sz="3600"/>
            </a:lvl7pPr>
            <a:lvl8pPr indent="-457200" lvl="7" marL="3657600" rtl="0">
              <a:lnSpc>
                <a:spcPct val="100000"/>
              </a:lnSpc>
              <a:spcBef>
                <a:spcPts val="1800"/>
              </a:spcBef>
              <a:spcAft>
                <a:spcPts val="0"/>
              </a:spcAft>
              <a:buSzPts val="3600"/>
              <a:buChar char="○"/>
              <a:defRPr sz="3600"/>
            </a:lvl8pPr>
            <a:lvl9pPr indent="-457200" lvl="8" marL="4114800" rtl="0">
              <a:lnSpc>
                <a:spcPct val="100000"/>
              </a:lnSpc>
              <a:spcBef>
                <a:spcPts val="1800"/>
              </a:spcBef>
              <a:spcAft>
                <a:spcPts val="1800"/>
              </a:spcAft>
              <a:buSzPts val="3600"/>
              <a:buChar char="■"/>
              <a:defRPr sz="3600"/>
            </a:lvl9pPr>
          </a:lstStyle>
          <a:p/>
        </p:txBody>
      </p:sp>
      <p:sp>
        <p:nvSpPr>
          <p:cNvPr id="128" name="Google Shape;128;p38"/>
          <p:cNvSpPr/>
          <p:nvPr/>
        </p:nvSpPr>
        <p:spPr>
          <a:xfrm>
            <a:off x="0" y="4674600"/>
            <a:ext cx="9144000" cy="468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8"/>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GB"/>
              <a:t>‹#›</a:t>
            </a:fld>
            <a:endParaRPr/>
          </a:p>
        </p:txBody>
      </p:sp>
      <p:sp>
        <p:nvSpPr>
          <p:cNvPr id="130" name="Google Shape;130;p38"/>
          <p:cNvSpPr txBox="1"/>
          <p:nvPr>
            <p:ph idx="2" type="subTitle"/>
          </p:nvPr>
        </p:nvSpPr>
        <p:spPr>
          <a:xfrm>
            <a:off x="311700" y="4749900"/>
            <a:ext cx="4779300" cy="393600"/>
          </a:xfrm>
          <a:prstGeom prst="rect">
            <a:avLst/>
          </a:prstGeom>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None/>
              <a:defRPr sz="1800">
                <a:solidFill>
                  <a:schemeClr val="lt2"/>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TITLE_AND_BODY_1">
    <p:bg>
      <p:bgPr>
        <a:solidFill>
          <a:schemeClr val="lt2"/>
        </a:solidFill>
      </p:bgPr>
    </p:bg>
    <p:spTree>
      <p:nvGrpSpPr>
        <p:cNvPr id="131" name="Shape 131"/>
        <p:cNvGrpSpPr/>
        <p:nvPr/>
      </p:nvGrpSpPr>
      <p:grpSpPr>
        <a:xfrm>
          <a:off x="0" y="0"/>
          <a:ext cx="0" cy="0"/>
          <a:chOff x="0" y="0"/>
          <a:chExt cx="0" cy="0"/>
        </a:xfrm>
      </p:grpSpPr>
      <p:sp>
        <p:nvSpPr>
          <p:cNvPr id="132" name="Google Shape;132;p39"/>
          <p:cNvSpPr/>
          <p:nvPr/>
        </p:nvSpPr>
        <p:spPr>
          <a:xfrm>
            <a:off x="0" y="4674600"/>
            <a:ext cx="9144000" cy="468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9"/>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GB"/>
              <a:t>‹#›</a:t>
            </a:fld>
            <a:endParaRPr/>
          </a:p>
        </p:txBody>
      </p:sp>
      <p:sp>
        <p:nvSpPr>
          <p:cNvPr id="134" name="Google Shape;134;p39"/>
          <p:cNvSpPr txBox="1"/>
          <p:nvPr>
            <p:ph idx="1" type="subTitle"/>
          </p:nvPr>
        </p:nvSpPr>
        <p:spPr>
          <a:xfrm>
            <a:off x="143350" y="4720575"/>
            <a:ext cx="7233600" cy="3936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100"/>
              <a:buNone/>
              <a:defRPr sz="1800">
                <a:solidFill>
                  <a:schemeClr val="l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rk Blank Slide">
  <p:cSld name="TITLE_AND_BODY_1_1">
    <p:bg>
      <p:bgPr>
        <a:solidFill>
          <a:schemeClr val="dk2"/>
        </a:solidFill>
      </p:bgPr>
    </p:bg>
    <p:spTree>
      <p:nvGrpSpPr>
        <p:cNvPr id="135" name="Shape 135"/>
        <p:cNvGrpSpPr/>
        <p:nvPr/>
      </p:nvGrpSpPr>
      <p:grpSpPr>
        <a:xfrm>
          <a:off x="0" y="0"/>
          <a:ext cx="0" cy="0"/>
          <a:chOff x="0" y="0"/>
          <a:chExt cx="0" cy="0"/>
        </a:xfrm>
      </p:grpSpPr>
      <p:sp>
        <p:nvSpPr>
          <p:cNvPr id="136" name="Google Shape;136;p40"/>
          <p:cNvSpPr/>
          <p:nvPr/>
        </p:nvSpPr>
        <p:spPr>
          <a:xfrm>
            <a:off x="0" y="4674600"/>
            <a:ext cx="9144000" cy="468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0"/>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GB"/>
              <a:t>‹#›</a:t>
            </a:fld>
            <a:endParaRPr/>
          </a:p>
        </p:txBody>
      </p:sp>
      <p:sp>
        <p:nvSpPr>
          <p:cNvPr id="138" name="Google Shape;138;p40"/>
          <p:cNvSpPr txBox="1"/>
          <p:nvPr>
            <p:ph idx="1" type="subTitle"/>
          </p:nvPr>
        </p:nvSpPr>
        <p:spPr>
          <a:xfrm>
            <a:off x="143350" y="4720575"/>
            <a:ext cx="7233600" cy="3936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100"/>
              <a:buNone/>
              <a:defRPr sz="1800">
                <a:solidFill>
                  <a:schemeClr val="l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wer Quote" type="titleOnly">
  <p:cSld name="TITLE_ONLY">
    <p:spTree>
      <p:nvGrpSpPr>
        <p:cNvPr id="139" name="Shape 139"/>
        <p:cNvGrpSpPr/>
        <p:nvPr/>
      </p:nvGrpSpPr>
      <p:grpSpPr>
        <a:xfrm>
          <a:off x="0" y="0"/>
          <a:ext cx="0" cy="0"/>
          <a:chOff x="0" y="0"/>
          <a:chExt cx="0" cy="0"/>
        </a:xfrm>
      </p:grpSpPr>
      <p:sp>
        <p:nvSpPr>
          <p:cNvPr id="140" name="Google Shape;140;p41"/>
          <p:cNvSpPr txBox="1"/>
          <p:nvPr>
            <p:ph type="title"/>
          </p:nvPr>
        </p:nvSpPr>
        <p:spPr>
          <a:xfrm>
            <a:off x="311700" y="445025"/>
            <a:ext cx="8520600" cy="4194000"/>
          </a:xfrm>
          <a:prstGeom prst="rect">
            <a:avLst/>
          </a:prstGeom>
        </p:spPr>
        <p:txBody>
          <a:bodyPr anchorCtr="0" anchor="t" bIns="91425" lIns="91425" spcFirstLastPara="1" rIns="91425" wrap="square" tIns="91425">
            <a:noAutofit/>
          </a:bodyPr>
          <a:lstStyle>
            <a:lvl1pPr lvl="0" rtl="0">
              <a:spcBef>
                <a:spcPts val="1800"/>
              </a:spcBef>
              <a:spcAft>
                <a:spcPts val="0"/>
              </a:spcAft>
              <a:buSzPts val="7200"/>
              <a:buNone/>
              <a:defRPr sz="7200"/>
            </a:lvl1pPr>
            <a:lvl2pPr lvl="1" rtl="0">
              <a:spcBef>
                <a:spcPts val="180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p:txBody>
      </p:sp>
      <p:sp>
        <p:nvSpPr>
          <p:cNvPr id="141" name="Google Shape;141;p41"/>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MAIN_POINT">
    <p:spTree>
      <p:nvGrpSpPr>
        <p:cNvPr id="142" name="Shape 142"/>
        <p:cNvGrpSpPr/>
        <p:nvPr/>
      </p:nvGrpSpPr>
      <p:grpSpPr>
        <a:xfrm>
          <a:off x="0" y="0"/>
          <a:ext cx="0" cy="0"/>
          <a:chOff x="0" y="0"/>
          <a:chExt cx="0" cy="0"/>
        </a:xfrm>
      </p:grpSpPr>
      <p:sp>
        <p:nvSpPr>
          <p:cNvPr id="143" name="Google Shape;143;p42"/>
          <p:cNvSpPr txBox="1"/>
          <p:nvPr>
            <p:ph type="title"/>
          </p:nvPr>
        </p:nvSpPr>
        <p:spPr>
          <a:xfrm>
            <a:off x="490250" y="450150"/>
            <a:ext cx="8341500" cy="3537600"/>
          </a:xfrm>
          <a:prstGeom prst="rect">
            <a:avLst/>
          </a:prstGeom>
        </p:spPr>
        <p:txBody>
          <a:bodyPr anchorCtr="0" anchor="ctr" bIns="91425" lIns="91425" spcFirstLastPara="1" rIns="91425" wrap="square" tIns="91425">
            <a:noAutofit/>
          </a:bodyPr>
          <a:lstStyle>
            <a:lvl1pPr lvl="0" rtl="0">
              <a:spcBef>
                <a:spcPts val="1800"/>
              </a:spcBef>
              <a:spcAft>
                <a:spcPts val="0"/>
              </a:spcAft>
              <a:buSzPts val="4800"/>
              <a:buNone/>
              <a:defRPr sz="4800"/>
            </a:lvl1pPr>
            <a:lvl2pPr lvl="1" rtl="0">
              <a:spcBef>
                <a:spcPts val="18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4" name="Google Shape;144;p42"/>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
        <p:nvSpPr>
          <p:cNvPr id="145" name="Google Shape;145;p42"/>
          <p:cNvSpPr txBox="1"/>
          <p:nvPr>
            <p:ph idx="1" type="subTitle"/>
          </p:nvPr>
        </p:nvSpPr>
        <p:spPr>
          <a:xfrm>
            <a:off x="4162900" y="3942975"/>
            <a:ext cx="4746000" cy="777600"/>
          </a:xfrm>
          <a:prstGeom prst="rect">
            <a:avLst/>
          </a:prstGeom>
        </p:spPr>
        <p:txBody>
          <a:bodyPr anchorCtr="0" anchor="b"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100"/>
              <a:buNone/>
              <a:defRPr sz="1800">
                <a:solidFill>
                  <a:srgbClr val="000000"/>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with Text Over">
  <p:cSld name="CUSTOM">
    <p:spTree>
      <p:nvGrpSpPr>
        <p:cNvPr id="146" name="Shape 146"/>
        <p:cNvGrpSpPr/>
        <p:nvPr/>
      </p:nvGrpSpPr>
      <p:grpSpPr>
        <a:xfrm>
          <a:off x="0" y="0"/>
          <a:ext cx="0" cy="0"/>
          <a:chOff x="0" y="0"/>
          <a:chExt cx="0" cy="0"/>
        </a:xfrm>
      </p:grpSpPr>
      <p:pic>
        <p:nvPicPr>
          <p:cNvPr descr="dummy-image.png" id="147" name="Google Shape;147;p43"/>
          <p:cNvPicPr preferRelativeResize="0"/>
          <p:nvPr/>
        </p:nvPicPr>
        <p:blipFill rotWithShape="1">
          <a:blip r:embed="rId2">
            <a:alphaModFix/>
          </a:blip>
          <a:srcRect b="0" l="0" r="0" t="0"/>
          <a:stretch/>
        </p:blipFill>
        <p:spPr>
          <a:xfrm>
            <a:off x="0" y="0"/>
            <a:ext cx="9144005" cy="5143500"/>
          </a:xfrm>
          <a:prstGeom prst="rect">
            <a:avLst/>
          </a:prstGeom>
          <a:noFill/>
          <a:ln>
            <a:noFill/>
          </a:ln>
        </p:spPr>
      </p:pic>
      <p:sp>
        <p:nvSpPr>
          <p:cNvPr id="148" name="Google Shape;148;p43"/>
          <p:cNvSpPr txBox="1"/>
          <p:nvPr>
            <p:ph type="title"/>
          </p:nvPr>
        </p:nvSpPr>
        <p:spPr>
          <a:xfrm>
            <a:off x="249275" y="1488775"/>
            <a:ext cx="8520600" cy="1356900"/>
          </a:xfrm>
          <a:prstGeom prst="rect">
            <a:avLst/>
          </a:prstGeom>
        </p:spPr>
        <p:txBody>
          <a:bodyPr anchorCtr="0" anchor="ctr" bIns="91425" lIns="91425" spcFirstLastPara="1" rIns="91425" wrap="square" tIns="91425">
            <a:noAutofit/>
          </a:bodyPr>
          <a:lstStyle>
            <a:lvl1pPr lvl="0" rtl="0" algn="ctr">
              <a:spcBef>
                <a:spcPts val="1800"/>
              </a:spcBef>
              <a:spcAft>
                <a:spcPts val="0"/>
              </a:spcAft>
              <a:buNone/>
              <a:defRPr>
                <a:solidFill>
                  <a:schemeClr val="lt2"/>
                </a:solidFill>
                <a:highlight>
                  <a:schemeClr val="dk2"/>
                </a:highlight>
              </a:defRPr>
            </a:lvl1pPr>
            <a:lvl2pPr lvl="1" rtl="0">
              <a:spcBef>
                <a:spcPts val="1800"/>
              </a:spcBef>
              <a:spcAft>
                <a:spcPts val="0"/>
              </a:spcAft>
              <a:buNone/>
              <a:defRPr/>
            </a:lvl2pPr>
            <a:lvl3pPr lvl="2" rtl="0">
              <a:spcBef>
                <a:spcPts val="1800"/>
              </a:spcBef>
              <a:spcAft>
                <a:spcPts val="0"/>
              </a:spcAft>
              <a:buNone/>
              <a:defRPr/>
            </a:lvl3pPr>
            <a:lvl4pPr lvl="3" rtl="0">
              <a:spcBef>
                <a:spcPts val="1800"/>
              </a:spcBef>
              <a:spcAft>
                <a:spcPts val="0"/>
              </a:spcAft>
              <a:buNone/>
              <a:defRPr/>
            </a:lvl4pPr>
            <a:lvl5pPr lvl="4" rtl="0">
              <a:spcBef>
                <a:spcPts val="1800"/>
              </a:spcBef>
              <a:spcAft>
                <a:spcPts val="0"/>
              </a:spcAft>
              <a:buNone/>
              <a:defRPr/>
            </a:lvl5pPr>
            <a:lvl6pPr lvl="5" rtl="0">
              <a:spcBef>
                <a:spcPts val="1800"/>
              </a:spcBef>
              <a:spcAft>
                <a:spcPts val="0"/>
              </a:spcAft>
              <a:buNone/>
              <a:defRPr/>
            </a:lvl6pPr>
            <a:lvl7pPr lvl="6" rtl="0">
              <a:spcBef>
                <a:spcPts val="1800"/>
              </a:spcBef>
              <a:spcAft>
                <a:spcPts val="0"/>
              </a:spcAft>
              <a:buNone/>
              <a:defRPr/>
            </a:lvl7pPr>
            <a:lvl8pPr lvl="7" rtl="0">
              <a:spcBef>
                <a:spcPts val="1800"/>
              </a:spcBef>
              <a:spcAft>
                <a:spcPts val="0"/>
              </a:spcAft>
              <a:buNone/>
              <a:defRPr/>
            </a:lvl8pPr>
            <a:lvl9pPr lvl="8" rtl="0">
              <a:spcBef>
                <a:spcPts val="1800"/>
              </a:spcBef>
              <a:spcAft>
                <a:spcPts val="1800"/>
              </a:spcAft>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nd Text">
  <p:cSld name="SECTION_TITLE_AND_DESCRIPTION">
    <p:spTree>
      <p:nvGrpSpPr>
        <p:cNvPr id="149" name="Shape 149"/>
        <p:cNvGrpSpPr/>
        <p:nvPr/>
      </p:nvGrpSpPr>
      <p:grpSpPr>
        <a:xfrm>
          <a:off x="0" y="0"/>
          <a:ext cx="0" cy="0"/>
          <a:chOff x="0" y="0"/>
          <a:chExt cx="0" cy="0"/>
        </a:xfrm>
      </p:grpSpPr>
      <p:pic>
        <p:nvPicPr>
          <p:cNvPr descr="dummy-image.png" id="150" name="Google Shape;150;p44"/>
          <p:cNvPicPr preferRelativeResize="0"/>
          <p:nvPr/>
        </p:nvPicPr>
        <p:blipFill rotWithShape="1">
          <a:blip r:embed="rId2">
            <a:alphaModFix/>
          </a:blip>
          <a:srcRect b="0" l="26633" r="26633" t="0"/>
          <a:stretch/>
        </p:blipFill>
        <p:spPr>
          <a:xfrm>
            <a:off x="4846350" y="-29325"/>
            <a:ext cx="4297651" cy="5172825"/>
          </a:xfrm>
          <a:prstGeom prst="rect">
            <a:avLst/>
          </a:prstGeom>
          <a:noFill/>
          <a:ln>
            <a:noFill/>
          </a:ln>
        </p:spPr>
      </p:pic>
      <p:sp>
        <p:nvSpPr>
          <p:cNvPr id="151" name="Google Shape;151;p44"/>
          <p:cNvSpPr/>
          <p:nvPr/>
        </p:nvSpPr>
        <p:spPr>
          <a:xfrm>
            <a:off x="0" y="4674600"/>
            <a:ext cx="9144000" cy="468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4"/>
          <p:cNvSpPr txBox="1"/>
          <p:nvPr>
            <p:ph type="title"/>
          </p:nvPr>
        </p:nvSpPr>
        <p:spPr>
          <a:xfrm>
            <a:off x="265500" y="673175"/>
            <a:ext cx="4045200" cy="3576300"/>
          </a:xfrm>
          <a:prstGeom prst="rect">
            <a:avLst/>
          </a:prstGeom>
        </p:spPr>
        <p:txBody>
          <a:bodyPr anchorCtr="0" anchor="ctr" bIns="91425" lIns="91425" spcFirstLastPara="1" rIns="91425" wrap="square" tIns="91425">
            <a:noAutofit/>
          </a:bodyPr>
          <a:lstStyle>
            <a:lvl1pPr lvl="0" rtl="0">
              <a:spcBef>
                <a:spcPts val="1800"/>
              </a:spcBef>
              <a:spcAft>
                <a:spcPts val="0"/>
              </a:spcAft>
              <a:buSzPts val="4200"/>
              <a:buNone/>
              <a:defRPr sz="4200"/>
            </a:lvl1pPr>
            <a:lvl2pPr lvl="1" rtl="0" algn="ctr">
              <a:spcBef>
                <a:spcPts val="180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3" name="Google Shape;153;p44"/>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GB"/>
              <a:t>‹#›</a:t>
            </a:fld>
            <a:endParaRPr/>
          </a:p>
        </p:txBody>
      </p:sp>
      <p:sp>
        <p:nvSpPr>
          <p:cNvPr id="154" name="Google Shape;154;p44"/>
          <p:cNvSpPr txBox="1"/>
          <p:nvPr>
            <p:ph idx="1" type="subTitle"/>
          </p:nvPr>
        </p:nvSpPr>
        <p:spPr>
          <a:xfrm>
            <a:off x="265500" y="4779738"/>
            <a:ext cx="6044700" cy="258600"/>
          </a:xfrm>
          <a:prstGeom prst="rect">
            <a:avLst/>
          </a:prstGeom>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None/>
              <a:defRPr sz="1800">
                <a:solidFill>
                  <a:schemeClr val="lt2"/>
                </a:solidFill>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eb Page">
  <p:cSld name="SECTION_TITLE_AND_DESCRIPTION_2">
    <p:spTree>
      <p:nvGrpSpPr>
        <p:cNvPr id="155" name="Shape 155"/>
        <p:cNvGrpSpPr/>
        <p:nvPr/>
      </p:nvGrpSpPr>
      <p:grpSpPr>
        <a:xfrm>
          <a:off x="0" y="0"/>
          <a:ext cx="0" cy="0"/>
          <a:chOff x="0" y="0"/>
          <a:chExt cx="0" cy="0"/>
        </a:xfrm>
      </p:grpSpPr>
      <p:pic>
        <p:nvPicPr>
          <p:cNvPr descr="dummy-image.png" id="156" name="Google Shape;156;p45"/>
          <p:cNvPicPr preferRelativeResize="0"/>
          <p:nvPr/>
        </p:nvPicPr>
        <p:blipFill rotWithShape="1">
          <a:blip r:embed="rId2">
            <a:alphaModFix/>
          </a:blip>
          <a:srcRect b="0" l="278" r="288" t="0"/>
          <a:stretch/>
        </p:blipFill>
        <p:spPr>
          <a:xfrm>
            <a:off x="0" y="-14650"/>
            <a:ext cx="9144005" cy="5172800"/>
          </a:xfrm>
          <a:prstGeom prst="rect">
            <a:avLst/>
          </a:prstGeom>
          <a:noFill/>
          <a:ln>
            <a:noFill/>
          </a:ln>
        </p:spPr>
      </p:pic>
      <p:sp>
        <p:nvSpPr>
          <p:cNvPr id="157" name="Google Shape;157;p45"/>
          <p:cNvSpPr/>
          <p:nvPr/>
        </p:nvSpPr>
        <p:spPr>
          <a:xfrm>
            <a:off x="0" y="4674600"/>
            <a:ext cx="9144000" cy="468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5"/>
          <p:cNvSpPr txBox="1"/>
          <p:nvPr>
            <p:ph type="title"/>
          </p:nvPr>
        </p:nvSpPr>
        <p:spPr>
          <a:xfrm>
            <a:off x="186700" y="4784025"/>
            <a:ext cx="4045200" cy="266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b="0" sz="1800">
                <a:solidFill>
                  <a:schemeClr val="lt2"/>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9" name="Google Shape;159;p45"/>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obile Web">
  <p:cSld name="SECTION_TITLE_AND_DESCRIPTION_1">
    <p:spTree>
      <p:nvGrpSpPr>
        <p:cNvPr id="160" name="Shape 160"/>
        <p:cNvGrpSpPr/>
        <p:nvPr/>
      </p:nvGrpSpPr>
      <p:grpSpPr>
        <a:xfrm>
          <a:off x="0" y="0"/>
          <a:ext cx="0" cy="0"/>
          <a:chOff x="0" y="0"/>
          <a:chExt cx="0" cy="0"/>
        </a:xfrm>
      </p:grpSpPr>
      <p:pic>
        <p:nvPicPr>
          <p:cNvPr descr="transparent-phone-frame.png" id="161" name="Google Shape;161;p46"/>
          <p:cNvPicPr preferRelativeResize="0"/>
          <p:nvPr/>
        </p:nvPicPr>
        <p:blipFill>
          <a:blip r:embed="rId2">
            <a:alphaModFix/>
          </a:blip>
          <a:stretch>
            <a:fillRect/>
          </a:stretch>
        </p:blipFill>
        <p:spPr>
          <a:xfrm>
            <a:off x="4846350" y="0"/>
            <a:ext cx="3815500" cy="7072976"/>
          </a:xfrm>
          <a:prstGeom prst="rect">
            <a:avLst/>
          </a:prstGeom>
          <a:noFill/>
          <a:ln>
            <a:noFill/>
          </a:ln>
        </p:spPr>
      </p:pic>
      <p:pic>
        <p:nvPicPr>
          <p:cNvPr descr="dummy-image.png" id="162" name="Google Shape;162;p46"/>
          <p:cNvPicPr preferRelativeResize="0"/>
          <p:nvPr/>
        </p:nvPicPr>
        <p:blipFill rotWithShape="1">
          <a:blip r:embed="rId3">
            <a:alphaModFix/>
          </a:blip>
          <a:srcRect b="0" l="32641" r="32641" t="0"/>
          <a:stretch/>
        </p:blipFill>
        <p:spPr>
          <a:xfrm>
            <a:off x="5173950" y="673900"/>
            <a:ext cx="3174600" cy="5143500"/>
          </a:xfrm>
          <a:prstGeom prst="rect">
            <a:avLst/>
          </a:prstGeom>
          <a:noFill/>
          <a:ln>
            <a:noFill/>
          </a:ln>
        </p:spPr>
      </p:pic>
      <p:sp>
        <p:nvSpPr>
          <p:cNvPr id="163" name="Google Shape;163;p46"/>
          <p:cNvSpPr/>
          <p:nvPr/>
        </p:nvSpPr>
        <p:spPr>
          <a:xfrm>
            <a:off x="0" y="4674600"/>
            <a:ext cx="9144000" cy="4689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6"/>
          <p:cNvSpPr txBox="1"/>
          <p:nvPr>
            <p:ph idx="1" type="subTitle"/>
          </p:nvPr>
        </p:nvSpPr>
        <p:spPr>
          <a:xfrm>
            <a:off x="255550" y="4705000"/>
            <a:ext cx="7233600" cy="3936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100"/>
              <a:buNone/>
              <a:defRPr sz="1800">
                <a:solidFill>
                  <a:schemeClr val="l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5" name="Google Shape;165;p46"/>
          <p:cNvSpPr txBox="1"/>
          <p:nvPr>
            <p:ph type="title"/>
          </p:nvPr>
        </p:nvSpPr>
        <p:spPr>
          <a:xfrm>
            <a:off x="265500" y="673900"/>
            <a:ext cx="4045200" cy="3589500"/>
          </a:xfrm>
          <a:prstGeom prst="rect">
            <a:avLst/>
          </a:prstGeom>
        </p:spPr>
        <p:txBody>
          <a:bodyPr anchorCtr="0" anchor="ctr" bIns="91425" lIns="91425" spcFirstLastPara="1" rIns="91425" wrap="square" tIns="91425">
            <a:noAutofit/>
          </a:bodyPr>
          <a:lstStyle>
            <a:lvl1pPr lvl="0" rtl="0">
              <a:spcBef>
                <a:spcPts val="1800"/>
              </a:spcBef>
              <a:spcAft>
                <a:spcPts val="0"/>
              </a:spcAft>
              <a:buSzPts val="4200"/>
              <a:buNone/>
              <a:defRPr sz="4200"/>
            </a:lvl1pPr>
            <a:lvl2pPr lvl="1" rtl="0" algn="ctr">
              <a:spcBef>
                <a:spcPts val="180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6" name="Google Shape;166;p46"/>
          <p:cNvSpPr txBox="1"/>
          <p:nvPr>
            <p:ph idx="12" type="sldNum"/>
          </p:nvPr>
        </p:nvSpPr>
        <p:spPr>
          <a:xfrm>
            <a:off x="8283608" y="4720567"/>
            <a:ext cx="548700" cy="393600"/>
          </a:xfrm>
          <a:prstGeom prst="rect">
            <a:avLst/>
          </a:prstGeom>
        </p:spPr>
        <p:txBody>
          <a:bodyPr anchorCtr="0" anchor="ctr" bIns="91425" lIns="91425" spcFirstLastPara="1" rIns="91425" wrap="square" tIns="91425">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TITLE_1">
    <p:spTree>
      <p:nvGrpSpPr>
        <p:cNvPr id="167" name="Shape 167"/>
        <p:cNvGrpSpPr/>
        <p:nvPr/>
      </p:nvGrpSpPr>
      <p:grpSpPr>
        <a:xfrm>
          <a:off x="0" y="0"/>
          <a:ext cx="0" cy="0"/>
          <a:chOff x="0" y="0"/>
          <a:chExt cx="0" cy="0"/>
        </a:xfrm>
      </p:grpSpPr>
      <p:sp>
        <p:nvSpPr>
          <p:cNvPr id="168" name="Google Shape;168;p47"/>
          <p:cNvSpPr txBox="1"/>
          <p:nvPr>
            <p:ph type="ctrTitle"/>
          </p:nvPr>
        </p:nvSpPr>
        <p:spPr>
          <a:xfrm>
            <a:off x="311700" y="1169450"/>
            <a:ext cx="8520600" cy="1627800"/>
          </a:xfrm>
          <a:prstGeom prst="rect">
            <a:avLst/>
          </a:prstGeom>
        </p:spPr>
        <p:txBody>
          <a:bodyPr anchorCtr="0" anchor="t" bIns="91425" lIns="91425" spcFirstLastPara="1" rIns="91425" wrap="square" tIns="91425">
            <a:noAutofit/>
          </a:bodyPr>
          <a:lstStyle>
            <a:lvl1pPr lvl="0" rtl="0">
              <a:spcBef>
                <a:spcPts val="1800"/>
              </a:spcBef>
              <a:spcAft>
                <a:spcPts val="0"/>
              </a:spcAft>
              <a:buSzPts val="4800"/>
              <a:buNone/>
              <a:defRPr b="1"/>
            </a:lvl1pPr>
            <a:lvl2pPr lvl="1" rtl="0" algn="ctr">
              <a:spcBef>
                <a:spcPts val="180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9" name="Google Shape;169;p4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0" name="Google Shape;170;p47"/>
          <p:cNvSpPr txBox="1"/>
          <p:nvPr>
            <p:ph idx="12" type="sldNum"/>
          </p:nvPr>
        </p:nvSpPr>
        <p:spPr>
          <a:xfrm>
            <a:off x="8283608" y="47036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6.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75" name="Shape 7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90" name="Shape 90"/>
        <p:cNvGrpSpPr/>
        <p:nvPr/>
      </p:nvGrpSpPr>
      <p:grpSpPr>
        <a:xfrm>
          <a:off x="0" y="0"/>
          <a:ext cx="0" cy="0"/>
          <a:chOff x="0" y="0"/>
          <a:chExt cx="0" cy="0"/>
        </a:xfrm>
      </p:grpSpPr>
      <p:sp>
        <p:nvSpPr>
          <p:cNvPr id="91" name="Google Shape;91;p27"/>
          <p:cNvSpPr txBox="1"/>
          <p:nvPr>
            <p:ph type="title"/>
          </p:nvPr>
        </p:nvSpPr>
        <p:spPr>
          <a:xfrm>
            <a:off x="457200" y="205740"/>
            <a:ext cx="8235300" cy="994500"/>
          </a:xfrm>
          <a:prstGeom prst="rect">
            <a:avLst/>
          </a:prstGeom>
          <a:noFill/>
          <a:ln>
            <a:noFill/>
          </a:ln>
        </p:spPr>
        <p:txBody>
          <a:bodyPr anchorCtr="0" anchor="t" bIns="41150" lIns="41150" spcFirstLastPara="1" rIns="41150" wrap="square" tIns="41150">
            <a:noAutofit/>
          </a:bodyPr>
          <a:lstStyle>
            <a:lvl1pPr indent="-12700" lvl="0"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1pPr>
            <a:lvl2pPr indent="-12700" lvl="1"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2pPr>
            <a:lvl3pPr indent="-12700" lvl="2"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3pPr>
            <a:lvl4pPr indent="-12700" lvl="3"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4pPr>
            <a:lvl5pPr indent="-12700" lvl="4"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5pPr>
            <a:lvl6pPr indent="-12700" lvl="5"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6pPr>
            <a:lvl7pPr indent="-12700" lvl="6"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7pPr>
            <a:lvl8pPr indent="-12700" lvl="7"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8pPr>
            <a:lvl9pPr indent="-12700" lvl="8" marL="25400" marR="0" rtl="0" algn="ctr">
              <a:lnSpc>
                <a:spcPct val="100000"/>
              </a:lnSpc>
              <a:spcBef>
                <a:spcPts val="0"/>
              </a:spcBef>
              <a:spcAft>
                <a:spcPts val="0"/>
              </a:spcAft>
              <a:buSzPts val="600"/>
              <a:buNone/>
              <a:defRPr b="0" i="0" sz="4100" u="none" cap="none" strike="noStrike">
                <a:solidFill>
                  <a:srgbClr val="FFFFFF"/>
                </a:solidFill>
                <a:latin typeface="Cabin"/>
                <a:ea typeface="Cabin"/>
                <a:cs typeface="Cabin"/>
                <a:sym typeface="Cabin"/>
              </a:defRPr>
            </a:lvl9pPr>
          </a:lstStyle>
          <a:p/>
        </p:txBody>
      </p:sp>
      <p:sp>
        <p:nvSpPr>
          <p:cNvPr id="92" name="Google Shape;92;p27"/>
          <p:cNvSpPr txBox="1"/>
          <p:nvPr>
            <p:ph idx="1" type="body"/>
          </p:nvPr>
        </p:nvSpPr>
        <p:spPr>
          <a:xfrm>
            <a:off x="457200" y="1200150"/>
            <a:ext cx="8235300" cy="3943500"/>
          </a:xfrm>
          <a:prstGeom prst="rect">
            <a:avLst/>
          </a:prstGeom>
          <a:noFill/>
          <a:ln>
            <a:noFill/>
          </a:ln>
        </p:spPr>
        <p:txBody>
          <a:bodyPr anchorCtr="0" anchor="t" bIns="41150" lIns="41150" spcFirstLastPara="1" rIns="41150" wrap="square" tIns="41150">
            <a:noAutofit/>
          </a:bodyPr>
          <a:lstStyle>
            <a:lvl1pPr indent="-431800" lvl="0" marL="457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1pPr>
            <a:lvl2pPr indent="-431800" lvl="1" marL="914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2pPr>
            <a:lvl3pPr indent="-431800" lvl="2" marL="1371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3pPr>
            <a:lvl4pPr indent="-431800" lvl="3" marL="1828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4pPr>
            <a:lvl5pPr indent="-431800" lvl="4" marL="22860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5pPr>
            <a:lvl6pPr indent="-431800" lvl="5" marL="27432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6pPr>
            <a:lvl7pPr indent="-431800" lvl="6" marL="32004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7pPr>
            <a:lvl8pPr indent="-431800" lvl="7" marL="36576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8pPr>
            <a:lvl9pPr indent="-431800" lvl="8" marL="4114800" marR="0" rtl="0" algn="l">
              <a:lnSpc>
                <a:spcPct val="100000"/>
              </a:lnSpc>
              <a:spcBef>
                <a:spcPts val="1300"/>
              </a:spcBef>
              <a:spcAft>
                <a:spcPts val="0"/>
              </a:spcAft>
              <a:buClr>
                <a:srgbClr val="FFFFFF"/>
              </a:buClr>
              <a:buSzPts val="3200"/>
              <a:buFont typeface="Cabin"/>
              <a:buChar char="•"/>
              <a:defRPr b="0" i="0" sz="1900" u="none" cap="none" strike="noStrike">
                <a:solidFill>
                  <a:srgbClr val="FFFFFF"/>
                </a:solidFill>
                <a:latin typeface="Cabin"/>
                <a:ea typeface="Cabin"/>
                <a:cs typeface="Cabin"/>
                <a:sym typeface="Cabin"/>
              </a:defRPr>
            </a:lvl9pPr>
          </a:lstStyle>
          <a:p/>
        </p:txBody>
      </p:sp>
      <p:sp>
        <p:nvSpPr>
          <p:cNvPr id="93" name="Google Shape;93;p27"/>
          <p:cNvSpPr txBox="1"/>
          <p:nvPr>
            <p:ph idx="12" type="sldNum"/>
          </p:nvPr>
        </p:nvSpPr>
        <p:spPr>
          <a:xfrm>
            <a:off x="4429125" y="4892040"/>
            <a:ext cx="291600" cy="325800"/>
          </a:xfrm>
          <a:prstGeom prst="rect">
            <a:avLst/>
          </a:prstGeom>
          <a:noFill/>
          <a:ln>
            <a:noFill/>
          </a:ln>
        </p:spPr>
        <p:txBody>
          <a:bodyPr anchorCtr="0" anchor="t" bIns="22850" lIns="22850" spcFirstLastPara="1" rIns="22850" wrap="square" tIns="22850">
            <a:noAutofit/>
          </a:bodyPr>
          <a:lstStyle>
            <a:lvl1pPr indent="0" lvl="0"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1pPr>
            <a:lvl2pPr indent="0" lvl="1"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2pPr>
            <a:lvl3pPr indent="0" lvl="2"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3pPr>
            <a:lvl4pPr indent="0" lvl="3"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4pPr>
            <a:lvl5pPr indent="0" lvl="4"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5pPr>
            <a:lvl6pPr indent="0" lvl="5"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6pPr>
            <a:lvl7pPr indent="0" lvl="6"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7pPr>
            <a:lvl8pPr indent="0" lvl="7"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8pPr>
            <a:lvl9pPr indent="0" lvl="8" marL="0" marR="0" rtl="0" algn="ctr">
              <a:lnSpc>
                <a:spcPct val="100000"/>
              </a:lnSpc>
              <a:spcBef>
                <a:spcPts val="0"/>
              </a:spcBef>
              <a:spcAft>
                <a:spcPts val="0"/>
              </a:spcAft>
              <a:buClr>
                <a:srgbClr val="000000"/>
              </a:buClr>
              <a:buFont typeface="Cabin"/>
              <a:buNone/>
              <a:defRPr b="0" i="0" sz="1900" u="none" cap="none" strike="noStrike">
                <a:solidFill>
                  <a:srgbClr val="000000"/>
                </a:solidFill>
                <a:latin typeface="Cabin"/>
                <a:ea typeface="Cabin"/>
                <a:cs typeface="Cabin"/>
                <a:sym typeface="Cabin"/>
              </a:defRPr>
            </a:lvl9pPr>
          </a:lstStyle>
          <a:p>
            <a:pPr indent="0" lvl="0" marL="0" rtl="0" algn="ctr">
              <a:spcBef>
                <a:spcPts val="0"/>
              </a:spcBef>
              <a:spcAft>
                <a:spcPts val="0"/>
              </a:spcAft>
              <a:buNone/>
            </a:pPr>
            <a:fld id="{00000000-1234-1234-1234-123412341234}" type="slidenum">
              <a:rPr lang="en-GB"/>
              <a:t>‹#›</a:t>
            </a:fld>
            <a:endParaRPr sz="6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100" name="Shape 10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2"/>
        </a:solidFill>
      </p:bgPr>
    </p:bg>
    <p:spTree>
      <p:nvGrpSpPr>
        <p:cNvPr id="109" name="Shape 109"/>
        <p:cNvGrpSpPr/>
        <p:nvPr/>
      </p:nvGrpSpPr>
      <p:grpSpPr>
        <a:xfrm>
          <a:off x="0" y="0"/>
          <a:ext cx="0" cy="0"/>
          <a:chOff x="0" y="0"/>
          <a:chExt cx="0" cy="0"/>
        </a:xfrm>
      </p:grpSpPr>
      <p:sp>
        <p:nvSpPr>
          <p:cNvPr id="110" name="Google Shape;110;p34"/>
          <p:cNvSpPr txBox="1"/>
          <p:nvPr>
            <p:ph type="title"/>
          </p:nvPr>
        </p:nvSpPr>
        <p:spPr>
          <a:xfrm>
            <a:off x="311700" y="445025"/>
            <a:ext cx="8520600" cy="1356900"/>
          </a:xfrm>
          <a:prstGeom prst="rect">
            <a:avLst/>
          </a:prstGeom>
          <a:noFill/>
          <a:ln>
            <a:noFill/>
          </a:ln>
        </p:spPr>
        <p:txBody>
          <a:bodyPr anchorCtr="0" anchor="ctr" bIns="91425" lIns="91425" spcFirstLastPara="1" rIns="91425" wrap="square" tIns="91425">
            <a:noAutofit/>
          </a:bodyPr>
          <a:lstStyle>
            <a:lvl1pPr lvl="0" rtl="0">
              <a:spcBef>
                <a:spcPts val="1800"/>
              </a:spcBef>
              <a:spcAft>
                <a:spcPts val="0"/>
              </a:spcAft>
              <a:buClr>
                <a:schemeClr val="dk2"/>
              </a:buClr>
              <a:buSzPts val="4800"/>
              <a:buFont typeface="Roboto"/>
              <a:buNone/>
              <a:defRPr b="1" sz="4800">
                <a:solidFill>
                  <a:schemeClr val="dk2"/>
                </a:solidFill>
                <a:latin typeface="Roboto"/>
                <a:ea typeface="Roboto"/>
                <a:cs typeface="Roboto"/>
                <a:sym typeface="Roboto"/>
              </a:defRPr>
            </a:lvl1pPr>
            <a:lvl2pPr lvl="1" rtl="0">
              <a:spcBef>
                <a:spcPts val="180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1" name="Google Shape;111;p34"/>
          <p:cNvSpPr txBox="1"/>
          <p:nvPr>
            <p:ph idx="1" type="body"/>
          </p:nvPr>
        </p:nvSpPr>
        <p:spPr>
          <a:xfrm>
            <a:off x="311700" y="1953700"/>
            <a:ext cx="8520600" cy="2615100"/>
          </a:xfrm>
          <a:prstGeom prst="rect">
            <a:avLst/>
          </a:prstGeom>
          <a:noFill/>
          <a:ln>
            <a:noFill/>
          </a:ln>
        </p:spPr>
        <p:txBody>
          <a:bodyPr anchorCtr="0" anchor="t" bIns="91425" lIns="91425" spcFirstLastPara="1" rIns="91425" wrap="square" tIns="91425">
            <a:noAutofit/>
          </a:bodyPr>
          <a:lstStyle>
            <a:lvl1pPr indent="-457200" lvl="0" marL="457200" rtl="0">
              <a:lnSpc>
                <a:spcPct val="115000"/>
              </a:lnSpc>
              <a:spcBef>
                <a:spcPts val="0"/>
              </a:spcBef>
              <a:spcAft>
                <a:spcPts val="0"/>
              </a:spcAft>
              <a:buClr>
                <a:schemeClr val="dk2"/>
              </a:buClr>
              <a:buSzPts val="3600"/>
              <a:buFont typeface="Roboto"/>
              <a:buChar char="●"/>
              <a:defRPr sz="3600">
                <a:solidFill>
                  <a:schemeClr val="dk2"/>
                </a:solidFill>
                <a:latin typeface="Roboto"/>
                <a:ea typeface="Roboto"/>
                <a:cs typeface="Roboto"/>
                <a:sym typeface="Roboto"/>
              </a:defRPr>
            </a:lvl1pPr>
            <a:lvl2pPr indent="-457200" lvl="1" marL="914400" rtl="0">
              <a:lnSpc>
                <a:spcPct val="115000"/>
              </a:lnSpc>
              <a:spcBef>
                <a:spcPts val="1600"/>
              </a:spcBef>
              <a:spcAft>
                <a:spcPts val="0"/>
              </a:spcAft>
              <a:buClr>
                <a:schemeClr val="dk2"/>
              </a:buClr>
              <a:buSzPts val="3600"/>
              <a:buFont typeface="Roboto"/>
              <a:buChar char="○"/>
              <a:defRPr sz="3600">
                <a:solidFill>
                  <a:schemeClr val="dk2"/>
                </a:solidFill>
                <a:latin typeface="Roboto"/>
                <a:ea typeface="Roboto"/>
                <a:cs typeface="Roboto"/>
                <a:sym typeface="Roboto"/>
              </a:defRPr>
            </a:lvl2pPr>
            <a:lvl3pPr indent="-457200" lvl="2" marL="1371600" rtl="0">
              <a:lnSpc>
                <a:spcPct val="115000"/>
              </a:lnSpc>
              <a:spcBef>
                <a:spcPts val="1600"/>
              </a:spcBef>
              <a:spcAft>
                <a:spcPts val="0"/>
              </a:spcAft>
              <a:buClr>
                <a:schemeClr val="dk2"/>
              </a:buClr>
              <a:buSzPts val="3600"/>
              <a:buFont typeface="Roboto"/>
              <a:buChar char="■"/>
              <a:defRPr sz="3600">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112" name="Google Shape;112;p34"/>
          <p:cNvSpPr txBox="1"/>
          <p:nvPr>
            <p:ph idx="12" type="sldNum"/>
          </p:nvPr>
        </p:nvSpPr>
        <p:spPr>
          <a:xfrm>
            <a:off x="8283608" y="4720567"/>
            <a:ext cx="548700" cy="393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2"/>
                </a:solidFill>
              </a:defRPr>
            </a:lvl1pPr>
            <a:lvl2pPr lvl="1" rtl="0" algn="ctr">
              <a:buNone/>
              <a:defRPr sz="1000">
                <a:solidFill>
                  <a:schemeClr val="dk2"/>
                </a:solidFill>
              </a:defRPr>
            </a:lvl2pPr>
            <a:lvl3pPr lvl="2" rtl="0" algn="ctr">
              <a:buNone/>
              <a:defRPr sz="1000">
                <a:solidFill>
                  <a:schemeClr val="dk2"/>
                </a:solidFill>
              </a:defRPr>
            </a:lvl3pPr>
            <a:lvl4pPr lvl="3" rtl="0" algn="ctr">
              <a:buNone/>
              <a:defRPr sz="1000">
                <a:solidFill>
                  <a:schemeClr val="dk2"/>
                </a:solidFill>
              </a:defRPr>
            </a:lvl4pPr>
            <a:lvl5pPr lvl="4" rtl="0" algn="ctr">
              <a:buNone/>
              <a:defRPr sz="1000">
                <a:solidFill>
                  <a:schemeClr val="dk2"/>
                </a:solidFill>
              </a:defRPr>
            </a:lvl5pPr>
            <a:lvl6pPr lvl="5" rtl="0" algn="ctr">
              <a:buNone/>
              <a:defRPr sz="1000">
                <a:solidFill>
                  <a:schemeClr val="dk2"/>
                </a:solidFill>
              </a:defRPr>
            </a:lvl6pPr>
            <a:lvl7pPr lvl="6" rtl="0" algn="ctr">
              <a:buNone/>
              <a:defRPr sz="1000">
                <a:solidFill>
                  <a:schemeClr val="dk2"/>
                </a:solidFill>
              </a:defRPr>
            </a:lvl7pPr>
            <a:lvl8pPr lvl="7" rtl="0" algn="ctr">
              <a:buNone/>
              <a:defRPr sz="1000">
                <a:solidFill>
                  <a:schemeClr val="dk2"/>
                </a:solidFill>
              </a:defRPr>
            </a:lvl8pPr>
            <a:lvl9pPr lvl="8" rtl="0" algn="ctr">
              <a:buNone/>
              <a:defRPr sz="1000">
                <a:solidFill>
                  <a:schemeClr val="dk2"/>
                </a:solidFil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hyperlink" Target="mailto:ddatprofession@digital.cabinet-office.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mailto:workforce-insights-and-analytics@digital.cabinet-office.gov.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48"/>
          <p:cNvSpPr txBox="1"/>
          <p:nvPr>
            <p:ph type="title"/>
          </p:nvPr>
        </p:nvSpPr>
        <p:spPr>
          <a:xfrm>
            <a:off x="2807250" y="1545500"/>
            <a:ext cx="6056700" cy="3413400"/>
          </a:xfrm>
          <a:prstGeom prst="rect">
            <a:avLst/>
          </a:prstGeom>
          <a:noFill/>
          <a:ln>
            <a:noFill/>
          </a:ln>
        </p:spPr>
        <p:txBody>
          <a:bodyPr anchorCtr="0" anchor="b" bIns="0" lIns="0" spcFirstLastPara="1" rIns="0" wrap="square" tIns="0">
            <a:noAutofit/>
          </a:bodyPr>
          <a:lstStyle/>
          <a:p>
            <a:pPr indent="-12700" lvl="0" marL="25400" marR="0" rtl="0" algn="l">
              <a:lnSpc>
                <a:spcPct val="80000"/>
              </a:lnSpc>
              <a:spcBef>
                <a:spcPts val="0"/>
              </a:spcBef>
              <a:spcAft>
                <a:spcPts val="0"/>
              </a:spcAft>
              <a:buClr>
                <a:srgbClr val="FFFFFF"/>
              </a:buClr>
              <a:buFont typeface="Helvetica Neue"/>
              <a:buNone/>
            </a:pPr>
            <a:r>
              <a:t/>
            </a:r>
            <a:endParaRPr b="1" sz="5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Clr>
                <a:schemeClr val="dk1"/>
              </a:buClr>
              <a:buSzPts val="1100"/>
              <a:buFont typeface="Arial"/>
              <a:buNone/>
            </a:pPr>
            <a:r>
              <a:rPr b="1" lang="en-GB" sz="5800">
                <a:solidFill>
                  <a:srgbClr val="FFFFFF"/>
                </a:solidFill>
                <a:latin typeface="Helvetica Neue"/>
                <a:ea typeface="Helvetica Neue"/>
                <a:cs typeface="Helvetica Neue"/>
                <a:sym typeface="Helvetica Neue"/>
              </a:rPr>
              <a:t>Indicative grades - v2 analysis</a:t>
            </a:r>
            <a:endParaRPr b="1" sz="5800">
              <a:solidFill>
                <a:srgbClr val="FFFFFF"/>
              </a:solidFill>
              <a:latin typeface="Helvetica Neue"/>
              <a:ea typeface="Helvetica Neue"/>
              <a:cs typeface="Helvetica Neue"/>
              <a:sym typeface="Helvetica Neue"/>
            </a:endParaRPr>
          </a:p>
        </p:txBody>
      </p:sp>
      <p:sp>
        <p:nvSpPr>
          <p:cNvPr id="176" name="Google Shape;176;p48"/>
          <p:cNvSpPr txBox="1"/>
          <p:nvPr/>
        </p:nvSpPr>
        <p:spPr>
          <a:xfrm>
            <a:off x="368750" y="755600"/>
            <a:ext cx="1064700" cy="789900"/>
          </a:xfrm>
          <a:prstGeom prst="rect">
            <a:avLst/>
          </a:prstGeom>
          <a:noFill/>
          <a:ln>
            <a:noFill/>
          </a:ln>
        </p:spPr>
        <p:txBody>
          <a:bodyPr anchorCtr="0" anchor="t" bIns="0" lIns="0" spcFirstLastPara="1" rIns="74875" wrap="square" tIns="0">
            <a:noAutofit/>
          </a:bodyPr>
          <a:lstStyle/>
          <a:p>
            <a:pPr indent="0" lvl="0" marL="0" rtl="0" algn="l">
              <a:lnSpc>
                <a:spcPct val="80000"/>
              </a:lnSpc>
              <a:spcBef>
                <a:spcPts val="0"/>
              </a:spcBef>
              <a:spcAft>
                <a:spcPts val="0"/>
              </a:spcAft>
              <a:buClr>
                <a:schemeClr val="dk1"/>
              </a:buClr>
              <a:buSzPts val="1100"/>
              <a:buFont typeface="Arial"/>
              <a:buNone/>
            </a:pPr>
            <a:r>
              <a:rPr b="1" lang="en-GB" sz="6400">
                <a:solidFill>
                  <a:srgbClr val="FFFFFF"/>
                </a:solidFill>
                <a:latin typeface="Helvetica Neue"/>
                <a:ea typeface="Helvetica Neue"/>
                <a:cs typeface="Helvetica Neue"/>
                <a:sym typeface="Helvetica Neue"/>
              </a:rPr>
              <a:t>#4</a:t>
            </a:r>
            <a:endParaRPr b="1" sz="64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77" name="Google Shape;177;p48"/>
          <p:cNvSpPr txBox="1"/>
          <p:nvPr/>
        </p:nvSpPr>
        <p:spPr>
          <a:xfrm>
            <a:off x="2807250" y="499675"/>
            <a:ext cx="4177500" cy="7899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GB" sz="1800">
                <a:solidFill>
                  <a:srgbClr val="FFFFFF"/>
                </a:solidFill>
                <a:latin typeface="Helvetica Neue"/>
                <a:ea typeface="Helvetica Neue"/>
                <a:cs typeface="Helvetica Neue"/>
                <a:sym typeface="Helvetica Neue"/>
              </a:rPr>
              <a:t>Delwar Ali &amp; </a:t>
            </a:r>
            <a:r>
              <a:rPr b="1" lang="en-GB" sz="1800">
                <a:solidFill>
                  <a:schemeClr val="lt1"/>
                </a:solidFill>
                <a:latin typeface="Helvetica Neue"/>
                <a:ea typeface="Helvetica Neue"/>
                <a:cs typeface="Helvetica Neue"/>
                <a:sym typeface="Helvetica Neue"/>
              </a:rPr>
              <a:t>Sarah Benariba</a:t>
            </a:r>
            <a:endParaRPr b="1" sz="1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rPr lang="en-GB" sz="1800">
                <a:solidFill>
                  <a:srgbClr val="FFFFFF"/>
                </a:solidFill>
                <a:latin typeface="Helvetica Neue"/>
                <a:ea typeface="Helvetica Neue"/>
                <a:cs typeface="Helvetica Neue"/>
                <a:sym typeface="Helvetica Neue"/>
              </a:rPr>
              <a:t>Workforce insights and analysis</a:t>
            </a:r>
            <a:endParaRPr sz="1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sz="1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rPr lang="en-GB" sz="1800">
                <a:solidFill>
                  <a:srgbClr val="FFFFFF"/>
                </a:solidFill>
                <a:latin typeface="Helvetica Neue"/>
                <a:ea typeface="Helvetica Neue"/>
                <a:cs typeface="Helvetica Neue"/>
                <a:sym typeface="Helvetica Neue"/>
              </a:rPr>
              <a:t>Wednesday 13 May 2020 at 11:00am</a:t>
            </a:r>
            <a:endParaRPr sz="18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800"/>
          </a:p>
        </p:txBody>
      </p:sp>
      <p:sp>
        <p:nvSpPr>
          <p:cNvPr id="178" name="Google Shape;178;p48"/>
          <p:cNvSpPr txBox="1"/>
          <p:nvPr/>
        </p:nvSpPr>
        <p:spPr>
          <a:xfrm>
            <a:off x="-1529800" y="1891175"/>
            <a:ext cx="6938400" cy="8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28" name="Shape 228"/>
        <p:cNvGrpSpPr/>
        <p:nvPr/>
      </p:nvGrpSpPr>
      <p:grpSpPr>
        <a:xfrm>
          <a:off x="0" y="0"/>
          <a:ext cx="0" cy="0"/>
          <a:chOff x="0" y="0"/>
          <a:chExt cx="0" cy="0"/>
        </a:xfrm>
      </p:grpSpPr>
      <p:sp>
        <p:nvSpPr>
          <p:cNvPr id="229" name="Google Shape;229;p57"/>
          <p:cNvSpPr txBox="1"/>
          <p:nvPr/>
        </p:nvSpPr>
        <p:spPr>
          <a:xfrm>
            <a:off x="421975" y="353550"/>
            <a:ext cx="8336700" cy="40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latin typeface="Helvetica Neue"/>
                <a:ea typeface="Helvetica Neue"/>
                <a:cs typeface="Helvetica Neue"/>
                <a:sym typeface="Helvetica Neue"/>
              </a:rPr>
              <a:t>How we do it</a:t>
            </a:r>
            <a:endParaRPr b="1" sz="24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Use the DDaT profession workforce data that we hold</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Analyse the data to see which grades majority of the role levels fall into</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Role levels spanned across two grade levels max (in order to keep consistency)</a:t>
            </a:r>
            <a:endParaRPr sz="1800">
              <a:latin typeface="Helvetica Neue"/>
              <a:ea typeface="Helvetica Neue"/>
              <a:cs typeface="Helvetica Neue"/>
              <a:sym typeface="Helvetica Neue"/>
            </a:endParaRPr>
          </a:p>
          <a:p>
            <a:pPr indent="0" lvl="0" marL="45720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Size and scale of organisation taken into account</a:t>
            </a:r>
            <a:endParaRPr b="1" sz="2400">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33" name="Shape 233"/>
        <p:cNvGrpSpPr/>
        <p:nvPr/>
      </p:nvGrpSpPr>
      <p:grpSpPr>
        <a:xfrm>
          <a:off x="0" y="0"/>
          <a:ext cx="0" cy="0"/>
          <a:chOff x="0" y="0"/>
          <a:chExt cx="0" cy="0"/>
        </a:xfrm>
      </p:grpSpPr>
      <p:sp>
        <p:nvSpPr>
          <p:cNvPr id="234" name="Google Shape;234;p58"/>
          <p:cNvSpPr txBox="1"/>
          <p:nvPr>
            <p:ph type="title"/>
          </p:nvPr>
        </p:nvSpPr>
        <p:spPr>
          <a:xfrm>
            <a:off x="508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Product</a:t>
            </a:r>
            <a:endParaRPr sz="7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38" name="Shape 238"/>
        <p:cNvGrpSpPr/>
        <p:nvPr/>
      </p:nvGrpSpPr>
      <p:grpSpPr>
        <a:xfrm>
          <a:off x="0" y="0"/>
          <a:ext cx="0" cy="0"/>
          <a:chOff x="0" y="0"/>
          <a:chExt cx="0" cy="0"/>
        </a:xfrm>
      </p:grpSpPr>
      <p:sp>
        <p:nvSpPr>
          <p:cNvPr id="239" name="Google Shape;239;p59"/>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40" name="Google Shape;240;p59"/>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pic>
        <p:nvPicPr>
          <p:cNvPr id="241" name="Google Shape;241;p59"/>
          <p:cNvPicPr preferRelativeResize="0"/>
          <p:nvPr/>
        </p:nvPicPr>
        <p:blipFill>
          <a:blip r:embed="rId3">
            <a:alphaModFix/>
          </a:blip>
          <a:stretch>
            <a:fillRect/>
          </a:stretch>
        </p:blipFill>
        <p:spPr>
          <a:xfrm>
            <a:off x="152400" y="152400"/>
            <a:ext cx="8823075" cy="4324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45" name="Shape 245"/>
        <p:cNvGrpSpPr/>
        <p:nvPr/>
      </p:nvGrpSpPr>
      <p:grpSpPr>
        <a:xfrm>
          <a:off x="0" y="0"/>
          <a:ext cx="0" cy="0"/>
          <a:chOff x="0" y="0"/>
          <a:chExt cx="0" cy="0"/>
        </a:xfrm>
      </p:grpSpPr>
      <p:sp>
        <p:nvSpPr>
          <p:cNvPr id="246" name="Google Shape;246;p60"/>
          <p:cNvSpPr txBox="1"/>
          <p:nvPr>
            <p:ph type="title"/>
          </p:nvPr>
        </p:nvSpPr>
        <p:spPr>
          <a:xfrm>
            <a:off x="439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How it should be used</a:t>
            </a:r>
            <a:endParaRPr sz="7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61"/>
          <p:cNvSpPr txBox="1"/>
          <p:nvPr/>
        </p:nvSpPr>
        <p:spPr>
          <a:xfrm>
            <a:off x="199850" y="462800"/>
            <a:ext cx="8057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252" name="Google Shape;252;p61"/>
          <p:cNvSpPr txBox="1"/>
          <p:nvPr/>
        </p:nvSpPr>
        <p:spPr>
          <a:xfrm>
            <a:off x="228950" y="159675"/>
            <a:ext cx="8506200" cy="423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latin typeface="Helvetica Neue"/>
                <a:ea typeface="Helvetica Neue"/>
                <a:cs typeface="Helvetica Neue"/>
                <a:sym typeface="Helvetica Neue"/>
              </a:rPr>
              <a:t>R</a:t>
            </a:r>
            <a:r>
              <a:rPr b="1" lang="en-GB" sz="2400">
                <a:latin typeface="Helvetica Neue"/>
                <a:ea typeface="Helvetica Neue"/>
                <a:cs typeface="Helvetica Neue"/>
                <a:sym typeface="Helvetica Neue"/>
              </a:rPr>
              <a:t>EMINDER</a:t>
            </a:r>
            <a:endParaRPr b="1" sz="2400">
              <a:latin typeface="Helvetica Neue"/>
              <a:ea typeface="Helvetica Neue"/>
              <a:cs typeface="Helvetica Neue"/>
              <a:sym typeface="Helvetica Neue"/>
            </a:endParaRPr>
          </a:p>
          <a:p>
            <a:pPr indent="0" lvl="0" marL="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The </a:t>
            </a:r>
            <a:r>
              <a:rPr lang="en-GB" sz="1800">
                <a:solidFill>
                  <a:srgbClr val="000000"/>
                </a:solidFill>
                <a:latin typeface="Helvetica Neue"/>
                <a:ea typeface="Helvetica Neue"/>
                <a:cs typeface="Helvetica Neue"/>
                <a:sym typeface="Helvetica Neue"/>
              </a:rPr>
              <a:t>DDaT Profession indicative grades are the most common ranges for DDaT job role levels across government</a:t>
            </a:r>
            <a:endParaRPr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GB" sz="1800">
                <a:solidFill>
                  <a:srgbClr val="000000"/>
                </a:solidFill>
                <a:latin typeface="Helvetica Neue"/>
                <a:ea typeface="Helvetica Neue"/>
                <a:cs typeface="Helvetica Neue"/>
                <a:sym typeface="Helvetica Neue"/>
              </a:rPr>
              <a:t>This is </a:t>
            </a:r>
            <a:r>
              <a:rPr b="1" lang="en-GB" sz="1800">
                <a:solidFill>
                  <a:srgbClr val="000000"/>
                </a:solidFill>
                <a:latin typeface="Helvetica Neue"/>
                <a:ea typeface="Helvetica Neue"/>
                <a:cs typeface="Helvetica Neue"/>
                <a:sym typeface="Helvetica Neue"/>
              </a:rPr>
              <a:t>not</a:t>
            </a:r>
            <a:r>
              <a:rPr lang="en-GB" sz="1800">
                <a:solidFill>
                  <a:srgbClr val="000000"/>
                </a:solidFill>
                <a:latin typeface="Helvetica Neue"/>
                <a:ea typeface="Helvetica Neue"/>
                <a:cs typeface="Helvetica Neue"/>
                <a:sym typeface="Helvetica Neue"/>
              </a:rPr>
              <a:t> official grading guidance</a:t>
            </a:r>
            <a:endParaRPr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Grading is for jobs and not roles</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Each organisation should carry out its own evaluation of its job roles through the job evaluation process</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It is possible that a job may be evaluated above or below the indicative grades</a:t>
            </a:r>
            <a:endParaRPr sz="180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62"/>
          <p:cNvSpPr txBox="1"/>
          <p:nvPr/>
        </p:nvSpPr>
        <p:spPr>
          <a:xfrm>
            <a:off x="1565425" y="573050"/>
            <a:ext cx="4724100" cy="15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2"/>
          <p:cNvSpPr txBox="1"/>
          <p:nvPr/>
        </p:nvSpPr>
        <p:spPr>
          <a:xfrm>
            <a:off x="188650" y="399500"/>
            <a:ext cx="8500500" cy="39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2"/>
          <p:cNvSpPr txBox="1"/>
          <p:nvPr/>
        </p:nvSpPr>
        <p:spPr>
          <a:xfrm>
            <a:off x="315350" y="159675"/>
            <a:ext cx="8500500" cy="423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latin typeface="Helvetica Neue"/>
                <a:ea typeface="Helvetica Neue"/>
                <a:cs typeface="Helvetica Neue"/>
                <a:sym typeface="Helvetica Neue"/>
              </a:rPr>
              <a:t>As with the other products that the </a:t>
            </a:r>
            <a:r>
              <a:rPr lang="en-GB" sz="1800">
                <a:solidFill>
                  <a:srgbClr val="000000"/>
                </a:solidFill>
                <a:latin typeface="Helvetica Neue"/>
                <a:ea typeface="Helvetica Neue"/>
                <a:cs typeface="Helvetica Neue"/>
                <a:sym typeface="Helvetica Neue"/>
              </a:rPr>
              <a:t>DDaT Profession team </a:t>
            </a:r>
            <a:r>
              <a:rPr lang="en-GB" sz="1800">
                <a:latin typeface="Helvetica Neue"/>
                <a:ea typeface="Helvetica Neue"/>
                <a:cs typeface="Helvetica Neue"/>
                <a:sym typeface="Helvetica Neue"/>
              </a:rPr>
              <a:t>owns (e.g. The DDaT Pay Approach) this indicative grades product is </a:t>
            </a:r>
            <a:r>
              <a:rPr b="1" i="1" lang="en-GB" sz="1800">
                <a:latin typeface="Helvetica Neue"/>
                <a:ea typeface="Helvetica Neue"/>
                <a:cs typeface="Helvetica Neue"/>
                <a:sym typeface="Helvetica Neue"/>
              </a:rPr>
              <a:t>solely used as guidance to departments</a:t>
            </a:r>
            <a:endParaRPr b="1" i="1" sz="1800">
              <a:latin typeface="Helvetica Neue"/>
              <a:ea typeface="Helvetica Neue"/>
              <a:cs typeface="Helvetica Neue"/>
              <a:sym typeface="Helvetica Neue"/>
            </a:endParaRPr>
          </a:p>
          <a:p>
            <a:pPr indent="0" lvl="0" marL="0" rtl="0" algn="l">
              <a:spcBef>
                <a:spcPts val="0"/>
              </a:spcBef>
              <a:spcAft>
                <a:spcPts val="0"/>
              </a:spcAft>
              <a:buNone/>
            </a:pPr>
            <a:r>
              <a:t/>
            </a:r>
            <a:endParaRPr b="1" i="1"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It does </a:t>
            </a:r>
            <a:r>
              <a:rPr b="1" lang="en-GB" sz="1800">
                <a:latin typeface="Helvetica Neue"/>
                <a:ea typeface="Helvetica Neue"/>
                <a:cs typeface="Helvetica Neue"/>
                <a:sym typeface="Helvetica Neue"/>
              </a:rPr>
              <a:t>not</a:t>
            </a:r>
            <a:r>
              <a:rPr lang="en-GB" sz="1800">
                <a:latin typeface="Helvetica Neue"/>
                <a:ea typeface="Helvetica Neue"/>
                <a:cs typeface="Helvetica Neue"/>
                <a:sym typeface="Helvetica Neue"/>
              </a:rPr>
              <a:t> represent a central view of what grades </a:t>
            </a:r>
            <a:r>
              <a:rPr b="1" i="1" lang="en-GB" sz="1800">
                <a:latin typeface="Helvetica Neue"/>
                <a:ea typeface="Helvetica Neue"/>
                <a:cs typeface="Helvetica Neue"/>
                <a:sym typeface="Helvetica Neue"/>
              </a:rPr>
              <a:t>should/shouldn't be</a:t>
            </a:r>
            <a:r>
              <a:rPr b="1" lang="en-GB" sz="1800">
                <a:latin typeface="Helvetica Neue"/>
                <a:ea typeface="Helvetica Neue"/>
                <a:cs typeface="Helvetica Neue"/>
                <a:sym typeface="Helvetica Neue"/>
              </a:rPr>
              <a:t> </a:t>
            </a:r>
            <a:r>
              <a:rPr lang="en-GB" sz="1800">
                <a:latin typeface="Helvetica Neue"/>
                <a:ea typeface="Helvetica Neue"/>
                <a:cs typeface="Helvetica Neue"/>
                <a:sym typeface="Helvetica Neue"/>
              </a:rPr>
              <a:t>granted for roles, nor does it require any department to change their grading to fit the norm.</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b="1" i="1" sz="1800">
              <a:latin typeface="Helvetica Neue"/>
              <a:ea typeface="Helvetica Neue"/>
              <a:cs typeface="Helvetica Neue"/>
              <a:sym typeface="Helvetica Neue"/>
            </a:endParaRPr>
          </a:p>
          <a:p>
            <a:pPr indent="0" lvl="0" marL="0" rtl="0" algn="l">
              <a:spcBef>
                <a:spcPts val="0"/>
              </a:spcBef>
              <a:spcAft>
                <a:spcPts val="0"/>
              </a:spcAft>
              <a:buNone/>
            </a:pPr>
            <a:r>
              <a:rPr b="1" lang="en-GB" sz="1800">
                <a:latin typeface="Helvetica Neue"/>
                <a:ea typeface="Helvetica Neue"/>
                <a:cs typeface="Helvetica Neue"/>
                <a:sym typeface="Helvetica Neue"/>
              </a:rPr>
              <a:t>Job grading remains in the delegated authority of departments </a:t>
            </a:r>
            <a:endParaRPr b="1" sz="1800">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63"/>
          <p:cNvSpPr txBox="1"/>
          <p:nvPr/>
        </p:nvSpPr>
        <p:spPr>
          <a:xfrm>
            <a:off x="285125" y="193875"/>
            <a:ext cx="8587800" cy="42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latin typeface="Helvetica Neue"/>
                <a:ea typeface="Helvetica Neue"/>
                <a:cs typeface="Helvetica Neue"/>
                <a:sym typeface="Helvetica Neue"/>
              </a:rPr>
              <a:t>Example case use</a:t>
            </a:r>
            <a:endParaRPr b="1" sz="2400">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I'm a department looking to do high level workforce planning on a DDaT expansions</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or</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You are looking to do a litmus test that sparks a wider regrading exercise</a:t>
            </a:r>
            <a:endParaRPr sz="18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68" name="Shape 268"/>
        <p:cNvGrpSpPr/>
        <p:nvPr/>
      </p:nvGrpSpPr>
      <p:grpSpPr>
        <a:xfrm>
          <a:off x="0" y="0"/>
          <a:ext cx="0" cy="0"/>
          <a:chOff x="0" y="0"/>
          <a:chExt cx="0" cy="0"/>
        </a:xfrm>
      </p:grpSpPr>
      <p:sp>
        <p:nvSpPr>
          <p:cNvPr id="269" name="Google Shape;269;p64"/>
          <p:cNvSpPr txBox="1"/>
          <p:nvPr>
            <p:ph type="title"/>
          </p:nvPr>
        </p:nvSpPr>
        <p:spPr>
          <a:xfrm>
            <a:off x="439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V2 updates</a:t>
            </a:r>
            <a:endParaRPr sz="7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73" name="Shape 273"/>
        <p:cNvGrpSpPr/>
        <p:nvPr/>
      </p:nvGrpSpPr>
      <p:grpSpPr>
        <a:xfrm>
          <a:off x="0" y="0"/>
          <a:ext cx="0" cy="0"/>
          <a:chOff x="0" y="0"/>
          <a:chExt cx="0" cy="0"/>
        </a:xfrm>
      </p:grpSpPr>
      <p:sp>
        <p:nvSpPr>
          <p:cNvPr id="274" name="Google Shape;274;p65"/>
          <p:cNvSpPr txBox="1"/>
          <p:nvPr/>
        </p:nvSpPr>
        <p:spPr>
          <a:xfrm>
            <a:off x="399175" y="262300"/>
            <a:ext cx="8325300" cy="417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dk1"/>
                </a:solidFill>
                <a:latin typeface="Helvetica Neue"/>
                <a:ea typeface="Helvetica Neue"/>
                <a:cs typeface="Helvetica Neue"/>
                <a:sym typeface="Helvetica Neue"/>
              </a:rPr>
              <a:t>Workforce data</a:t>
            </a:r>
            <a:endParaRPr b="1" sz="2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800">
                <a:solidFill>
                  <a:schemeClr val="dk1"/>
                </a:solidFill>
                <a:latin typeface="Helvetica Neue"/>
                <a:ea typeface="Helvetica Neue"/>
                <a:cs typeface="Helvetica Neue"/>
                <a:sym typeface="Helvetica Neue"/>
              </a:rPr>
              <a:t>DDaT Profession headcount - June 18 dataset: </a:t>
            </a:r>
            <a:r>
              <a:rPr b="1" lang="en-GB" sz="1800">
                <a:solidFill>
                  <a:schemeClr val="dk1"/>
                </a:solidFill>
                <a:latin typeface="Helvetica Neue"/>
                <a:ea typeface="Helvetica Neue"/>
                <a:cs typeface="Helvetica Neue"/>
                <a:sym typeface="Helvetica Neue"/>
              </a:rPr>
              <a:t>7,851</a:t>
            </a:r>
            <a:endParaRPr b="1"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800">
                <a:solidFill>
                  <a:schemeClr val="dk1"/>
                </a:solidFill>
                <a:latin typeface="Helvetica Neue"/>
                <a:ea typeface="Helvetica Neue"/>
                <a:cs typeface="Helvetica Neue"/>
                <a:sym typeface="Helvetica Neue"/>
              </a:rPr>
              <a:t>DDaT Profession headcount - November 19 dataset: </a:t>
            </a:r>
            <a:r>
              <a:rPr b="1" lang="en-GB" sz="1800">
                <a:solidFill>
                  <a:schemeClr val="dk1"/>
                </a:solidFill>
                <a:latin typeface="Helvetica Neue"/>
                <a:ea typeface="Helvetica Neue"/>
                <a:cs typeface="Helvetica Neue"/>
                <a:sym typeface="Helvetica Neue"/>
              </a:rPr>
              <a:t>15,606</a:t>
            </a:r>
            <a:r>
              <a:rPr lang="en-GB" sz="1800">
                <a:solidFill>
                  <a:schemeClr val="dk1"/>
                </a:solidFill>
                <a:latin typeface="Helvetica Neue"/>
                <a:ea typeface="Helvetica Neue"/>
                <a:cs typeface="Helvetica Neue"/>
                <a:sym typeface="Helvetica Neue"/>
              </a:rPr>
              <a:t> (98% incre</a:t>
            </a:r>
            <a:r>
              <a:rPr lang="en-GB" sz="1800">
                <a:solidFill>
                  <a:schemeClr val="dk1"/>
                </a:solidFill>
                <a:latin typeface="Helvetica Neue"/>
                <a:ea typeface="Helvetica Neue"/>
                <a:cs typeface="Helvetica Neue"/>
                <a:sym typeface="Helvetica Neue"/>
              </a:rPr>
              <a:t>ase in data)</a:t>
            </a:r>
            <a:endParaRPr sz="1800">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66"/>
          <p:cNvSpPr txBox="1"/>
          <p:nvPr/>
        </p:nvSpPr>
        <p:spPr>
          <a:xfrm>
            <a:off x="199850" y="462800"/>
            <a:ext cx="8057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280" name="Google Shape;280;p66"/>
          <p:cNvSpPr txBox="1"/>
          <p:nvPr/>
        </p:nvSpPr>
        <p:spPr>
          <a:xfrm>
            <a:off x="433375" y="205275"/>
            <a:ext cx="8313900" cy="418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dk1"/>
                </a:solidFill>
                <a:latin typeface="Helvetica Neue"/>
                <a:ea typeface="Helvetica Neue"/>
                <a:cs typeface="Helvetica Neue"/>
                <a:sym typeface="Helvetica Neue"/>
              </a:rPr>
              <a:t>Summary</a:t>
            </a:r>
            <a:endParaRPr b="1" sz="2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800">
                <a:solidFill>
                  <a:schemeClr val="dk1"/>
                </a:solidFill>
                <a:latin typeface="Helvetica Neue"/>
                <a:ea typeface="Helvetica Neue"/>
                <a:cs typeface="Helvetica Neue"/>
                <a:sym typeface="Helvetica Neue"/>
              </a:rPr>
              <a:t>10 roles have been adjusted as a result of a clear majority in the data</a:t>
            </a:r>
            <a:endParaRPr sz="18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800">
                <a:solidFill>
                  <a:schemeClr val="dk1"/>
                </a:solidFill>
                <a:latin typeface="Helvetica Neue"/>
                <a:ea typeface="Helvetica Neue"/>
                <a:cs typeface="Helvetica Neue"/>
                <a:sym typeface="Helvetica Neue"/>
              </a:rPr>
              <a:t>No changes for User Centred Design</a:t>
            </a:r>
            <a:endParaRPr sz="18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800">
                <a:solidFill>
                  <a:schemeClr val="dk1"/>
                </a:solidFill>
                <a:latin typeface="Helvetica Neue"/>
                <a:ea typeface="Helvetica Neue"/>
                <a:cs typeface="Helvetica Neue"/>
                <a:sym typeface="Helvetica Neue"/>
              </a:rPr>
              <a:t>The changes are based on an increased quality dataset (better accuracy)</a:t>
            </a:r>
            <a:endParaRPr sz="18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GB" sz="1800">
                <a:solidFill>
                  <a:schemeClr val="dk1"/>
                </a:solidFill>
                <a:latin typeface="Helvetica Neue"/>
                <a:ea typeface="Helvetica Neue"/>
                <a:cs typeface="Helvetica Neue"/>
                <a:sym typeface="Helvetica Neue"/>
              </a:rPr>
              <a:t>A range of departments at different sizes were considered for the changes - 1 department with a majority not necessarily prioritised over multiple departments</a:t>
            </a:r>
            <a:endParaRPr sz="18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182" name="Shape 182"/>
        <p:cNvGrpSpPr/>
        <p:nvPr/>
      </p:nvGrpSpPr>
      <p:grpSpPr>
        <a:xfrm>
          <a:off x="0" y="0"/>
          <a:ext cx="0" cy="0"/>
          <a:chOff x="0" y="0"/>
          <a:chExt cx="0" cy="0"/>
        </a:xfrm>
      </p:grpSpPr>
      <p:sp>
        <p:nvSpPr>
          <p:cNvPr id="183" name="Google Shape;183;p49"/>
          <p:cNvSpPr txBox="1"/>
          <p:nvPr>
            <p:ph type="title"/>
          </p:nvPr>
        </p:nvSpPr>
        <p:spPr>
          <a:xfrm>
            <a:off x="508500" y="0"/>
            <a:ext cx="8127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200">
                <a:solidFill>
                  <a:srgbClr val="FFFFFF"/>
                </a:solidFill>
                <a:latin typeface="Helvetica Neue"/>
                <a:ea typeface="Helvetica Neue"/>
                <a:cs typeface="Helvetica Neue"/>
                <a:sym typeface="Helvetica Neue"/>
              </a:rPr>
              <a:t>Introductions</a:t>
            </a:r>
            <a:endParaRPr sz="7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67"/>
          <p:cNvSpPr txBox="1"/>
          <p:nvPr/>
        </p:nvSpPr>
        <p:spPr>
          <a:xfrm>
            <a:off x="199850" y="462800"/>
            <a:ext cx="8057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286" name="Google Shape;286;p67"/>
          <p:cNvSpPr txBox="1"/>
          <p:nvPr/>
        </p:nvSpPr>
        <p:spPr>
          <a:xfrm>
            <a:off x="387750" y="159675"/>
            <a:ext cx="8395200" cy="4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600">
                <a:latin typeface="Helvetica Neue"/>
                <a:ea typeface="Helvetica Neue"/>
                <a:cs typeface="Helvetica Neue"/>
                <a:sym typeface="Helvetica Neue"/>
              </a:rPr>
              <a:t>Roles where there have been some changes are:</a:t>
            </a:r>
            <a:endParaRPr b="1" sz="2600">
              <a:latin typeface="Helvetica Neue"/>
              <a:ea typeface="Helvetica Neue"/>
              <a:cs typeface="Helvetica Neue"/>
              <a:sym typeface="Helvetica Neue"/>
            </a:endParaRPr>
          </a:p>
          <a:p>
            <a:pPr indent="0" lvl="0" marL="0" rtl="0" algn="l">
              <a:spcBef>
                <a:spcPts val="0"/>
              </a:spcBef>
              <a:spcAft>
                <a:spcPts val="0"/>
              </a:spcAft>
              <a:buNone/>
            </a:pPr>
            <a:r>
              <a:t/>
            </a:r>
            <a:endParaRPr sz="26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Product manager, Technical architect, Data architect, Test engineer, QAT analyst, Incident manager, Change and release manager, Command and control centre manager and Service transition manager.</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GB" sz="1800">
                <a:latin typeface="Helvetica Neue"/>
                <a:ea typeface="Helvetica Neue"/>
                <a:cs typeface="Helvetica Neue"/>
                <a:sym typeface="Helvetica Neue"/>
              </a:rPr>
              <a:t>We have also included Data analyst to the chart as this is the latest role added to the Capability Framework.</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2600">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68"/>
          <p:cNvSpPr txBox="1"/>
          <p:nvPr/>
        </p:nvSpPr>
        <p:spPr>
          <a:xfrm>
            <a:off x="315225" y="733575"/>
            <a:ext cx="3000000" cy="6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rPr>
              <a:t>QAT analyst</a:t>
            </a:r>
            <a:endParaRPr b="1" sz="1800">
              <a:solidFill>
                <a:schemeClr val="dk1"/>
              </a:solidFill>
            </a:endParaRPr>
          </a:p>
          <a:p>
            <a:pPr indent="0" lvl="0" marL="0" rtl="0" algn="l">
              <a:spcBef>
                <a:spcPts val="0"/>
              </a:spcBef>
              <a:spcAft>
                <a:spcPts val="0"/>
              </a:spcAft>
              <a:buNone/>
            </a:pPr>
            <a:r>
              <a:t/>
            </a:r>
            <a:endParaRPr b="1" sz="1800">
              <a:solidFill>
                <a:schemeClr val="dk1"/>
              </a:solidFill>
            </a:endParaRPr>
          </a:p>
        </p:txBody>
      </p:sp>
      <p:graphicFrame>
        <p:nvGraphicFramePr>
          <p:cNvPr id="292" name="Google Shape;292;p68"/>
          <p:cNvGraphicFramePr/>
          <p:nvPr/>
        </p:nvGraphicFramePr>
        <p:xfrm>
          <a:off x="567275" y="1530950"/>
          <a:ext cx="3000000" cy="3000000"/>
        </p:xfrm>
        <a:graphic>
          <a:graphicData uri="http://schemas.openxmlformats.org/drawingml/2006/table">
            <a:tbl>
              <a:tblPr>
                <a:noFill/>
                <a:tableStyleId>{5685CC3A-E77D-4D0A-BCAE-0E308F0ABB7C}</a:tableStyleId>
              </a:tblPr>
              <a:tblGrid>
                <a:gridCol w="1583150"/>
                <a:gridCol w="1481875"/>
                <a:gridCol w="1519875"/>
                <a:gridCol w="1849150"/>
                <a:gridCol w="1570500"/>
              </a:tblGrid>
              <a:tr h="431250">
                <a:tc rowSpan="2">
                  <a:txBody>
                    <a:bodyPr/>
                    <a:lstStyle/>
                    <a:p>
                      <a:pPr indent="0" lvl="0" marL="0" rtl="0" algn="ctr">
                        <a:lnSpc>
                          <a:spcPct val="115000"/>
                        </a:lnSpc>
                        <a:spcBef>
                          <a:spcPts val="0"/>
                        </a:spcBef>
                        <a:spcAft>
                          <a:spcPts val="0"/>
                        </a:spcAft>
                        <a:buClr>
                          <a:schemeClr val="dk1"/>
                        </a:buClr>
                        <a:buSzPts val="1100"/>
                        <a:buFont typeface="Arial"/>
                        <a:buNone/>
                      </a:pPr>
                      <a:r>
                        <a:rPr b="1" lang="en-GB" sz="1200">
                          <a:solidFill>
                            <a:schemeClr val="dk1"/>
                          </a:solidFill>
                        </a:rPr>
                        <a:t>Version 1 - 2018</a:t>
                      </a:r>
                      <a:endParaRPr b="1" sz="1200"/>
                    </a:p>
                  </a:txBody>
                  <a:tcPr marT="19050" marB="1905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GB" sz="1200"/>
                        <a:t>Tester</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GB" sz="1200"/>
                        <a:t>QAT analyst</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lang="en-GB" sz="1200"/>
                        <a:t>Senior QAT A</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GB" sz="1200"/>
                        <a:t>Lead QAT A</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9DAF8"/>
                    </a:solidFill>
                  </a:tcPr>
                </a:tc>
              </a:tr>
              <a:tr h="431250">
                <a:tc vMerge="1"/>
                <a:tc>
                  <a:txBody>
                    <a:bodyPr/>
                    <a:lstStyle/>
                    <a:p>
                      <a:pPr indent="0" lvl="0" marL="0" rtl="0" algn="ctr">
                        <a:lnSpc>
                          <a:spcPct val="115000"/>
                        </a:lnSpc>
                        <a:spcBef>
                          <a:spcPts val="0"/>
                        </a:spcBef>
                        <a:spcAft>
                          <a:spcPts val="0"/>
                        </a:spcAft>
                        <a:buNone/>
                      </a:pPr>
                      <a:r>
                        <a:rPr lang="en-GB" sz="1200"/>
                        <a:t>EO</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200"/>
                        <a:t>HEO-SEO</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200"/>
                        <a:t>SEO-G7</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200"/>
                        <a:t>G7-G6</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517475">
                <a:tc>
                  <a:txBody>
                    <a:bodyPr/>
                    <a:lstStyle/>
                    <a:p>
                      <a:pPr indent="0" lvl="0" marL="0" rtl="0" algn="l">
                        <a:spcBef>
                          <a:spcPts val="0"/>
                        </a:spcBef>
                        <a:spcAft>
                          <a:spcPts val="0"/>
                        </a:spcAft>
                        <a:buNone/>
                      </a:pPr>
                      <a:r>
                        <a:t/>
                      </a:r>
                      <a:endParaRPr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431250">
                <a:tc rowSpan="2">
                  <a:txBody>
                    <a:bodyPr/>
                    <a:lstStyle/>
                    <a:p>
                      <a:pPr indent="0" lvl="0" marL="0" rtl="0" algn="ctr">
                        <a:lnSpc>
                          <a:spcPct val="115000"/>
                        </a:lnSpc>
                        <a:spcBef>
                          <a:spcPts val="0"/>
                        </a:spcBef>
                        <a:spcAft>
                          <a:spcPts val="0"/>
                        </a:spcAft>
                        <a:buNone/>
                      </a:pPr>
                      <a:r>
                        <a:rPr b="1" lang="en-GB" sz="1200"/>
                        <a:t>Version 2 - 2020</a:t>
                      </a:r>
                      <a:endParaRPr b="1" sz="1200"/>
                    </a:p>
                  </a:txBody>
                  <a:tcPr marT="19050" marB="1905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GB" sz="1200"/>
                        <a:t>Tester</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GB" sz="1200"/>
                        <a:t>QAT analyst</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GB" sz="1200"/>
                        <a:t>Senior QAT A</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lang="en-GB" sz="1200"/>
                        <a:t>Lead QAT A</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D9EAD3"/>
                    </a:solidFill>
                  </a:tcPr>
                </a:tc>
              </a:tr>
              <a:tr h="431250">
                <a:tc vMerge="1"/>
                <a:tc>
                  <a:txBody>
                    <a:bodyPr/>
                    <a:lstStyle/>
                    <a:p>
                      <a:pPr indent="0" lvl="0" marL="0" rtl="0" algn="ctr">
                        <a:lnSpc>
                          <a:spcPct val="115000"/>
                        </a:lnSpc>
                        <a:spcBef>
                          <a:spcPts val="0"/>
                        </a:spcBef>
                        <a:spcAft>
                          <a:spcPts val="0"/>
                        </a:spcAft>
                        <a:buNone/>
                      </a:pPr>
                      <a:r>
                        <a:rPr lang="en-GB" sz="1200"/>
                        <a:t>AO-EO</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200"/>
                        <a:t>EO-HEO</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200"/>
                        <a:t>SEO-G7</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GB" sz="1200"/>
                        <a:t>G7-G6</a:t>
                      </a:r>
                      <a:endParaRPr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96" name="Shape 296"/>
        <p:cNvGrpSpPr/>
        <p:nvPr/>
      </p:nvGrpSpPr>
      <p:grpSpPr>
        <a:xfrm>
          <a:off x="0" y="0"/>
          <a:ext cx="0" cy="0"/>
          <a:chOff x="0" y="0"/>
          <a:chExt cx="0" cy="0"/>
        </a:xfrm>
      </p:grpSpPr>
      <p:sp>
        <p:nvSpPr>
          <p:cNvPr id="297" name="Google Shape;297;p69"/>
          <p:cNvSpPr txBox="1"/>
          <p:nvPr>
            <p:ph type="title"/>
          </p:nvPr>
        </p:nvSpPr>
        <p:spPr>
          <a:xfrm>
            <a:off x="439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Breakout</a:t>
            </a:r>
            <a:endParaRPr sz="7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70"/>
          <p:cNvSpPr txBox="1"/>
          <p:nvPr/>
        </p:nvSpPr>
        <p:spPr>
          <a:xfrm>
            <a:off x="199850" y="462800"/>
            <a:ext cx="8057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303" name="Google Shape;303;p70"/>
          <p:cNvSpPr txBox="1"/>
          <p:nvPr/>
        </p:nvSpPr>
        <p:spPr>
          <a:xfrm>
            <a:off x="387750" y="159675"/>
            <a:ext cx="8395200" cy="430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dk1"/>
                </a:solidFill>
              </a:rPr>
              <a:t>An opportunity to discuss in groups of how you find the Indicative grades and maybe have some common themed questions you wish to ask</a:t>
            </a:r>
            <a:endParaRPr b="1" sz="2400">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307" name="Shape 307"/>
        <p:cNvGrpSpPr/>
        <p:nvPr/>
      </p:nvGrpSpPr>
      <p:grpSpPr>
        <a:xfrm>
          <a:off x="0" y="0"/>
          <a:ext cx="0" cy="0"/>
          <a:chOff x="0" y="0"/>
          <a:chExt cx="0" cy="0"/>
        </a:xfrm>
      </p:grpSpPr>
      <p:sp>
        <p:nvSpPr>
          <p:cNvPr id="308" name="Google Shape;308;p71"/>
          <p:cNvSpPr txBox="1"/>
          <p:nvPr>
            <p:ph type="title"/>
          </p:nvPr>
        </p:nvSpPr>
        <p:spPr>
          <a:xfrm>
            <a:off x="439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Resource</a:t>
            </a:r>
            <a:endParaRPr sz="7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72"/>
          <p:cNvSpPr txBox="1"/>
          <p:nvPr>
            <p:ph idx="2" type="subTitle"/>
          </p:nvPr>
        </p:nvSpPr>
        <p:spPr>
          <a:xfrm>
            <a:off x="6744775" y="4712250"/>
            <a:ext cx="2218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a:latin typeface="Helvetica Neue"/>
                <a:ea typeface="Helvetica Neue"/>
                <a:cs typeface="Helvetica Neue"/>
                <a:sym typeface="Helvetica Neue"/>
              </a:rPr>
              <a:t>DDat Profession</a:t>
            </a:r>
            <a:endParaRPr>
              <a:latin typeface="Helvetica Neue"/>
              <a:ea typeface="Helvetica Neue"/>
              <a:cs typeface="Helvetica Neue"/>
              <a:sym typeface="Helvetica Neue"/>
            </a:endParaRPr>
          </a:p>
        </p:txBody>
      </p:sp>
      <p:pic>
        <p:nvPicPr>
          <p:cNvPr id="314" name="Google Shape;314;p72"/>
          <p:cNvPicPr preferRelativeResize="0"/>
          <p:nvPr/>
        </p:nvPicPr>
        <p:blipFill>
          <a:blip r:embed="rId3">
            <a:alphaModFix/>
          </a:blip>
          <a:stretch>
            <a:fillRect/>
          </a:stretch>
        </p:blipFill>
        <p:spPr>
          <a:xfrm>
            <a:off x="0" y="0"/>
            <a:ext cx="9143999" cy="3933388"/>
          </a:xfrm>
          <a:prstGeom prst="rect">
            <a:avLst/>
          </a:prstGeom>
          <a:noFill/>
          <a:ln>
            <a:noFill/>
          </a:ln>
        </p:spPr>
      </p:pic>
      <p:sp>
        <p:nvSpPr>
          <p:cNvPr id="315" name="Google Shape;315;p72"/>
          <p:cNvSpPr/>
          <p:nvPr/>
        </p:nvSpPr>
        <p:spPr>
          <a:xfrm>
            <a:off x="114050" y="2942400"/>
            <a:ext cx="8895600" cy="67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73"/>
          <p:cNvSpPr txBox="1"/>
          <p:nvPr>
            <p:ph type="title"/>
          </p:nvPr>
        </p:nvSpPr>
        <p:spPr>
          <a:xfrm>
            <a:off x="311700" y="221075"/>
            <a:ext cx="8520600" cy="423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000000"/>
                </a:solidFill>
                <a:latin typeface="Helvetica Neue"/>
                <a:ea typeface="Helvetica Neue"/>
                <a:cs typeface="Helvetica Neue"/>
                <a:sym typeface="Helvetica Neue"/>
              </a:rPr>
              <a:t>W</a:t>
            </a:r>
            <a:r>
              <a:rPr lang="en-GB" sz="2400">
                <a:solidFill>
                  <a:srgbClr val="000000"/>
                </a:solidFill>
                <a:latin typeface="Helvetica Neue"/>
                <a:ea typeface="Helvetica Neue"/>
                <a:cs typeface="Helvetica Neue"/>
                <a:sym typeface="Helvetica Neue"/>
              </a:rPr>
              <a:t>ho should use it</a:t>
            </a:r>
            <a:endParaRPr b="0"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b="0"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lang="en-GB" sz="1800">
                <a:solidFill>
                  <a:srgbClr val="000000"/>
                </a:solidFill>
                <a:latin typeface="Helvetica Neue"/>
                <a:ea typeface="Helvetica Neue"/>
                <a:cs typeface="Helvetica Neue"/>
                <a:sym typeface="Helvetica Neue"/>
              </a:rPr>
              <a:t>The product will only be accessible for Capability Leads, Pay and Reward Leads, HR (business partners, workforce planners and recruiters)</a:t>
            </a:r>
            <a:endParaRPr b="0" sz="1800">
              <a:solidFill>
                <a:srgbClr val="000000"/>
              </a:solidFill>
              <a:latin typeface="Helvetica Neue"/>
              <a:ea typeface="Helvetica Neue"/>
              <a:cs typeface="Helvetica Neue"/>
              <a:sym typeface="Helvetica Neue"/>
            </a:endParaRPr>
          </a:p>
        </p:txBody>
      </p:sp>
      <p:sp>
        <p:nvSpPr>
          <p:cNvPr id="321" name="Google Shape;321;p73"/>
          <p:cNvSpPr txBox="1"/>
          <p:nvPr>
            <p:ph idx="2" type="subTitle"/>
          </p:nvPr>
        </p:nvSpPr>
        <p:spPr>
          <a:xfrm>
            <a:off x="6744775" y="4712250"/>
            <a:ext cx="2218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a:latin typeface="Helvetica Neue"/>
                <a:ea typeface="Helvetica Neue"/>
                <a:cs typeface="Helvetica Neue"/>
                <a:sym typeface="Helvetica Neue"/>
              </a:rPr>
              <a:t>DDat Profession</a:t>
            </a:r>
            <a:endParaRPr>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325" name="Shape 325"/>
        <p:cNvGrpSpPr/>
        <p:nvPr/>
      </p:nvGrpSpPr>
      <p:grpSpPr>
        <a:xfrm>
          <a:off x="0" y="0"/>
          <a:ext cx="0" cy="0"/>
          <a:chOff x="0" y="0"/>
          <a:chExt cx="0" cy="0"/>
        </a:xfrm>
      </p:grpSpPr>
      <p:sp>
        <p:nvSpPr>
          <p:cNvPr id="326" name="Google Shape;326;p74"/>
          <p:cNvSpPr txBox="1"/>
          <p:nvPr>
            <p:ph type="title"/>
          </p:nvPr>
        </p:nvSpPr>
        <p:spPr>
          <a:xfrm>
            <a:off x="439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Questions</a:t>
            </a:r>
            <a:endParaRPr sz="7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330" name="Shape 330"/>
        <p:cNvGrpSpPr/>
        <p:nvPr/>
      </p:nvGrpSpPr>
      <p:grpSpPr>
        <a:xfrm>
          <a:off x="0" y="0"/>
          <a:ext cx="0" cy="0"/>
          <a:chOff x="0" y="0"/>
          <a:chExt cx="0" cy="0"/>
        </a:xfrm>
      </p:grpSpPr>
      <p:sp>
        <p:nvSpPr>
          <p:cNvPr id="331" name="Google Shape;331;p75"/>
          <p:cNvSpPr txBox="1"/>
          <p:nvPr>
            <p:ph type="title"/>
          </p:nvPr>
        </p:nvSpPr>
        <p:spPr>
          <a:xfrm>
            <a:off x="508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Other service offers</a:t>
            </a:r>
            <a:endParaRPr sz="7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76"/>
          <p:cNvSpPr txBox="1"/>
          <p:nvPr>
            <p:ph type="title"/>
          </p:nvPr>
        </p:nvSpPr>
        <p:spPr>
          <a:xfrm>
            <a:off x="311700" y="221075"/>
            <a:ext cx="8520600" cy="423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000000"/>
                </a:solidFill>
                <a:latin typeface="Helvetica Neue"/>
                <a:ea typeface="Helvetica Neue"/>
                <a:cs typeface="Helvetica Neue"/>
                <a:sym typeface="Helvetica Neue"/>
              </a:rPr>
              <a:t>Service offers</a:t>
            </a:r>
            <a:endParaRPr sz="24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b="0"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lang="en-GB" sz="1800">
                <a:solidFill>
                  <a:srgbClr val="000000"/>
                </a:solidFill>
                <a:latin typeface="Helvetica Neue"/>
                <a:ea typeface="Helvetica Neue"/>
                <a:cs typeface="Helvetica Neue"/>
                <a:sym typeface="Helvetica Neue"/>
              </a:rPr>
              <a:t>Bespoke analysis using the workforce data</a:t>
            </a:r>
            <a:endParaRPr b="0" sz="1800">
              <a:solidFill>
                <a:srgbClr val="000000"/>
              </a:solidFill>
              <a:latin typeface="Helvetica Neue"/>
              <a:ea typeface="Helvetica Neue"/>
              <a:cs typeface="Helvetica Neue"/>
              <a:sym typeface="Helvetica Neue"/>
            </a:endParaRPr>
          </a:p>
          <a:p>
            <a:pPr indent="-342900" lvl="0" marL="457200" rtl="0" algn="l">
              <a:spcBef>
                <a:spcPts val="0"/>
              </a:spcBef>
              <a:spcAft>
                <a:spcPts val="0"/>
              </a:spcAft>
              <a:buClr>
                <a:srgbClr val="000000"/>
              </a:buClr>
              <a:buSzPts val="1800"/>
              <a:buFont typeface="Helvetica Neue"/>
              <a:buChar char="-"/>
            </a:pPr>
            <a:r>
              <a:rPr b="0" lang="en-GB" sz="1800">
                <a:solidFill>
                  <a:srgbClr val="000000"/>
                </a:solidFill>
                <a:latin typeface="Helvetica Neue"/>
                <a:ea typeface="Helvetica Neue"/>
                <a:cs typeface="Helvetica Neue"/>
                <a:sym typeface="Helvetica Neue"/>
              </a:rPr>
              <a:t>Grading analysis</a:t>
            </a:r>
            <a:endParaRPr b="0" sz="1800">
              <a:solidFill>
                <a:srgbClr val="000000"/>
              </a:solidFill>
              <a:latin typeface="Helvetica Neue"/>
              <a:ea typeface="Helvetica Neue"/>
              <a:cs typeface="Helvetica Neue"/>
              <a:sym typeface="Helvetica Neue"/>
            </a:endParaRPr>
          </a:p>
          <a:p>
            <a:pPr indent="-342900" lvl="0" marL="457200" rtl="0" algn="l">
              <a:spcBef>
                <a:spcPts val="0"/>
              </a:spcBef>
              <a:spcAft>
                <a:spcPts val="0"/>
              </a:spcAft>
              <a:buClr>
                <a:srgbClr val="000000"/>
              </a:buClr>
              <a:buSzPts val="1800"/>
              <a:buFont typeface="Helvetica Neue"/>
              <a:buChar char="-"/>
            </a:pPr>
            <a:r>
              <a:rPr b="0" lang="en-GB" sz="1800">
                <a:solidFill>
                  <a:srgbClr val="000000"/>
                </a:solidFill>
                <a:latin typeface="Helvetica Neue"/>
                <a:ea typeface="Helvetica Neue"/>
                <a:cs typeface="Helvetica Neue"/>
                <a:sym typeface="Helvetica Neue"/>
              </a:rPr>
              <a:t>Location analysis</a:t>
            </a:r>
            <a:endParaRPr b="0"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b="0"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lang="en-GB" sz="1800">
                <a:solidFill>
                  <a:srgbClr val="000000"/>
                </a:solidFill>
                <a:latin typeface="Helvetica Neue"/>
                <a:ea typeface="Helvetica Neue"/>
                <a:cs typeface="Helvetica Neue"/>
                <a:sym typeface="Helvetica Neue"/>
              </a:rPr>
              <a:t>Pay modelling analysis for Pay Approach affordability</a:t>
            </a:r>
            <a:endParaRPr b="0" sz="1800">
              <a:solidFill>
                <a:srgbClr val="000000"/>
              </a:solidFill>
              <a:latin typeface="Helvetica Neue"/>
              <a:ea typeface="Helvetica Neue"/>
              <a:cs typeface="Helvetica Neue"/>
              <a:sym typeface="Helvetica Neue"/>
            </a:endParaRPr>
          </a:p>
          <a:p>
            <a:pPr indent="-342900" lvl="0" marL="457200" rtl="0" algn="l">
              <a:spcBef>
                <a:spcPts val="0"/>
              </a:spcBef>
              <a:spcAft>
                <a:spcPts val="0"/>
              </a:spcAft>
              <a:buClr>
                <a:srgbClr val="000000"/>
              </a:buClr>
              <a:buSzPts val="1800"/>
              <a:buFont typeface="Helvetica Neue"/>
              <a:buChar char="-"/>
            </a:pPr>
            <a:r>
              <a:rPr b="0" lang="en-GB" sz="1800">
                <a:solidFill>
                  <a:srgbClr val="000000"/>
                </a:solidFill>
                <a:latin typeface="Helvetica Neue"/>
                <a:ea typeface="Helvetica Neue"/>
                <a:cs typeface="Helvetica Neue"/>
                <a:sym typeface="Helvetica Neue"/>
              </a:rPr>
              <a:t>Includes analysis for Pay Framework business case</a:t>
            </a:r>
            <a:endParaRPr b="0"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b="0" sz="18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b="0" lang="en-GB" sz="1800">
                <a:solidFill>
                  <a:srgbClr val="000000"/>
                </a:solidFill>
                <a:latin typeface="Helvetica Neue"/>
                <a:ea typeface="Helvetica Neue"/>
                <a:cs typeface="Helvetica Neue"/>
                <a:sym typeface="Helvetica Neue"/>
              </a:rPr>
              <a:t>For any support that you require from the DDaT Profession team please contact us on </a:t>
            </a:r>
            <a:r>
              <a:rPr b="0" lang="en-GB" sz="1800" u="sng">
                <a:solidFill>
                  <a:schemeClr val="hlink"/>
                </a:solidFill>
                <a:latin typeface="Helvetica Neue"/>
                <a:ea typeface="Helvetica Neue"/>
                <a:cs typeface="Helvetica Neue"/>
                <a:sym typeface="Helvetica Neue"/>
                <a:hlinkClick r:id="rId3"/>
              </a:rPr>
              <a:t>ddatprofession@digital.cabinet-office.gov.uk</a:t>
            </a:r>
            <a:endParaRPr b="0" sz="1800">
              <a:solidFill>
                <a:srgbClr val="000000"/>
              </a:solidFill>
              <a:latin typeface="Helvetica Neue"/>
              <a:ea typeface="Helvetica Neue"/>
              <a:cs typeface="Helvetica Neue"/>
              <a:sym typeface="Helvetica Neue"/>
            </a:endParaRPr>
          </a:p>
        </p:txBody>
      </p:sp>
      <p:sp>
        <p:nvSpPr>
          <p:cNvPr id="337" name="Google Shape;337;p76"/>
          <p:cNvSpPr txBox="1"/>
          <p:nvPr>
            <p:ph idx="2" type="subTitle"/>
          </p:nvPr>
        </p:nvSpPr>
        <p:spPr>
          <a:xfrm>
            <a:off x="6744775" y="4712250"/>
            <a:ext cx="2218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a:latin typeface="Helvetica Neue"/>
                <a:ea typeface="Helvetica Neue"/>
                <a:cs typeface="Helvetica Neue"/>
                <a:sym typeface="Helvetica Neue"/>
              </a:rPr>
              <a:t>DDat Profession</a:t>
            </a:r>
            <a:endParaRPr>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50"/>
          <p:cNvSpPr txBox="1"/>
          <p:nvPr/>
        </p:nvSpPr>
        <p:spPr>
          <a:xfrm>
            <a:off x="199850" y="462800"/>
            <a:ext cx="8057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89" name="Google Shape;189;p50"/>
          <p:cNvSpPr txBox="1"/>
          <p:nvPr/>
        </p:nvSpPr>
        <p:spPr>
          <a:xfrm>
            <a:off x="342150" y="249775"/>
            <a:ext cx="8440800" cy="4191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2000">
                <a:solidFill>
                  <a:schemeClr val="dk1"/>
                </a:solidFill>
              </a:rPr>
              <a:t>Delwar Ali</a:t>
            </a:r>
            <a:r>
              <a:rPr lang="en-GB" sz="2000">
                <a:solidFill>
                  <a:schemeClr val="dk1"/>
                </a:solidFill>
              </a:rPr>
              <a:t> </a:t>
            </a:r>
            <a:r>
              <a:rPr lang="en-GB" sz="2000">
                <a:solidFill>
                  <a:schemeClr val="dk1"/>
                </a:solidFill>
              </a:rPr>
              <a:t>- Senior Business Analyst for the Digital, Data and Technology Profession in GDS. I head up the Workforce insights and analysis team.</a:t>
            </a:r>
            <a:endParaRPr sz="20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GB" sz="2100">
                <a:solidFill>
                  <a:schemeClr val="dk1"/>
                </a:solidFill>
              </a:rPr>
              <a:t>Sarah Benariba</a:t>
            </a:r>
            <a:r>
              <a:rPr lang="en-GB" sz="2100">
                <a:solidFill>
                  <a:schemeClr val="dk1"/>
                </a:solidFill>
              </a:rPr>
              <a:t> - Insights and Analysis Lead for the Digital, Data and Technology Profession in GDS.</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77"/>
          <p:cNvSpPr txBox="1"/>
          <p:nvPr>
            <p:ph type="title"/>
          </p:nvPr>
        </p:nvSpPr>
        <p:spPr>
          <a:xfrm>
            <a:off x="2807250" y="1545500"/>
            <a:ext cx="6056700" cy="3413400"/>
          </a:xfrm>
          <a:prstGeom prst="rect">
            <a:avLst/>
          </a:prstGeom>
          <a:noFill/>
          <a:ln>
            <a:noFill/>
          </a:ln>
        </p:spPr>
        <p:txBody>
          <a:bodyPr anchorCtr="0" anchor="b" bIns="0" lIns="0" spcFirstLastPara="1" rIns="0" wrap="square" tIns="0">
            <a:noAutofit/>
          </a:bodyPr>
          <a:lstStyle/>
          <a:p>
            <a:pPr indent="-12700" lvl="0" marL="25400" marR="0" rtl="0" algn="l">
              <a:lnSpc>
                <a:spcPct val="80000"/>
              </a:lnSpc>
              <a:spcBef>
                <a:spcPts val="0"/>
              </a:spcBef>
              <a:spcAft>
                <a:spcPts val="0"/>
              </a:spcAft>
              <a:buClr>
                <a:srgbClr val="FFFFFF"/>
              </a:buClr>
              <a:buFont typeface="Helvetica Neue"/>
              <a:buNone/>
            </a:pPr>
            <a:r>
              <a:t/>
            </a:r>
            <a:endParaRPr b="1" sz="5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Clr>
                <a:schemeClr val="dk1"/>
              </a:buClr>
              <a:buSzPts val="1100"/>
              <a:buFont typeface="Arial"/>
              <a:buNone/>
            </a:pPr>
            <a:r>
              <a:rPr b="1" lang="en-GB" sz="5800">
                <a:solidFill>
                  <a:srgbClr val="FFFFFF"/>
                </a:solidFill>
                <a:latin typeface="Helvetica Neue"/>
                <a:ea typeface="Helvetica Neue"/>
                <a:cs typeface="Helvetica Neue"/>
                <a:sym typeface="Helvetica Neue"/>
              </a:rPr>
              <a:t>Trade union</a:t>
            </a:r>
            <a:endParaRPr b="1" sz="5800">
              <a:solidFill>
                <a:srgbClr val="FFFFFF"/>
              </a:solidFill>
              <a:latin typeface="Helvetica Neue"/>
              <a:ea typeface="Helvetica Neue"/>
              <a:cs typeface="Helvetica Neue"/>
              <a:sym typeface="Helvetica Neue"/>
            </a:endParaRPr>
          </a:p>
        </p:txBody>
      </p:sp>
      <p:sp>
        <p:nvSpPr>
          <p:cNvPr id="343" name="Google Shape;343;p77"/>
          <p:cNvSpPr txBox="1"/>
          <p:nvPr/>
        </p:nvSpPr>
        <p:spPr>
          <a:xfrm>
            <a:off x="368750" y="755600"/>
            <a:ext cx="1064700" cy="789900"/>
          </a:xfrm>
          <a:prstGeom prst="rect">
            <a:avLst/>
          </a:prstGeom>
          <a:noFill/>
          <a:ln>
            <a:noFill/>
          </a:ln>
        </p:spPr>
        <p:txBody>
          <a:bodyPr anchorCtr="0" anchor="t" bIns="0" lIns="0" spcFirstLastPara="1" rIns="74875" wrap="square" tIns="0">
            <a:noAutofit/>
          </a:bodyPr>
          <a:lstStyle/>
          <a:p>
            <a:pPr indent="0" lvl="0" marL="0" rtl="0" algn="l">
              <a:lnSpc>
                <a:spcPct val="80000"/>
              </a:lnSpc>
              <a:spcBef>
                <a:spcPts val="0"/>
              </a:spcBef>
              <a:spcAft>
                <a:spcPts val="0"/>
              </a:spcAft>
              <a:buClr>
                <a:schemeClr val="dk1"/>
              </a:buClr>
              <a:buSzPts val="1100"/>
              <a:buFont typeface="Arial"/>
              <a:buNone/>
            </a:pPr>
            <a:r>
              <a:rPr b="1" lang="en-GB" sz="6400">
                <a:solidFill>
                  <a:srgbClr val="FFFFFF"/>
                </a:solidFill>
                <a:latin typeface="Helvetica Neue"/>
                <a:ea typeface="Helvetica Neue"/>
                <a:cs typeface="Helvetica Neue"/>
                <a:sym typeface="Helvetica Neue"/>
              </a:rPr>
              <a:t>#5</a:t>
            </a:r>
            <a:endParaRPr b="1" sz="64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344" name="Google Shape;344;p77"/>
          <p:cNvSpPr txBox="1"/>
          <p:nvPr/>
        </p:nvSpPr>
        <p:spPr>
          <a:xfrm>
            <a:off x="2807250" y="499675"/>
            <a:ext cx="4177500" cy="7899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GB" sz="1800">
                <a:solidFill>
                  <a:srgbClr val="FFFFFF"/>
                </a:solidFill>
                <a:latin typeface="Helvetica Neue"/>
                <a:ea typeface="Helvetica Neue"/>
                <a:cs typeface="Helvetica Neue"/>
                <a:sym typeface="Helvetica Neue"/>
              </a:rPr>
              <a:t>Jack Hunnaball</a:t>
            </a:r>
            <a:endParaRPr b="1" sz="1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rPr lang="en-GB" sz="1800">
                <a:solidFill>
                  <a:srgbClr val="FFFFFF"/>
                </a:solidFill>
                <a:latin typeface="Helvetica Neue"/>
                <a:ea typeface="Helvetica Neue"/>
                <a:cs typeface="Helvetica Neue"/>
                <a:sym typeface="Helvetica Neue"/>
              </a:rPr>
              <a:t>Capability Lead - Pay</a:t>
            </a:r>
            <a:endParaRPr sz="1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t/>
            </a:r>
            <a:endParaRPr sz="1800">
              <a:solidFill>
                <a:srgbClr val="FFFFFF"/>
              </a:solidFill>
              <a:latin typeface="Helvetica Neue"/>
              <a:ea typeface="Helvetica Neue"/>
              <a:cs typeface="Helvetica Neue"/>
              <a:sym typeface="Helvetica Neue"/>
            </a:endParaRPr>
          </a:p>
          <a:p>
            <a:pPr indent="0" lvl="0" marL="0" rtl="0" algn="l">
              <a:lnSpc>
                <a:spcPct val="80000"/>
              </a:lnSpc>
              <a:spcBef>
                <a:spcPts val="0"/>
              </a:spcBef>
              <a:spcAft>
                <a:spcPts val="0"/>
              </a:spcAft>
              <a:buNone/>
            </a:pPr>
            <a:r>
              <a:rPr lang="en-GB" sz="1800">
                <a:solidFill>
                  <a:srgbClr val="FFFFFF"/>
                </a:solidFill>
                <a:latin typeface="Helvetica Neue"/>
                <a:ea typeface="Helvetica Neue"/>
                <a:cs typeface="Helvetica Neue"/>
                <a:sym typeface="Helvetica Neue"/>
              </a:rPr>
              <a:t>Wednesday 27 May 2020 at 11:00am</a:t>
            </a:r>
            <a:endParaRPr sz="18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800"/>
          </a:p>
        </p:txBody>
      </p:sp>
      <p:sp>
        <p:nvSpPr>
          <p:cNvPr id="345" name="Google Shape;345;p77"/>
          <p:cNvSpPr txBox="1"/>
          <p:nvPr/>
        </p:nvSpPr>
        <p:spPr>
          <a:xfrm>
            <a:off x="-1529800" y="1891175"/>
            <a:ext cx="6938400" cy="8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78"/>
          <p:cNvSpPr txBox="1"/>
          <p:nvPr/>
        </p:nvSpPr>
        <p:spPr>
          <a:xfrm>
            <a:off x="460950" y="2183575"/>
            <a:ext cx="6708300" cy="20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t>Thank you</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GB" sz="1700"/>
              <a:t>Delwar Ali - Senior Business Analyst</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GB" sz="1700"/>
              <a:t>Sarah Benariba - Insights and Analysis Lead</a:t>
            </a:r>
            <a:r>
              <a:rPr lang="en-GB" sz="1700"/>
              <a:t>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GB" sz="1700" u="sng">
                <a:solidFill>
                  <a:schemeClr val="hlink"/>
                </a:solidFill>
                <a:hlinkClick r:id="rId3"/>
              </a:rPr>
              <a:t>workforce-insights-and-analytics@digital.cabinet-office.gov.uk </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51"/>
          <p:cNvSpPr txBox="1"/>
          <p:nvPr/>
        </p:nvSpPr>
        <p:spPr>
          <a:xfrm>
            <a:off x="199850" y="462800"/>
            <a:ext cx="80571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95" name="Google Shape;195;p51"/>
          <p:cNvSpPr txBox="1"/>
          <p:nvPr/>
        </p:nvSpPr>
        <p:spPr>
          <a:xfrm>
            <a:off x="342150" y="249775"/>
            <a:ext cx="8440800" cy="4191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chemeClr val="dk1"/>
                </a:solidFill>
                <a:latin typeface="Helvetica Neue"/>
                <a:ea typeface="Helvetica Neue"/>
                <a:cs typeface="Helvetica Neue"/>
                <a:sym typeface="Helvetica Neue"/>
              </a:rPr>
              <a:t>Purpose</a:t>
            </a:r>
            <a:endParaRPr b="1" sz="24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b="1" sz="1800">
              <a:solidFill>
                <a:schemeClr val="dk1"/>
              </a:solidFill>
            </a:endParaRPr>
          </a:p>
          <a:p>
            <a:pPr indent="0" lvl="0" marL="0" rtl="0" algn="l">
              <a:lnSpc>
                <a:spcPct val="115000"/>
              </a:lnSpc>
              <a:spcBef>
                <a:spcPts val="0"/>
              </a:spcBef>
              <a:spcAft>
                <a:spcPts val="0"/>
              </a:spcAft>
              <a:buNone/>
            </a:pPr>
            <a:r>
              <a:rPr lang="en-GB" sz="1800">
                <a:solidFill>
                  <a:schemeClr val="dk1"/>
                </a:solidFill>
              </a:rPr>
              <a:t>Focussed on guidance and not the actual grades we have on the product</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lang="en-GB" sz="1800">
                <a:solidFill>
                  <a:schemeClr val="dk1"/>
                </a:solidFill>
              </a:rPr>
              <a:t>For individual organisational grading concerns, please discuss these with internal HR teams</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199" name="Shape 199"/>
        <p:cNvGrpSpPr/>
        <p:nvPr/>
      </p:nvGrpSpPr>
      <p:grpSpPr>
        <a:xfrm>
          <a:off x="0" y="0"/>
          <a:ext cx="0" cy="0"/>
          <a:chOff x="0" y="0"/>
          <a:chExt cx="0" cy="0"/>
        </a:xfrm>
      </p:grpSpPr>
      <p:sp>
        <p:nvSpPr>
          <p:cNvPr id="200" name="Google Shape;200;p52"/>
          <p:cNvSpPr txBox="1"/>
          <p:nvPr>
            <p:ph type="title"/>
          </p:nvPr>
        </p:nvSpPr>
        <p:spPr>
          <a:xfrm>
            <a:off x="508500" y="0"/>
            <a:ext cx="8127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200">
                <a:solidFill>
                  <a:srgbClr val="FFFFFF"/>
                </a:solidFill>
                <a:latin typeface="Helvetica Neue"/>
                <a:ea typeface="Helvetica Neue"/>
                <a:cs typeface="Helvetica Neue"/>
                <a:sym typeface="Helvetica Neue"/>
              </a:rPr>
              <a:t>What is it</a:t>
            </a:r>
            <a:endParaRPr sz="7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04" name="Shape 204"/>
        <p:cNvGrpSpPr/>
        <p:nvPr/>
      </p:nvGrpSpPr>
      <p:grpSpPr>
        <a:xfrm>
          <a:off x="0" y="0"/>
          <a:ext cx="0" cy="0"/>
          <a:chOff x="0" y="0"/>
          <a:chExt cx="0" cy="0"/>
        </a:xfrm>
      </p:grpSpPr>
      <p:sp>
        <p:nvSpPr>
          <p:cNvPr id="205" name="Google Shape;205;p53"/>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06" name="Google Shape;206;p53"/>
          <p:cNvSpPr txBox="1"/>
          <p:nvPr/>
        </p:nvSpPr>
        <p:spPr>
          <a:xfrm>
            <a:off x="276475" y="186400"/>
            <a:ext cx="8408100" cy="4313400"/>
          </a:xfrm>
          <a:prstGeom prst="rect">
            <a:avLst/>
          </a:prstGeom>
          <a:noFill/>
          <a:ln>
            <a:noFill/>
          </a:ln>
        </p:spPr>
        <p:txBody>
          <a:bodyPr anchorCtr="0" anchor="ctr" bIns="17150" lIns="17150" spcFirstLastPara="1" rIns="17150" wrap="square" tIns="17150">
            <a:noAutofit/>
          </a:bodyPr>
          <a:lstStyle/>
          <a:p>
            <a:pPr indent="0" lvl="0" marL="0" marR="0" rtl="0" algn="l">
              <a:lnSpc>
                <a:spcPct val="100000"/>
              </a:lnSpc>
              <a:spcBef>
                <a:spcPts val="0"/>
              </a:spcBef>
              <a:spcAft>
                <a:spcPts val="0"/>
              </a:spcAft>
              <a:buClr>
                <a:srgbClr val="000000"/>
              </a:buClr>
              <a:buFont typeface="Helvetica Neue"/>
              <a:buNone/>
            </a:pPr>
            <a:r>
              <a:rPr b="1" lang="en-GB" sz="2400">
                <a:solidFill>
                  <a:schemeClr val="dk1"/>
                </a:solidFill>
                <a:latin typeface="Helvetica Neue"/>
                <a:ea typeface="Helvetica Neue"/>
                <a:cs typeface="Helvetica Neue"/>
                <a:sym typeface="Helvetica Neue"/>
              </a:rPr>
              <a:t>The Indicative grades product shows how roles in the DDaT Profession tend to be graded in accordance to the civil service grades</a:t>
            </a:r>
            <a:endParaRPr sz="1800">
              <a:solidFill>
                <a:schemeClr val="dk1"/>
              </a:solidFill>
              <a:latin typeface="Helvetica Neue"/>
              <a:ea typeface="Helvetica Neue"/>
              <a:cs typeface="Helvetica Neue"/>
              <a:sym typeface="Helvetica Neue"/>
            </a:endParaRPr>
          </a:p>
        </p:txBody>
      </p:sp>
      <p:sp>
        <p:nvSpPr>
          <p:cNvPr id="207" name="Google Shape;207;p53"/>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11" name="Shape 211"/>
        <p:cNvGrpSpPr/>
        <p:nvPr/>
      </p:nvGrpSpPr>
      <p:grpSpPr>
        <a:xfrm>
          <a:off x="0" y="0"/>
          <a:ext cx="0" cy="0"/>
          <a:chOff x="0" y="0"/>
          <a:chExt cx="0" cy="0"/>
        </a:xfrm>
      </p:grpSpPr>
      <p:sp>
        <p:nvSpPr>
          <p:cNvPr id="212" name="Google Shape;212;p54"/>
          <p:cNvSpPr txBox="1"/>
          <p:nvPr>
            <p:ph type="title"/>
          </p:nvPr>
        </p:nvSpPr>
        <p:spPr>
          <a:xfrm>
            <a:off x="508500" y="0"/>
            <a:ext cx="8127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200">
                <a:solidFill>
                  <a:srgbClr val="FFFFFF"/>
                </a:solidFill>
                <a:latin typeface="Helvetica Neue"/>
                <a:ea typeface="Helvetica Neue"/>
                <a:cs typeface="Helvetica Neue"/>
                <a:sym typeface="Helvetica Neue"/>
              </a:rPr>
              <a:t>Background</a:t>
            </a:r>
            <a:endParaRPr b="1" sz="7200">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16" name="Shape 216"/>
        <p:cNvGrpSpPr/>
        <p:nvPr/>
      </p:nvGrpSpPr>
      <p:grpSpPr>
        <a:xfrm>
          <a:off x="0" y="0"/>
          <a:ext cx="0" cy="0"/>
          <a:chOff x="0" y="0"/>
          <a:chExt cx="0" cy="0"/>
        </a:xfrm>
      </p:grpSpPr>
      <p:sp>
        <p:nvSpPr>
          <p:cNvPr id="217" name="Google Shape;217;p55"/>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Clr>
                <a:srgbClr val="000000"/>
              </a:buClr>
              <a:buFont typeface="Arial"/>
              <a:buNone/>
            </a:pPr>
            <a:r>
              <a:t/>
            </a:r>
            <a:endParaRPr b="0" i="0" sz="3100" u="none">
              <a:solidFill>
                <a:srgbClr val="000000"/>
              </a:solidFill>
              <a:latin typeface="Cabin"/>
              <a:ea typeface="Cabin"/>
              <a:cs typeface="Cabin"/>
              <a:sym typeface="Cabin"/>
            </a:endParaRPr>
          </a:p>
        </p:txBody>
      </p:sp>
      <p:sp>
        <p:nvSpPr>
          <p:cNvPr id="218" name="Google Shape;218;p55"/>
          <p:cNvSpPr txBox="1"/>
          <p:nvPr/>
        </p:nvSpPr>
        <p:spPr>
          <a:xfrm>
            <a:off x="373525" y="157275"/>
            <a:ext cx="8408100" cy="4313400"/>
          </a:xfrm>
          <a:prstGeom prst="rect">
            <a:avLst/>
          </a:prstGeom>
          <a:noFill/>
          <a:ln>
            <a:noFill/>
          </a:ln>
        </p:spPr>
        <p:txBody>
          <a:bodyPr anchorCtr="0" anchor="ctr" bIns="17150" lIns="17150" spcFirstLastPara="1" rIns="17150" wrap="square" tIns="17150">
            <a:noAutofit/>
          </a:bodyPr>
          <a:lstStyle/>
          <a:p>
            <a:pPr indent="0" lvl="0" marL="0" marR="0" rtl="0" algn="l">
              <a:lnSpc>
                <a:spcPct val="100000"/>
              </a:lnSpc>
              <a:spcBef>
                <a:spcPts val="0"/>
              </a:spcBef>
              <a:spcAft>
                <a:spcPts val="0"/>
              </a:spcAft>
              <a:buClr>
                <a:srgbClr val="000000"/>
              </a:buClr>
              <a:buFont typeface="Helvetica Neue"/>
              <a:buNone/>
            </a:pPr>
            <a:r>
              <a:rPr b="1" lang="en-GB" sz="2400">
                <a:solidFill>
                  <a:schemeClr val="dk1"/>
                </a:solidFill>
                <a:latin typeface="Helvetica Neue"/>
                <a:ea typeface="Helvetica Neue"/>
                <a:cs typeface="Helvetica Neue"/>
                <a:sym typeface="Helvetica Neue"/>
              </a:rPr>
              <a:t>User need</a:t>
            </a:r>
            <a:endParaRPr b="1"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t/>
            </a:r>
            <a:endParaRPr sz="1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rPr lang="en-GB" sz="1800">
                <a:solidFill>
                  <a:schemeClr val="dk1"/>
                </a:solidFill>
                <a:latin typeface="Helvetica Neue"/>
                <a:ea typeface="Helvetica Neue"/>
                <a:cs typeface="Helvetica Neue"/>
                <a:sym typeface="Helvetica Neue"/>
              </a:rPr>
              <a:t>A need for something to show how roles are graded across government</a:t>
            </a:r>
            <a:endParaRPr sz="1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t/>
            </a:r>
            <a:endParaRPr sz="1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rPr lang="en-GB" sz="1800">
                <a:solidFill>
                  <a:schemeClr val="dk1"/>
                </a:solidFill>
                <a:latin typeface="Helvetica Neue"/>
                <a:ea typeface="Helvetica Neue"/>
                <a:cs typeface="Helvetica Neue"/>
                <a:sym typeface="Helvetica Neue"/>
              </a:rPr>
              <a:t>Departments looking for a coherent approach</a:t>
            </a:r>
            <a:endParaRPr sz="1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t/>
            </a:r>
            <a:endParaRPr sz="1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rPr lang="en-GB" sz="1800">
                <a:solidFill>
                  <a:schemeClr val="dk1"/>
                </a:solidFill>
                <a:latin typeface="Helvetica Neue"/>
                <a:ea typeface="Helvetica Neue"/>
                <a:cs typeface="Helvetica Neue"/>
                <a:sym typeface="Helvetica Neue"/>
              </a:rPr>
              <a:t>Ensure that it is simple to </a:t>
            </a:r>
            <a:r>
              <a:rPr lang="en-GB" sz="1800">
                <a:solidFill>
                  <a:schemeClr val="dk1"/>
                </a:solidFill>
                <a:latin typeface="Helvetica Neue"/>
                <a:ea typeface="Helvetica Neue"/>
                <a:cs typeface="Helvetica Neue"/>
                <a:sym typeface="Helvetica Neue"/>
              </a:rPr>
              <a:t>understand</a:t>
            </a:r>
            <a:endParaRPr sz="1800">
              <a:solidFill>
                <a:schemeClr val="dk1"/>
              </a:solidFill>
              <a:latin typeface="Helvetica Neue"/>
              <a:ea typeface="Helvetica Neue"/>
              <a:cs typeface="Helvetica Neue"/>
              <a:sym typeface="Helvetica Neue"/>
            </a:endParaRPr>
          </a:p>
        </p:txBody>
      </p:sp>
      <p:sp>
        <p:nvSpPr>
          <p:cNvPr id="219" name="Google Shape;219;p55"/>
          <p:cNvSpPr txBox="1"/>
          <p:nvPr/>
        </p:nvSpPr>
        <p:spPr>
          <a:xfrm>
            <a:off x="6015038" y="4711303"/>
            <a:ext cx="2720100" cy="2814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800">
                <a:solidFill>
                  <a:srgbClr val="FFFFFF"/>
                </a:solidFill>
                <a:latin typeface="Helvetica Neue"/>
                <a:ea typeface="Helvetica Neue"/>
                <a:cs typeface="Helvetica Neue"/>
                <a:sym typeface="Helvetica Neue"/>
              </a:rPr>
              <a:t>DDaT Profession</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BEBEB"/>
        </a:solidFill>
      </p:bgPr>
    </p:bg>
    <p:spTree>
      <p:nvGrpSpPr>
        <p:cNvPr id="223" name="Shape 223"/>
        <p:cNvGrpSpPr/>
        <p:nvPr/>
      </p:nvGrpSpPr>
      <p:grpSpPr>
        <a:xfrm>
          <a:off x="0" y="0"/>
          <a:ext cx="0" cy="0"/>
          <a:chOff x="0" y="0"/>
          <a:chExt cx="0" cy="0"/>
        </a:xfrm>
      </p:grpSpPr>
      <p:sp>
        <p:nvSpPr>
          <p:cNvPr id="224" name="Google Shape;224;p56"/>
          <p:cNvSpPr txBox="1"/>
          <p:nvPr>
            <p:ph type="title"/>
          </p:nvPr>
        </p:nvSpPr>
        <p:spPr>
          <a:xfrm>
            <a:off x="508500" y="0"/>
            <a:ext cx="8265000" cy="5143500"/>
          </a:xfrm>
          <a:prstGeom prst="rect">
            <a:avLst/>
          </a:prstGeom>
          <a:noFill/>
          <a:ln>
            <a:noFill/>
          </a:ln>
        </p:spPr>
        <p:txBody>
          <a:bodyPr anchorCtr="0" anchor="ctr" bIns="20575" lIns="20575" spcFirstLastPara="1" rIns="20575" wrap="square" tIns="20575">
            <a:noAutofit/>
          </a:bodyPr>
          <a:lstStyle/>
          <a:p>
            <a:pPr indent="-12700" lvl="0" marL="25400" marR="0" rtl="0" algn="l">
              <a:lnSpc>
                <a:spcPct val="100000"/>
              </a:lnSpc>
              <a:spcBef>
                <a:spcPts val="0"/>
              </a:spcBef>
              <a:spcAft>
                <a:spcPts val="0"/>
              </a:spcAft>
              <a:buClr>
                <a:srgbClr val="FFFFFF"/>
              </a:buClr>
              <a:buFont typeface="Helvetica Neue"/>
              <a:buNone/>
            </a:pPr>
            <a:r>
              <a:rPr b="1" lang="en-GB" sz="7100">
                <a:solidFill>
                  <a:srgbClr val="FFFFFF"/>
                </a:solidFill>
                <a:latin typeface="Helvetica Neue"/>
                <a:ea typeface="Helvetica Neue"/>
                <a:cs typeface="Helvetica Neue"/>
                <a:sym typeface="Helvetica Neue"/>
              </a:rPr>
              <a:t>Process</a:t>
            </a:r>
            <a:endParaRPr sz="7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DS Presentation Template 16:9">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rtlett-Davies Whitelabe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DS Presentation Template 16:9">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GDS Presentation Template 16:9">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