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"/>
  </p:notesMasterIdLst>
  <p:handoutMasterIdLst>
    <p:handoutMasterId r:id="rId4"/>
  </p:handoutMasterIdLst>
  <p:sldIdLst>
    <p:sldId id="917" r:id="rId2"/>
  </p:sldIdLst>
  <p:sldSz cx="10693400" cy="756126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5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 Beck" initials="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70C0"/>
    <a:srgbClr val="6699FF"/>
    <a:srgbClr val="0099FF"/>
    <a:srgbClr val="222266"/>
    <a:srgbClr val="0E3178"/>
    <a:srgbClr val="00FF80"/>
    <a:srgbClr val="FF9C06"/>
    <a:srgbClr val="EC008C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2610" autoAdjust="0"/>
  </p:normalViewPr>
  <p:slideViewPr>
    <p:cSldViewPr>
      <p:cViewPr>
        <p:scale>
          <a:sx n="76" d="100"/>
          <a:sy n="76" d="100"/>
        </p:scale>
        <p:origin x="1260" y="27"/>
      </p:cViewPr>
      <p:guideLst>
        <p:guide orient="horz" pos="3969"/>
        <p:guide pos="5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34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143E296-000D-4F1B-82E3-64DCFE55FAF8}" type="datetime1">
              <a:rPr lang="en-GB"/>
              <a:pPr>
                <a:defRPr/>
              </a:pPr>
              <a:t>18/06/2019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D2E15E8-8137-4282-AC43-E0B152EFCD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52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E327A03-7380-4162-A5B3-BA7DE86EF3B9}" type="datetime1">
              <a:rPr lang="en-GB"/>
              <a:pPr>
                <a:defRPr/>
              </a:pPr>
              <a:t>18/06/2019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046" tIns="47023" rIns="94046" bIns="470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28E9E73-97C7-4602-B5E9-7AFB9BE8F2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511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7C62E-3CD8-5847-94C6-DCF4824C59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7882" y="941685"/>
            <a:ext cx="666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www.iese.org.uk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558168" y="2832125"/>
            <a:ext cx="5580620" cy="1477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Master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57882" y="4735054"/>
            <a:ext cx="6084962" cy="629753"/>
          </a:xfrm>
        </p:spPr>
        <p:txBody>
          <a:bodyPr/>
          <a:lstStyle>
            <a:lvl1pPr marL="34925" indent="-34925">
              <a:tabLst/>
              <a:defRPr/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0604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22164" y="612279"/>
            <a:ext cx="9649072" cy="738664"/>
          </a:xfrm>
        </p:spPr>
        <p:txBody>
          <a:bodyPr/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164" y="1692399"/>
            <a:ext cx="9649072" cy="2088232"/>
          </a:xfrm>
        </p:spPr>
        <p:txBody>
          <a:bodyPr/>
          <a:lstStyle>
            <a:lvl1pPr marL="323850" indent="-311150">
              <a:buClr>
                <a:srgbClr val="EC008C"/>
              </a:buClr>
              <a:buFont typeface="Wingdings" pitchFamily="2" charset="2"/>
              <a:buChar char="§"/>
              <a:tabLst/>
              <a:defRPr/>
            </a:lvl1pPr>
            <a:lvl2pPr marL="635000" indent="-311150">
              <a:buClr>
                <a:srgbClr val="EC008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lvl2pPr>
            <a:lvl3pPr marL="890588" indent="-255588">
              <a:buClr>
                <a:srgbClr val="EC008C"/>
              </a:buClr>
              <a:buFont typeface="Arial" panose="020B0604020202020204" pitchFamily="34" charset="0"/>
              <a:buChar char="•"/>
              <a:tabLst/>
              <a:defRPr/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/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/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/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BD7F74-5ACD-9A4F-A68D-2380BC0DD4C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6007" y="4097586"/>
            <a:ext cx="9649072" cy="2088232"/>
          </a:xfrm>
        </p:spPr>
        <p:txBody>
          <a:bodyPr/>
          <a:lstStyle>
            <a:lvl1pPr marL="323850" indent="-311150">
              <a:buClr>
                <a:srgbClr val="EC008C"/>
              </a:buClr>
              <a:buFont typeface="Wingdings" pitchFamily="2" charset="2"/>
              <a:buChar char="§"/>
              <a:tabLst/>
              <a:defRPr/>
            </a:lvl1pPr>
            <a:lvl2pPr marL="635000" indent="-311150">
              <a:buClr>
                <a:srgbClr val="EC008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lvl2pPr>
            <a:lvl3pPr marL="890588" indent="-255588">
              <a:buClr>
                <a:srgbClr val="EC008C"/>
              </a:buClr>
              <a:buFont typeface="Arial" panose="020B0604020202020204" pitchFamily="34" charset="0"/>
              <a:buChar char="•"/>
              <a:tabLst/>
              <a:defRPr/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/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/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/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7125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22164" y="612279"/>
            <a:ext cx="9649072" cy="738664"/>
          </a:xfrm>
        </p:spPr>
        <p:txBody>
          <a:bodyPr/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164" y="1692399"/>
            <a:ext cx="4536504" cy="2088232"/>
          </a:xfrm>
        </p:spPr>
        <p:txBody>
          <a:bodyPr/>
          <a:lstStyle>
            <a:lvl1pPr marL="323850" indent="-311150">
              <a:buClr>
                <a:srgbClr val="EC008C"/>
              </a:buClr>
              <a:buFont typeface="Wingdings" pitchFamily="2" charset="2"/>
              <a:buChar char="§"/>
              <a:tabLst/>
              <a:defRPr/>
            </a:lvl1pPr>
            <a:lvl2pPr marL="635000" indent="-311150">
              <a:buClr>
                <a:srgbClr val="EC008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lvl2pPr>
            <a:lvl3pPr marL="890588" indent="-255588">
              <a:buClr>
                <a:srgbClr val="EC008C"/>
              </a:buClr>
              <a:buFont typeface="Arial" panose="020B0604020202020204" pitchFamily="34" charset="0"/>
              <a:buChar char="•"/>
              <a:tabLst/>
              <a:defRPr/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/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/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/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BD7F74-5ACD-9A4F-A68D-2380BC0DD4C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6007" y="4097586"/>
            <a:ext cx="4532661" cy="2088232"/>
          </a:xfrm>
        </p:spPr>
        <p:txBody>
          <a:bodyPr/>
          <a:lstStyle>
            <a:lvl1pPr marL="323850" indent="-311150">
              <a:buClr>
                <a:srgbClr val="EC008C"/>
              </a:buClr>
              <a:buFont typeface="Wingdings" pitchFamily="2" charset="2"/>
              <a:buChar char="§"/>
              <a:tabLst/>
              <a:defRPr/>
            </a:lvl1pPr>
            <a:lvl2pPr marL="635000" indent="-311150">
              <a:buClr>
                <a:srgbClr val="EC008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lvl2pPr>
            <a:lvl3pPr marL="890588" indent="-255588">
              <a:buClr>
                <a:srgbClr val="EC008C"/>
              </a:buClr>
              <a:buFont typeface="Arial" panose="020B0604020202020204" pitchFamily="34" charset="0"/>
              <a:buChar char="•"/>
              <a:tabLst/>
              <a:defRPr/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/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/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/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59BC9D-6EA9-3841-9C3C-F6D0165EF37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634732" y="1692399"/>
            <a:ext cx="4536504" cy="2088232"/>
          </a:xfrm>
        </p:spPr>
        <p:txBody>
          <a:bodyPr/>
          <a:lstStyle>
            <a:lvl1pPr marL="323850" indent="-311150">
              <a:buClr>
                <a:srgbClr val="EC008C"/>
              </a:buClr>
              <a:buFont typeface="Wingdings" pitchFamily="2" charset="2"/>
              <a:buChar char="§"/>
              <a:tabLst/>
              <a:defRPr/>
            </a:lvl1pPr>
            <a:lvl2pPr marL="635000" indent="-311150">
              <a:buClr>
                <a:srgbClr val="EC008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lvl2pPr>
            <a:lvl3pPr marL="890588" indent="-255588">
              <a:buClr>
                <a:srgbClr val="EC008C"/>
              </a:buClr>
              <a:buFont typeface="Arial" panose="020B0604020202020204" pitchFamily="34" charset="0"/>
              <a:buChar char="•"/>
              <a:tabLst/>
              <a:defRPr/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/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/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/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D3FD4F-E8A9-0144-B1B7-5076B9CE076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638575" y="4097586"/>
            <a:ext cx="4532661" cy="2088232"/>
          </a:xfrm>
        </p:spPr>
        <p:txBody>
          <a:bodyPr/>
          <a:lstStyle>
            <a:lvl1pPr marL="323850" indent="-311150">
              <a:buClr>
                <a:srgbClr val="EC008C"/>
              </a:buClr>
              <a:buFont typeface="Wingdings" pitchFamily="2" charset="2"/>
              <a:buChar char="§"/>
              <a:tabLst/>
              <a:defRPr/>
            </a:lvl1pPr>
            <a:lvl2pPr marL="635000" indent="-311150">
              <a:buClr>
                <a:srgbClr val="EC008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lvl2pPr>
            <a:lvl3pPr marL="890588" indent="-255588">
              <a:buClr>
                <a:srgbClr val="EC008C"/>
              </a:buClr>
              <a:buFont typeface="Arial" panose="020B0604020202020204" pitchFamily="34" charset="0"/>
              <a:buChar char="•"/>
              <a:tabLst/>
              <a:defRPr/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/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/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/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65785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164" y="2412479"/>
            <a:ext cx="9577064" cy="2376264"/>
          </a:xfrm>
        </p:spPr>
        <p:txBody>
          <a:bodyPr anchor="ctr" anchorCtr="0"/>
          <a:lstStyle>
            <a:lvl1pPr marL="12700" indent="0">
              <a:buClr>
                <a:srgbClr val="EC008C"/>
              </a:buClr>
              <a:buFont typeface="Wingdings" pitchFamily="2" charset="2"/>
              <a:buNone/>
              <a:tabLst>
                <a:tab pos="796925" algn="l"/>
              </a:tabLst>
              <a:defRPr sz="5400"/>
            </a:lvl1pPr>
            <a:lvl2pPr marL="635000" indent="-311150">
              <a:buClr>
                <a:srgbClr val="EC008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lvl2pPr>
            <a:lvl3pPr marL="890588" indent="-255588">
              <a:buClr>
                <a:srgbClr val="EC008C"/>
              </a:buClr>
              <a:buFont typeface="Arial" panose="020B0604020202020204" pitchFamily="34" charset="0"/>
              <a:buChar char="•"/>
              <a:tabLst/>
              <a:defRPr/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/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/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/>
            </a:lvl6pPr>
          </a:lstStyle>
          <a:p>
            <a:pPr algn="ctr"/>
            <a:r>
              <a:rPr lang="en-GB" sz="3200" b="1" cap="all" noProof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40693-DCA3-D34D-99B5-ADC9AD0C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1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E1B30-A33A-6C45-85D8-089F6440D0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1692399"/>
            <a:ext cx="9577064" cy="4176464"/>
          </a:xfrm>
          <a:noFill/>
        </p:spPr>
        <p:txBody>
          <a:bodyPr anchor="ctr" anchorCtr="0"/>
          <a:lstStyle>
            <a:lvl1pPr algn="ctr">
              <a:defRPr lang="en-GB" sz="5400" b="0" kern="1200" cap="all" baseline="0" dirty="0">
                <a:ln>
                  <a:solidFill>
                    <a:srgbClr val="EC008C"/>
                  </a:solidFill>
                </a:ln>
                <a:solidFill>
                  <a:srgbClr val="EC008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GB" dirty="0">
                <a:ln>
                  <a:solidFill>
                    <a:srgbClr val="EC008C"/>
                  </a:solidFill>
                </a:ln>
                <a:solidFill>
                  <a:srgbClr val="EC008C"/>
                </a:solidFill>
              </a:rPr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54AFC-671D-DF4B-8453-3DB1F21E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2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CF5D33-C12F-2044-8A38-5CE927CDC7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612279"/>
            <a:ext cx="9577064" cy="5256584"/>
          </a:xfrm>
          <a:solidFill>
            <a:srgbClr val="EC00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457200" indent="-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lang="en-US" sz="3300" b="0" kern="1200" cap="all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  <a:lvl2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5pPr>
          </a:lstStyle>
          <a:p>
            <a:r>
              <a:rPr lang="en-US" sz="3200" dirty="0">
                <a:effectLst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407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E1B30-A33A-6C45-85D8-089F6440D0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4" y="612279"/>
            <a:ext cx="9577064" cy="5256584"/>
          </a:xfrm>
          <a:noFill/>
        </p:spPr>
        <p:txBody>
          <a:bodyPr anchor="ctr" anchorCtr="0"/>
          <a:lstStyle>
            <a:lvl1pPr algn="ctr">
              <a:defRPr lang="en-GB" sz="5400" b="0" kern="1200" cap="all" baseline="0" dirty="0">
                <a:ln>
                  <a:solidFill>
                    <a:srgbClr val="EC008C"/>
                  </a:solidFill>
                </a:ln>
                <a:solidFill>
                  <a:srgbClr val="EC008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GB" dirty="0">
                <a:ln>
                  <a:solidFill>
                    <a:srgbClr val="EC008C"/>
                  </a:solidFill>
                </a:ln>
                <a:solidFill>
                  <a:srgbClr val="EC008C"/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125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85F2-B4ED-2248-914C-9B488BBE7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A1C5-ADC0-714A-908C-C6C8ADA7D3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164" y="1692399"/>
            <a:ext cx="9649072" cy="4464496"/>
          </a:xfrm>
        </p:spPr>
        <p:txBody>
          <a:bodyPr/>
          <a:lstStyle>
            <a:lvl1pPr marL="323850" indent="-311150">
              <a:buClr>
                <a:srgbClr val="0E3178"/>
              </a:buClr>
              <a:buFont typeface="Wingdings" pitchFamily="2" charset="2"/>
              <a:buChar char="§"/>
              <a:tabLst/>
              <a:defRPr>
                <a:solidFill>
                  <a:srgbClr val="EC008C"/>
                </a:solidFill>
              </a:defRPr>
            </a:lvl1pPr>
            <a:lvl2pPr marL="635000" indent="-311150">
              <a:buClr>
                <a:srgbClr val="0E3178"/>
              </a:buClr>
              <a:buSzPct val="75000"/>
              <a:buFont typeface="Courier New" panose="02070309020205020404" pitchFamily="49" charset="0"/>
              <a:buChar char="o"/>
              <a:tabLst/>
              <a:defRPr>
                <a:solidFill>
                  <a:srgbClr val="EC008C"/>
                </a:solidFill>
              </a:defRPr>
            </a:lvl2pPr>
            <a:lvl3pPr marL="890588" indent="-255588">
              <a:buClr>
                <a:srgbClr val="0E3178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EC008C"/>
                </a:solidFill>
              </a:defRPr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>
                <a:solidFill>
                  <a:srgbClr val="EC008C"/>
                </a:solidFill>
              </a:defRPr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>
                <a:solidFill>
                  <a:srgbClr val="EC008C"/>
                </a:solidFill>
              </a:defRPr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EC008C"/>
                </a:solidFill>
              </a:defRPr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35216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22164" y="612279"/>
            <a:ext cx="9649072" cy="738664"/>
          </a:xfrm>
        </p:spPr>
        <p:txBody>
          <a:bodyPr/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164" y="1692399"/>
            <a:ext cx="4464496" cy="4464496"/>
          </a:xfrm>
        </p:spPr>
        <p:txBody>
          <a:bodyPr/>
          <a:lstStyle>
            <a:lvl1pPr marL="323850" indent="-311150">
              <a:buClr>
                <a:srgbClr val="0E3178"/>
              </a:buClr>
              <a:buFont typeface="Wingdings" pitchFamily="2" charset="2"/>
              <a:buChar char="§"/>
              <a:tabLst/>
              <a:defRPr>
                <a:solidFill>
                  <a:srgbClr val="EC008C"/>
                </a:solidFill>
              </a:defRPr>
            </a:lvl1pPr>
            <a:lvl2pPr marL="635000" indent="-311150">
              <a:buClr>
                <a:srgbClr val="0E3178"/>
              </a:buClr>
              <a:buSzPct val="75000"/>
              <a:buFont typeface="Courier New" panose="02070309020205020404" pitchFamily="49" charset="0"/>
              <a:buChar char="o"/>
              <a:tabLst/>
              <a:defRPr>
                <a:solidFill>
                  <a:srgbClr val="EC008C"/>
                </a:solidFill>
              </a:defRPr>
            </a:lvl2pPr>
            <a:lvl3pPr marL="890588" indent="-255588">
              <a:buClr>
                <a:srgbClr val="0E3178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EC008C"/>
                </a:solidFill>
              </a:defRPr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>
                <a:solidFill>
                  <a:srgbClr val="EC008C"/>
                </a:solidFill>
              </a:defRPr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>
                <a:solidFill>
                  <a:srgbClr val="EC008C"/>
                </a:solidFill>
              </a:defRPr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EC008C"/>
                </a:solidFill>
              </a:defRPr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670FA9-D232-D842-9EFA-C925298F6C2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06740" y="1692399"/>
            <a:ext cx="4464496" cy="4464496"/>
          </a:xfrm>
        </p:spPr>
        <p:txBody>
          <a:bodyPr/>
          <a:lstStyle>
            <a:lvl1pPr marL="323850" indent="-311150">
              <a:buClr>
                <a:srgbClr val="0E3178"/>
              </a:buClr>
              <a:buFont typeface="Wingdings" pitchFamily="2" charset="2"/>
              <a:buChar char="§"/>
              <a:tabLst/>
              <a:defRPr>
                <a:solidFill>
                  <a:srgbClr val="EC008C"/>
                </a:solidFill>
              </a:defRPr>
            </a:lvl1pPr>
            <a:lvl2pPr marL="635000" indent="-311150">
              <a:buClr>
                <a:srgbClr val="0E3178"/>
              </a:buClr>
              <a:buSzPct val="75000"/>
              <a:buFont typeface="Courier New" panose="02070309020205020404" pitchFamily="49" charset="0"/>
              <a:buChar char="o"/>
              <a:tabLst/>
              <a:defRPr>
                <a:solidFill>
                  <a:srgbClr val="EC008C"/>
                </a:solidFill>
              </a:defRPr>
            </a:lvl2pPr>
            <a:lvl3pPr marL="890588" indent="-255588">
              <a:buClr>
                <a:srgbClr val="0E3178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EC008C"/>
                </a:solidFill>
              </a:defRPr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>
                <a:solidFill>
                  <a:srgbClr val="EC008C"/>
                </a:solidFill>
              </a:defRPr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>
                <a:solidFill>
                  <a:srgbClr val="EC008C"/>
                </a:solidFill>
              </a:defRPr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EC008C"/>
                </a:solidFill>
              </a:defRPr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420585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22164" y="612279"/>
            <a:ext cx="9649072" cy="738664"/>
          </a:xfrm>
        </p:spPr>
        <p:txBody>
          <a:bodyPr/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164" y="1692399"/>
            <a:ext cx="9649072" cy="2088232"/>
          </a:xfrm>
        </p:spPr>
        <p:txBody>
          <a:bodyPr/>
          <a:lstStyle>
            <a:lvl1pPr marL="323850" indent="-311150">
              <a:buClr>
                <a:srgbClr val="0E3178"/>
              </a:buClr>
              <a:buFont typeface="Wingdings" pitchFamily="2" charset="2"/>
              <a:buChar char="§"/>
              <a:tabLst/>
              <a:defRPr>
                <a:solidFill>
                  <a:srgbClr val="EC008C"/>
                </a:solidFill>
              </a:defRPr>
            </a:lvl1pPr>
            <a:lvl2pPr marL="635000" indent="-311150">
              <a:buClr>
                <a:srgbClr val="0E3178"/>
              </a:buClr>
              <a:buSzPct val="75000"/>
              <a:buFont typeface="Courier New" panose="02070309020205020404" pitchFamily="49" charset="0"/>
              <a:buChar char="o"/>
              <a:tabLst/>
              <a:defRPr>
                <a:solidFill>
                  <a:srgbClr val="EC008C"/>
                </a:solidFill>
              </a:defRPr>
            </a:lvl2pPr>
            <a:lvl3pPr marL="890588" indent="-255588">
              <a:buClr>
                <a:srgbClr val="0E3178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EC008C"/>
                </a:solidFill>
              </a:defRPr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>
                <a:solidFill>
                  <a:srgbClr val="EC008C"/>
                </a:solidFill>
              </a:defRPr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>
                <a:solidFill>
                  <a:srgbClr val="EC008C"/>
                </a:solidFill>
              </a:defRPr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EC008C"/>
                </a:solidFill>
              </a:defRPr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BD7F74-5ACD-9A4F-A68D-2380BC0DD4C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6007" y="4097586"/>
            <a:ext cx="9649072" cy="2088232"/>
          </a:xfrm>
        </p:spPr>
        <p:txBody>
          <a:bodyPr/>
          <a:lstStyle>
            <a:lvl1pPr marL="323850" indent="-311150">
              <a:buClr>
                <a:srgbClr val="0E3178"/>
              </a:buClr>
              <a:buFont typeface="Wingdings" pitchFamily="2" charset="2"/>
              <a:buChar char="§"/>
              <a:tabLst/>
              <a:defRPr>
                <a:solidFill>
                  <a:srgbClr val="EC008C"/>
                </a:solidFill>
              </a:defRPr>
            </a:lvl1pPr>
            <a:lvl2pPr marL="635000" indent="-311150">
              <a:buClr>
                <a:srgbClr val="0E3178"/>
              </a:buClr>
              <a:buSzPct val="75000"/>
              <a:buFont typeface="Courier New" panose="02070309020205020404" pitchFamily="49" charset="0"/>
              <a:buChar char="o"/>
              <a:tabLst/>
              <a:defRPr>
                <a:solidFill>
                  <a:srgbClr val="EC008C"/>
                </a:solidFill>
              </a:defRPr>
            </a:lvl2pPr>
            <a:lvl3pPr marL="890588" indent="-255588">
              <a:buClr>
                <a:srgbClr val="0E3178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EC008C"/>
                </a:solidFill>
              </a:defRPr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>
                <a:solidFill>
                  <a:srgbClr val="EC008C"/>
                </a:solidFill>
              </a:defRPr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>
                <a:solidFill>
                  <a:srgbClr val="EC008C"/>
                </a:solidFill>
              </a:defRPr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EC008C"/>
                </a:solidFill>
              </a:defRPr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417677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90D5-38F8-2C4F-8241-F8F4F2486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875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7882" y="941685"/>
            <a:ext cx="666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www.iese.org.uk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558168" y="2484487"/>
            <a:ext cx="5580620" cy="738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57882" y="4387416"/>
            <a:ext cx="4500786" cy="926725"/>
          </a:xfrm>
        </p:spPr>
        <p:txBody>
          <a:bodyPr/>
          <a:lstStyle>
            <a:lvl1pPr marL="34925" indent="-34925">
              <a:tabLst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74050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7882" y="641688"/>
            <a:ext cx="666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www.iese.org.uk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558168" y="1968466"/>
            <a:ext cx="7956884" cy="7386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add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43958" y="3120595"/>
            <a:ext cx="4500786" cy="926725"/>
          </a:xfrm>
        </p:spPr>
        <p:txBody>
          <a:bodyPr/>
          <a:lstStyle>
            <a:lvl1pPr marL="34925" indent="-34925"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7" y="6156895"/>
            <a:ext cx="156010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/>
          <a:lstStyle/>
          <a:p>
            <a:fld id="{C82CB43B-7F5F-4743-A92B-394A860C3C61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/>
          <a:lstStyle/>
          <a:p>
            <a:fld id="{A72DD21B-3054-5546-BCCE-A833FFE16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5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7882" y="941685"/>
            <a:ext cx="666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www.iese.org.uk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558168" y="2484487"/>
            <a:ext cx="4932548" cy="738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57882" y="4387416"/>
            <a:ext cx="4500786" cy="926725"/>
          </a:xfrm>
        </p:spPr>
        <p:txBody>
          <a:bodyPr/>
          <a:lstStyle>
            <a:lvl1pPr marL="34925" indent="-34925">
              <a:tabLst/>
              <a:defRPr/>
            </a:lvl1pPr>
          </a:lstStyle>
          <a:p>
            <a:pPr lvl="0"/>
            <a:r>
              <a:rPr lang="en-GB" noProof="0" dirty="0"/>
              <a:t>Click</a:t>
            </a:r>
            <a:r>
              <a:rPr lang="en-GB" dirty="0"/>
              <a:t>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2124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7882" y="941685"/>
            <a:ext cx="666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www.iese.org.uk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558168" y="2484487"/>
            <a:ext cx="5004554" cy="738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57882" y="4387416"/>
            <a:ext cx="4500786" cy="926725"/>
          </a:xfrm>
        </p:spPr>
        <p:txBody>
          <a:bodyPr/>
          <a:lstStyle>
            <a:lvl1pPr marL="34925" indent="-34925">
              <a:tabLst/>
              <a:defRPr/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8" r="13121" b="9269"/>
          <a:stretch/>
        </p:blipFill>
        <p:spPr>
          <a:xfrm flipH="1">
            <a:off x="5562722" y="0"/>
            <a:ext cx="2304257" cy="531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192" r="48361" b="-2853"/>
          <a:stretch/>
        </p:blipFill>
        <p:spPr>
          <a:xfrm flipH="1">
            <a:off x="7722962" y="-1"/>
            <a:ext cx="2970438" cy="60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2164" y="1227209"/>
            <a:ext cx="9145588" cy="923330"/>
          </a:xfrm>
          <a:solidFill>
            <a:srgbClr val="000000">
              <a:alpha val="0"/>
            </a:srgbClr>
          </a:solidFill>
        </p:spPr>
        <p:txBody>
          <a:bodyPr/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22164" y="3528011"/>
            <a:ext cx="9145588" cy="369332"/>
          </a:xfrm>
        </p:spPr>
        <p:txBody>
          <a:bodyPr>
            <a:spAutoFit/>
          </a:bodyPr>
          <a:lstStyle>
            <a:lvl1pPr marL="0" indent="0">
              <a:defRPr sz="2400"/>
            </a:lvl1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346128" y="6281747"/>
            <a:ext cx="453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2"/>
                </a:solidFill>
              </a:rPr>
              <a:t>www.iese.org.uk</a:t>
            </a:r>
          </a:p>
        </p:txBody>
      </p:sp>
    </p:spTree>
    <p:extLst>
      <p:ext uri="{BB962C8B-B14F-4D97-AF65-F5344CB8AC3E}">
        <p14:creationId xmlns:p14="http://schemas.microsoft.com/office/powerpoint/2010/main" val="51181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5A67BE1-08C0-F54C-B3F4-D7A90B983F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579" y="1028947"/>
            <a:ext cx="7954804" cy="592138"/>
          </a:xfrm>
        </p:spPr>
        <p:txBody>
          <a:bodyPr/>
          <a:lstStyle/>
          <a:p>
            <a:pPr lvl="0"/>
            <a:r>
              <a:rPr lang="en-GB" noProof="0"/>
              <a:t>Insert project title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B1777C-2878-5E45-B488-DDA5CD47E34C}"/>
              </a:ext>
            </a:extLst>
          </p:cNvPr>
          <p:cNvSpPr/>
          <p:nvPr userDrawn="1"/>
        </p:nvSpPr>
        <p:spPr bwMode="auto">
          <a:xfrm>
            <a:off x="5491327" y="2644492"/>
            <a:ext cx="5016262" cy="3132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4E8DF5-AB2F-2341-8CAE-0C872D8CFFCF}"/>
              </a:ext>
            </a:extLst>
          </p:cNvPr>
          <p:cNvSpPr/>
          <p:nvPr userDrawn="1"/>
        </p:nvSpPr>
        <p:spPr bwMode="auto">
          <a:xfrm>
            <a:off x="180224" y="2644492"/>
            <a:ext cx="5001172" cy="3132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BFCB1B3-97BC-654E-BA11-461640741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13" y="5868863"/>
            <a:ext cx="8599487" cy="487362"/>
          </a:xfrm>
        </p:spPr>
        <p:txBody>
          <a:bodyPr/>
          <a:lstStyle>
            <a:lvl1pPr>
              <a:defRPr sz="12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GB" noProof="0"/>
              <a:t>Insert references (hypertext links)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1DA81C0-BD3F-3E49-BDC0-C97F01246F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99027" y="1053817"/>
            <a:ext cx="2208562" cy="1501289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GB" noProof="0" dirty="0"/>
              <a:t>Project Photo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98656BC-7B4F-3344-A722-BA6962D716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7579" y="1705387"/>
            <a:ext cx="2160587" cy="847972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GB" noProof="0" dirty="0"/>
              <a:t>Council logo</a:t>
            </a: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graphicFrame>
        <p:nvGraphicFramePr>
          <p:cNvPr id="14" name="Table 17">
            <a:extLst>
              <a:ext uri="{FF2B5EF4-FFF2-40B4-BE49-F238E27FC236}">
                <a16:creationId xmlns:a16="http://schemas.microsoft.com/office/drawing/2014/main" id="{678DA06F-CFA2-7A4F-9149-A9B14CE534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3368658"/>
              </p:ext>
            </p:extLst>
          </p:nvPr>
        </p:nvGraphicFramePr>
        <p:xfrm>
          <a:off x="197579" y="215452"/>
          <a:ext cx="103100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670">
                  <a:extLst>
                    <a:ext uri="{9D8B030D-6E8A-4147-A177-3AD203B41FA5}">
                      <a16:colId xmlns:a16="http://schemas.microsoft.com/office/drawing/2014/main" val="3962088494"/>
                    </a:ext>
                  </a:extLst>
                </a:gridCol>
                <a:gridCol w="3436670">
                  <a:extLst>
                    <a:ext uri="{9D8B030D-6E8A-4147-A177-3AD203B41FA5}">
                      <a16:colId xmlns:a16="http://schemas.microsoft.com/office/drawing/2014/main" val="2799621698"/>
                    </a:ext>
                  </a:extLst>
                </a:gridCol>
                <a:gridCol w="3436670">
                  <a:extLst>
                    <a:ext uri="{9D8B030D-6E8A-4147-A177-3AD203B41FA5}">
                      <a16:colId xmlns:a16="http://schemas.microsoft.com/office/drawing/2014/main" val="133981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Level</a:t>
                      </a:r>
                      <a:endParaRPr lang="en-US" b="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Tier</a:t>
                      </a:r>
                      <a:endParaRPr lang="en-US" b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Scope</a:t>
                      </a:r>
                    </a:p>
                  </a:txBody>
                  <a:tcPr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83977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4910E7A-2707-2C4A-A83C-5A7E71400767}"/>
              </a:ext>
            </a:extLst>
          </p:cNvPr>
          <p:cNvSpPr txBox="1"/>
          <p:nvPr userDrawn="1"/>
        </p:nvSpPr>
        <p:spPr>
          <a:xfrm>
            <a:off x="203644" y="2644491"/>
            <a:ext cx="49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rgbClr val="464B51"/>
                </a:solidFill>
                <a:latin typeface="Arial"/>
                <a:cs typeface="Arial"/>
              </a:rPr>
              <a:t>Problem and Approach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61FD46-2C3F-054D-9175-38FC8ACD9389}"/>
              </a:ext>
            </a:extLst>
          </p:cNvPr>
          <p:cNvSpPr txBox="1"/>
          <p:nvPr userDrawn="1"/>
        </p:nvSpPr>
        <p:spPr>
          <a:xfrm>
            <a:off x="5471870" y="2629197"/>
            <a:ext cx="503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rgbClr val="464B51"/>
                </a:solidFill>
                <a:latin typeface="Arial"/>
                <a:cs typeface="Arial"/>
              </a:rPr>
              <a:t>Outcomes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4C43A4B-6E35-C547-A87C-266F49D5B7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62206" y="1694189"/>
            <a:ext cx="2667633" cy="827115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GB" noProof="0" dirty="0"/>
              <a:t>Project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8BD8-F432-E848-B963-5B828E1440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240" y="601493"/>
            <a:ext cx="3426088" cy="324714"/>
          </a:xfrm>
          <a:solidFill>
            <a:srgbClr val="7030A0"/>
          </a:solidFill>
        </p:spPr>
        <p:txBody>
          <a:bodyPr/>
          <a:lstStyle>
            <a:lvl1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457200" rtl="0" eaLnBrk="1" latinLnBrk="0" hangingPunct="1"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Insert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9C4FC15-456A-2240-B824-CF8EE062B4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8804" y="601492"/>
            <a:ext cx="3414270" cy="324714"/>
          </a:xfrm>
          <a:solidFill>
            <a:srgbClr val="222266"/>
          </a:solidFill>
        </p:spPr>
        <p:txBody>
          <a:bodyPr/>
          <a:lstStyle>
            <a:lvl1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457200" rtl="0" eaLnBrk="1" latinLnBrk="0" hangingPunct="1"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Insert Tier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EB53D67-1B49-8247-BF6E-CE782647A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3369" y="601493"/>
            <a:ext cx="3395792" cy="329959"/>
          </a:xfrm>
          <a:solidFill>
            <a:srgbClr val="00AEEF"/>
          </a:solidFill>
        </p:spPr>
        <p:txBody>
          <a:bodyPr/>
          <a:lstStyle>
            <a:lvl1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457200" rtl="0" eaLnBrk="1" latinLnBrk="0" hangingPunct="1"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Insert Scope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6C7283-8467-CD4D-A6E5-3F1E08540F19}"/>
              </a:ext>
            </a:extLst>
          </p:cNvPr>
          <p:cNvSpPr txBox="1"/>
          <p:nvPr userDrawn="1"/>
        </p:nvSpPr>
        <p:spPr>
          <a:xfrm>
            <a:off x="2504810" y="1692399"/>
            <a:ext cx="269394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noProof="0" dirty="0"/>
              <a:t>Characteristic(s) / CSF(s):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1E2580D-6E28-F347-B69E-5FFF167476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13013" y="1970049"/>
            <a:ext cx="2667632" cy="58331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450900">
              <a:defRPr sz="1200" b="1" baseline="0"/>
            </a:lvl1pPr>
          </a:lstStyle>
          <a:p>
            <a:pPr lvl="0"/>
            <a:r>
              <a:rPr lang="en-GB" noProof="0"/>
              <a:t>Insert characteristics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A9B69743-7DF3-2540-988E-27733B0B90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580" y="3061245"/>
            <a:ext cx="4861088" cy="2716486"/>
          </a:xfrm>
        </p:spPr>
        <p:txBody>
          <a:bodyPr/>
          <a:lstStyle>
            <a:lvl1pPr marL="529200" indent="-457200">
              <a:buClr>
                <a:srgbClr val="EC008C"/>
              </a:buClr>
              <a:buFont typeface="Wingdings" pitchFamily="2" charset="2"/>
              <a:buChar char="§"/>
              <a:defRPr sz="1200" baseline="0"/>
            </a:lvl1pPr>
            <a:lvl2pPr marL="889200" indent="-457200">
              <a:buClr>
                <a:srgbClr val="EC008C"/>
              </a:buClr>
              <a:buFont typeface="Wingdings" pitchFamily="2" charset="2"/>
              <a:buChar char="§"/>
              <a:defRPr lang="en-GB" sz="1200" baseline="0" noProof="0" dirty="0">
                <a:solidFill>
                  <a:srgbClr val="222366"/>
                </a:solidFill>
                <a:latin typeface="Arial" pitchFamily="34" charset="0"/>
                <a:ea typeface="+mn-ea"/>
                <a:cs typeface="ＭＳ Ｐゴシック" charset="0"/>
              </a:defRPr>
            </a:lvl2pPr>
          </a:lstStyle>
          <a:p>
            <a:pPr lvl="0"/>
            <a:r>
              <a:rPr lang="en-GB" noProof="0" dirty="0"/>
              <a:t>Insert description of Problem and approach</a:t>
            </a:r>
          </a:p>
          <a:p>
            <a:pPr lvl="1"/>
            <a:r>
              <a:rPr lang="en-GB" noProof="0" dirty="0"/>
              <a:t>Insert level 2 text here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3CE7233B-C3DD-6D48-8693-784703F9B3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06418" y="3022631"/>
            <a:ext cx="4880842" cy="2716486"/>
          </a:xfrm>
        </p:spPr>
        <p:txBody>
          <a:bodyPr/>
          <a:lstStyle>
            <a:lvl1pPr marL="529200" indent="-457200">
              <a:buClr>
                <a:srgbClr val="EC008C"/>
              </a:buClr>
              <a:buFont typeface="Wingdings" pitchFamily="2" charset="2"/>
              <a:buChar char="§"/>
              <a:defRPr sz="1200" baseline="0"/>
            </a:lvl1pPr>
            <a:lvl2pPr marL="889200" indent="-457200">
              <a:buClr>
                <a:srgbClr val="EC008C"/>
              </a:buClr>
              <a:buFont typeface="Wingdings" pitchFamily="2" charset="2"/>
              <a:buChar char="§"/>
              <a:defRPr lang="en-GB" sz="1200" baseline="0" noProof="0" dirty="0">
                <a:solidFill>
                  <a:srgbClr val="222366"/>
                </a:solidFill>
                <a:latin typeface="Arial" pitchFamily="34" charset="0"/>
                <a:ea typeface="+mn-ea"/>
                <a:cs typeface="ＭＳ Ｐゴシック" charset="0"/>
              </a:defRPr>
            </a:lvl2pPr>
          </a:lstStyle>
          <a:p>
            <a:pPr lvl="0"/>
            <a:r>
              <a:rPr lang="en-GB" noProof="0" dirty="0"/>
              <a:t>Insert description of Outcomes</a:t>
            </a:r>
          </a:p>
          <a:p>
            <a:pPr lvl="1"/>
            <a:r>
              <a:rPr lang="en-GB" noProof="0" dirty="0"/>
              <a:t>Insert level 2 text here</a:t>
            </a:r>
          </a:p>
        </p:txBody>
      </p:sp>
    </p:spTree>
    <p:extLst>
      <p:ext uri="{BB962C8B-B14F-4D97-AF65-F5344CB8AC3E}">
        <p14:creationId xmlns:p14="http://schemas.microsoft.com/office/powerpoint/2010/main" val="279647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F88B2F-AB0C-614B-88E8-F8125BC5A67C}"/>
              </a:ext>
            </a:extLst>
          </p:cNvPr>
          <p:cNvSpPr txBox="1"/>
          <p:nvPr userDrawn="1"/>
        </p:nvSpPr>
        <p:spPr>
          <a:xfrm>
            <a:off x="2504810" y="1655582"/>
            <a:ext cx="269394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noProof="0" dirty="0"/>
              <a:t>Characteristic(s) / CSF(s):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5A67BE1-08C0-F54C-B3F4-D7A90B983F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3763" y="1028947"/>
            <a:ext cx="5638620" cy="592138"/>
          </a:xfrm>
        </p:spPr>
        <p:txBody>
          <a:bodyPr/>
          <a:lstStyle/>
          <a:p>
            <a:pPr lvl="0"/>
            <a:r>
              <a:rPr lang="en-GB" noProof="0"/>
              <a:t>Insert project title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B1777C-2878-5E45-B488-DDA5CD47E34C}"/>
              </a:ext>
            </a:extLst>
          </p:cNvPr>
          <p:cNvSpPr/>
          <p:nvPr userDrawn="1"/>
        </p:nvSpPr>
        <p:spPr bwMode="auto">
          <a:xfrm>
            <a:off x="5491327" y="2644492"/>
            <a:ext cx="5016262" cy="3132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4E8DF5-AB2F-2341-8CAE-0C872D8CFFCF}"/>
              </a:ext>
            </a:extLst>
          </p:cNvPr>
          <p:cNvSpPr/>
          <p:nvPr userDrawn="1"/>
        </p:nvSpPr>
        <p:spPr bwMode="auto">
          <a:xfrm>
            <a:off x="180224" y="2644492"/>
            <a:ext cx="5001172" cy="3132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67207EF-2CD9-9441-B0FD-46778818BC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580" y="3061245"/>
            <a:ext cx="4861088" cy="2716486"/>
          </a:xfrm>
        </p:spPr>
        <p:txBody>
          <a:bodyPr/>
          <a:lstStyle>
            <a:lvl1pPr marL="529200" indent="-457200">
              <a:buClr>
                <a:srgbClr val="EC008C"/>
              </a:buClr>
              <a:buFont typeface="Wingdings" pitchFamily="2" charset="2"/>
              <a:buChar char="§"/>
              <a:defRPr sz="1200" baseline="0"/>
            </a:lvl1pPr>
            <a:lvl2pPr marL="889200" indent="-457200">
              <a:buClr>
                <a:srgbClr val="EC008C"/>
              </a:buClr>
              <a:buFont typeface="Wingdings" pitchFamily="2" charset="2"/>
              <a:buChar char="§"/>
              <a:defRPr lang="en-GB" sz="1200" baseline="0" noProof="0" dirty="0">
                <a:solidFill>
                  <a:srgbClr val="222366"/>
                </a:solidFill>
                <a:latin typeface="Arial" pitchFamily="34" charset="0"/>
                <a:ea typeface="+mn-ea"/>
                <a:cs typeface="ＭＳ Ｐゴシック" charset="0"/>
              </a:defRPr>
            </a:lvl2pPr>
          </a:lstStyle>
          <a:p>
            <a:pPr lvl="0"/>
            <a:r>
              <a:rPr lang="en-GB" noProof="0" dirty="0"/>
              <a:t>Insert description of Problem and approach</a:t>
            </a:r>
          </a:p>
          <a:p>
            <a:pPr lvl="1"/>
            <a:r>
              <a:rPr lang="en-GB" noProof="0" dirty="0"/>
              <a:t>Insert level 2 text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BFCB1B3-97BC-654E-BA11-461640741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13" y="5868863"/>
            <a:ext cx="8599487" cy="487362"/>
          </a:xfrm>
        </p:spPr>
        <p:txBody>
          <a:bodyPr/>
          <a:lstStyle>
            <a:lvl1pPr>
              <a:defRPr sz="12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GB" noProof="0"/>
              <a:t>Insert references (hypertext links)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1DA81C0-BD3F-3E49-BDC0-C97F01246F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99027" y="1053817"/>
            <a:ext cx="2208562" cy="1501289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GB" noProof="0" dirty="0"/>
              <a:t>Project Photo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98656BC-7B4F-3344-A722-BA6962D716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7579" y="957133"/>
            <a:ext cx="2160587" cy="1597974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GB" noProof="0" dirty="0"/>
              <a:t>Council logo</a:t>
            </a: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910E7A-2707-2C4A-A83C-5A7E71400767}"/>
              </a:ext>
            </a:extLst>
          </p:cNvPr>
          <p:cNvSpPr txBox="1"/>
          <p:nvPr userDrawn="1"/>
        </p:nvSpPr>
        <p:spPr>
          <a:xfrm>
            <a:off x="203644" y="2644491"/>
            <a:ext cx="49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rgbClr val="464B51"/>
                </a:solidFill>
                <a:latin typeface="Arial"/>
                <a:cs typeface="Arial"/>
              </a:rPr>
              <a:t>Problem and Approach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61FD46-2C3F-054D-9175-38FC8ACD9389}"/>
              </a:ext>
            </a:extLst>
          </p:cNvPr>
          <p:cNvSpPr txBox="1"/>
          <p:nvPr userDrawn="1"/>
        </p:nvSpPr>
        <p:spPr>
          <a:xfrm>
            <a:off x="5471870" y="2629197"/>
            <a:ext cx="503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rgbClr val="464B51"/>
                </a:solidFill>
                <a:latin typeface="Arial"/>
                <a:cs typeface="Arial"/>
              </a:rPr>
              <a:t>Outcomes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4C43A4B-6E35-C547-A87C-266F49D5B7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62206" y="1657372"/>
            <a:ext cx="2667633" cy="895337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GB" noProof="0" dirty="0"/>
              <a:t>Project Photo</a:t>
            </a:r>
          </a:p>
        </p:txBody>
      </p:sp>
      <p:graphicFrame>
        <p:nvGraphicFramePr>
          <p:cNvPr id="31" name="Table 17">
            <a:extLst>
              <a:ext uri="{FF2B5EF4-FFF2-40B4-BE49-F238E27FC236}">
                <a16:creationId xmlns:a16="http://schemas.microsoft.com/office/drawing/2014/main" id="{6280EEB4-2406-7548-BA8E-2DDCAB0EC6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2241414"/>
              </p:ext>
            </p:extLst>
          </p:nvPr>
        </p:nvGraphicFramePr>
        <p:xfrm>
          <a:off x="197579" y="215452"/>
          <a:ext cx="103100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670">
                  <a:extLst>
                    <a:ext uri="{9D8B030D-6E8A-4147-A177-3AD203B41FA5}">
                      <a16:colId xmlns:a16="http://schemas.microsoft.com/office/drawing/2014/main" val="3962088494"/>
                    </a:ext>
                  </a:extLst>
                </a:gridCol>
                <a:gridCol w="3436670">
                  <a:extLst>
                    <a:ext uri="{9D8B030D-6E8A-4147-A177-3AD203B41FA5}">
                      <a16:colId xmlns:a16="http://schemas.microsoft.com/office/drawing/2014/main" val="2799621698"/>
                    </a:ext>
                  </a:extLst>
                </a:gridCol>
                <a:gridCol w="3436670">
                  <a:extLst>
                    <a:ext uri="{9D8B030D-6E8A-4147-A177-3AD203B41FA5}">
                      <a16:colId xmlns:a16="http://schemas.microsoft.com/office/drawing/2014/main" val="133981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Level</a:t>
                      </a:r>
                      <a:endParaRPr lang="en-US" b="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Tier</a:t>
                      </a:r>
                      <a:endParaRPr lang="en-US" b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Scope</a:t>
                      </a:r>
                    </a:p>
                  </a:txBody>
                  <a:tcPr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83977"/>
                  </a:ext>
                </a:extLst>
              </a:tr>
            </a:tbl>
          </a:graphicData>
        </a:graphic>
      </p:graphicFrame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981A773-9431-B346-994E-24CD7A0194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240" y="601493"/>
            <a:ext cx="3426088" cy="324714"/>
          </a:xfrm>
          <a:solidFill>
            <a:srgbClr val="7030A0"/>
          </a:solidFill>
        </p:spPr>
        <p:txBody>
          <a:bodyPr/>
          <a:lstStyle>
            <a:lvl1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457200" rtl="0" eaLnBrk="1" latinLnBrk="0" hangingPunct="1"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Insert Level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7FDB3C8-AFA6-984F-BA3D-85008AC95B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8804" y="601492"/>
            <a:ext cx="3414270" cy="324714"/>
          </a:xfrm>
          <a:solidFill>
            <a:srgbClr val="222266"/>
          </a:solidFill>
        </p:spPr>
        <p:txBody>
          <a:bodyPr/>
          <a:lstStyle>
            <a:lvl1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457200" rtl="0" eaLnBrk="1" latinLnBrk="0" hangingPunct="1"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Insert Tier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22FDCBA-343A-084E-BE20-A41708DA3A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3369" y="601493"/>
            <a:ext cx="3395792" cy="329959"/>
          </a:xfrm>
          <a:solidFill>
            <a:srgbClr val="00AEEF"/>
          </a:solidFill>
        </p:spPr>
        <p:txBody>
          <a:bodyPr/>
          <a:lstStyle>
            <a:lvl1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457200" rtl="0" eaLnBrk="1" latinLnBrk="0" hangingPunct="1"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457200" rtl="0" eaLnBrk="1" latinLnBrk="0" hangingPunct="1"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/>
              <a:t>Insert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FBDF0-0688-494A-8581-AD421CA47C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13013" y="1933232"/>
            <a:ext cx="2667632" cy="62012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450900">
              <a:defRPr sz="1200" b="1" baseline="0"/>
            </a:lvl1pPr>
          </a:lstStyle>
          <a:p>
            <a:pPr lvl="0"/>
            <a:r>
              <a:rPr lang="en-GB" noProof="0"/>
              <a:t>Insert characteristics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8F110E7E-7E15-8F4E-9309-40D69D0A05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06418" y="3022631"/>
            <a:ext cx="4880842" cy="2716486"/>
          </a:xfrm>
        </p:spPr>
        <p:txBody>
          <a:bodyPr/>
          <a:lstStyle>
            <a:lvl1pPr marL="529200" indent="-457200">
              <a:buClr>
                <a:srgbClr val="EC008C"/>
              </a:buClr>
              <a:buFont typeface="Wingdings" pitchFamily="2" charset="2"/>
              <a:buChar char="§"/>
              <a:defRPr sz="1200" baseline="0"/>
            </a:lvl1pPr>
            <a:lvl2pPr marL="889200" indent="-457200">
              <a:buClr>
                <a:srgbClr val="EC008C"/>
              </a:buClr>
              <a:buFont typeface="Wingdings" pitchFamily="2" charset="2"/>
              <a:buChar char="§"/>
              <a:defRPr lang="en-GB" sz="1200" baseline="0" noProof="0" dirty="0">
                <a:solidFill>
                  <a:srgbClr val="222366"/>
                </a:solidFill>
                <a:latin typeface="Arial" pitchFamily="34" charset="0"/>
                <a:ea typeface="+mn-ea"/>
                <a:cs typeface="ＭＳ Ｐゴシック" charset="0"/>
              </a:defRPr>
            </a:lvl2pPr>
          </a:lstStyle>
          <a:p>
            <a:pPr lvl="0"/>
            <a:r>
              <a:rPr lang="en-GB" noProof="0" dirty="0"/>
              <a:t>Insert description of Outcomes</a:t>
            </a:r>
          </a:p>
          <a:p>
            <a:pPr lvl="1"/>
            <a:r>
              <a:rPr lang="en-GB" noProof="0" dirty="0"/>
              <a:t>Insert level 2 text here</a:t>
            </a:r>
          </a:p>
        </p:txBody>
      </p:sp>
    </p:spTree>
    <p:extLst>
      <p:ext uri="{BB962C8B-B14F-4D97-AF65-F5344CB8AC3E}">
        <p14:creationId xmlns:p14="http://schemas.microsoft.com/office/powerpoint/2010/main" val="175404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DE4FE0B8-A813-5444-A862-89468750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EF5D5A-9C3B-CD44-BF0E-C4FFECCD83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164" y="1692399"/>
            <a:ext cx="9577064" cy="4464496"/>
          </a:xfrm>
        </p:spPr>
        <p:txBody>
          <a:bodyPr/>
          <a:lstStyle>
            <a:lvl1pPr marL="323850" indent="-311150">
              <a:buClr>
                <a:srgbClr val="EC008C"/>
              </a:buClr>
              <a:buFont typeface="Wingdings" pitchFamily="2" charset="2"/>
              <a:buChar char="§"/>
              <a:tabLst/>
              <a:defRPr/>
            </a:lvl1pPr>
            <a:lvl2pPr marL="635000" indent="-311150">
              <a:buClr>
                <a:srgbClr val="EC008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lvl2pPr>
            <a:lvl3pPr marL="890588" indent="-255588">
              <a:buClr>
                <a:srgbClr val="EC008C"/>
              </a:buClr>
              <a:buFont typeface="Arial" panose="020B0604020202020204" pitchFamily="34" charset="0"/>
              <a:buChar char="•"/>
              <a:tabLst/>
              <a:defRPr/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/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/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/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17980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22164" y="612279"/>
            <a:ext cx="9649072" cy="738664"/>
          </a:xfrm>
        </p:spPr>
        <p:txBody>
          <a:bodyPr/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164" y="1692399"/>
            <a:ext cx="4464496" cy="4464496"/>
          </a:xfrm>
        </p:spPr>
        <p:txBody>
          <a:bodyPr/>
          <a:lstStyle>
            <a:lvl1pPr marL="323850" indent="-311150">
              <a:buClr>
                <a:srgbClr val="EC008C"/>
              </a:buClr>
              <a:buFont typeface="Wingdings" pitchFamily="2" charset="2"/>
              <a:buChar char="§"/>
              <a:tabLst/>
              <a:defRPr/>
            </a:lvl1pPr>
            <a:lvl2pPr marL="635000" indent="-311150">
              <a:buClr>
                <a:srgbClr val="EC008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lvl2pPr>
            <a:lvl3pPr marL="890588" indent="-255588">
              <a:buClr>
                <a:srgbClr val="EC008C"/>
              </a:buClr>
              <a:buFont typeface="Arial" panose="020B0604020202020204" pitchFamily="34" charset="0"/>
              <a:buChar char="•"/>
              <a:tabLst/>
              <a:defRPr/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/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/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/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670FA9-D232-D842-9EFA-C925298F6C2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06740" y="1692399"/>
            <a:ext cx="4464496" cy="4464496"/>
          </a:xfrm>
        </p:spPr>
        <p:txBody>
          <a:bodyPr/>
          <a:lstStyle>
            <a:lvl1pPr marL="323850" indent="-311150">
              <a:buClr>
                <a:srgbClr val="EC008C"/>
              </a:buClr>
              <a:buFont typeface="Wingdings" pitchFamily="2" charset="2"/>
              <a:buChar char="§"/>
              <a:tabLst/>
              <a:defRPr/>
            </a:lvl1pPr>
            <a:lvl2pPr marL="635000" indent="-311150">
              <a:buClr>
                <a:srgbClr val="EC008C"/>
              </a:buClr>
              <a:buSzPct val="75000"/>
              <a:buFont typeface="Courier New" panose="02070309020205020404" pitchFamily="49" charset="0"/>
              <a:buChar char="o"/>
              <a:tabLst/>
              <a:defRPr/>
            </a:lvl2pPr>
            <a:lvl3pPr marL="890588" indent="-255588">
              <a:buClr>
                <a:srgbClr val="EC008C"/>
              </a:buClr>
              <a:buFont typeface="Arial" panose="020B0604020202020204" pitchFamily="34" charset="0"/>
              <a:buChar char="•"/>
              <a:tabLst/>
              <a:defRPr/>
            </a:lvl3pPr>
            <a:lvl4pPr marL="1290638" indent="-354013">
              <a:buClr>
                <a:srgbClr val="00AEEF"/>
              </a:buClr>
              <a:buFont typeface="Wingdings" pitchFamily="2" charset="2"/>
              <a:buChar char="§"/>
              <a:tabLst/>
              <a:defRPr/>
            </a:lvl4pPr>
            <a:lvl5pPr marL="1601788" indent="-311150">
              <a:buClr>
                <a:srgbClr val="00AEEF"/>
              </a:buClr>
              <a:buSzPct val="75000"/>
              <a:buFont typeface="Courier New" panose="02070309020205020404" pitchFamily="49" charset="0"/>
              <a:buChar char="o"/>
              <a:tabLst/>
              <a:defRPr sz="1800"/>
            </a:lvl5pPr>
            <a:lvl6pPr marL="1876425" indent="-269875"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/>
            </a:lvl6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88597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164" y="612279"/>
            <a:ext cx="95770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164" y="1692399"/>
            <a:ext cx="9577064" cy="42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add text</a:t>
            </a:r>
          </a:p>
          <a:p>
            <a:pPr marL="457200" lvl="1" indent="-457200" algn="l" defTabSz="9953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C008C"/>
              </a:buClr>
              <a:buFont typeface="Wingdings" pitchFamily="2" charset="2"/>
              <a:buChar char="§"/>
              <a:tabLst/>
            </a:pPr>
            <a:r>
              <a:rPr lang="en-GB" dirty="0"/>
              <a:t>Second level</a:t>
            </a:r>
          </a:p>
          <a:p>
            <a:pPr marL="893763" lvl="2" indent="-354013" algn="l" defTabSz="9953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Font typeface="Courier New" panose="02070309020205020404" pitchFamily="49" charset="0"/>
              <a:buChar char="o"/>
              <a:tabLst/>
            </a:pPr>
            <a:r>
              <a:rPr lang="en-GB" dirty="0"/>
              <a:t>Third level</a:t>
            </a:r>
          </a:p>
          <a:p>
            <a:pPr marL="1290638" lvl="3" indent="-354013" algn="l" defTabSz="9953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  <a:p>
            <a:pPr marL="1601788" lvl="4" indent="-311150" algn="l" defTabSz="9953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Fifth level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7200900"/>
            <a:ext cx="10693400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8" y="6156895"/>
            <a:ext cx="1545134" cy="865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20" y="6660951"/>
            <a:ext cx="3860304" cy="430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4" r:id="rId2"/>
    <p:sldLayoutId id="2147483815" r:id="rId3"/>
    <p:sldLayoutId id="2147483817" r:id="rId4"/>
    <p:sldLayoutId id="2147483813" r:id="rId5"/>
    <p:sldLayoutId id="2147483840" r:id="rId6"/>
    <p:sldLayoutId id="2147483841" r:id="rId7"/>
    <p:sldLayoutId id="2147483836" r:id="rId8"/>
    <p:sldLayoutId id="2147483825" r:id="rId9"/>
    <p:sldLayoutId id="2147483826" r:id="rId10"/>
    <p:sldLayoutId id="2147483833" r:id="rId11"/>
    <p:sldLayoutId id="2147483822" r:id="rId12"/>
    <p:sldLayoutId id="2147483834" r:id="rId13"/>
    <p:sldLayoutId id="2147483824" r:id="rId14"/>
    <p:sldLayoutId id="2147483832" r:id="rId15"/>
    <p:sldLayoutId id="2147483823" r:id="rId16"/>
    <p:sldLayoutId id="2147483828" r:id="rId17"/>
    <p:sldLayoutId id="2147483829" r:id="rId18"/>
    <p:sldLayoutId id="2147483818" r:id="rId19"/>
    <p:sldLayoutId id="2147483816" r:id="rId20"/>
    <p:sldLayoutId id="2147483835" r:id="rId21"/>
  </p:sldLayoutIdLst>
  <p:txStyles>
    <p:titleStyle>
      <a:lvl1pPr algn="l" defTabSz="995363" rtl="0" eaLnBrk="1" fontAlgn="base" hangingPunct="1">
        <a:spcBef>
          <a:spcPct val="0"/>
        </a:spcBef>
        <a:spcAft>
          <a:spcPct val="0"/>
        </a:spcAft>
        <a:defRPr sz="4800" b="0">
          <a:solidFill>
            <a:schemeClr val="tx1"/>
          </a:solidFill>
          <a:latin typeface="Arial" pitchFamily="34" charset="0"/>
          <a:ea typeface="+mj-ea"/>
          <a:cs typeface="ＭＳ Ｐゴシック" charset="0"/>
        </a:defRPr>
      </a:lvl1pPr>
      <a:lvl2pPr algn="l" defTabSz="9953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2366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953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2366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953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2366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953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23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953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2366"/>
          </a:solidFill>
          <a:latin typeface="Arial" charset="0"/>
        </a:defRPr>
      </a:lvl6pPr>
      <a:lvl7pPr marL="914400" algn="l" defTabSz="9953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2366"/>
          </a:solidFill>
          <a:latin typeface="Arial" charset="0"/>
        </a:defRPr>
      </a:lvl7pPr>
      <a:lvl8pPr marL="1371600" algn="l" defTabSz="9953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2366"/>
          </a:solidFill>
          <a:latin typeface="Arial" charset="0"/>
        </a:defRPr>
      </a:lvl8pPr>
      <a:lvl9pPr marL="1828800" algn="l" defTabSz="9953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22366"/>
          </a:solidFill>
          <a:latin typeface="Arial" charset="0"/>
        </a:defRPr>
      </a:lvl9pPr>
    </p:titleStyle>
    <p:bodyStyle>
      <a:lvl1pPr marL="342900" indent="-342900" algn="l" defTabSz="995363" rtl="0" eaLnBrk="1" fontAlgn="base" hangingPunct="1">
        <a:spcBef>
          <a:spcPct val="20000"/>
        </a:spcBef>
        <a:spcAft>
          <a:spcPct val="0"/>
        </a:spcAft>
        <a:buFont typeface="Arial" charset="0"/>
        <a:defRPr sz="3200">
          <a:solidFill>
            <a:srgbClr val="222366"/>
          </a:solidFill>
          <a:latin typeface="Arial" pitchFamily="34" charset="0"/>
          <a:ea typeface="+mn-ea"/>
          <a:cs typeface="ＭＳ Ｐゴシック" charset="0"/>
        </a:defRPr>
      </a:lvl1pPr>
      <a:lvl2pPr marL="349200" indent="-349200" algn="l" defTabSz="995363" rtl="0" eaLnBrk="1" fontAlgn="base" hangingPunct="1">
        <a:spcBef>
          <a:spcPct val="20000"/>
        </a:spcBef>
        <a:spcAft>
          <a:spcPct val="0"/>
        </a:spcAft>
        <a:buFont typeface="Arial" charset="0"/>
        <a:tabLst/>
        <a:defRPr lang="en-GB" sz="2800" dirty="0" smtClean="0">
          <a:solidFill>
            <a:srgbClr val="222366"/>
          </a:solidFill>
          <a:latin typeface="Arial" pitchFamily="34" charset="0"/>
          <a:ea typeface="+mn-ea"/>
        </a:defRPr>
      </a:lvl2pPr>
      <a:lvl3pPr marL="755650" indent="-365125" algn="l" defTabSz="995363" rtl="0" eaLnBrk="1" fontAlgn="base" hangingPunct="1">
        <a:spcBef>
          <a:spcPct val="20000"/>
        </a:spcBef>
        <a:spcAft>
          <a:spcPct val="0"/>
        </a:spcAft>
        <a:buFont typeface="Arial" charset="0"/>
        <a:tabLst/>
        <a:defRPr lang="en-GB" sz="2400" dirty="0" smtClean="0">
          <a:solidFill>
            <a:srgbClr val="222366"/>
          </a:solidFill>
          <a:latin typeface="Arial" pitchFamily="34" charset="0"/>
          <a:ea typeface="+mn-ea"/>
        </a:defRPr>
      </a:lvl3pPr>
      <a:lvl4pPr marL="1079500" indent="292100" algn="l" defTabSz="995363" rtl="0" eaLnBrk="1" fontAlgn="base" hangingPunct="1">
        <a:spcBef>
          <a:spcPct val="20000"/>
        </a:spcBef>
        <a:spcAft>
          <a:spcPct val="0"/>
        </a:spcAft>
        <a:buFont typeface="Arial" charset="0"/>
        <a:defRPr lang="en-GB" sz="2000" dirty="0" smtClean="0">
          <a:solidFill>
            <a:srgbClr val="222366"/>
          </a:solidFill>
          <a:latin typeface="Arial" pitchFamily="34" charset="0"/>
          <a:ea typeface="+mn-ea"/>
        </a:defRPr>
      </a:lvl4pPr>
      <a:lvl5pPr marL="1633538" indent="-342900" algn="l" defTabSz="995363" rtl="0" eaLnBrk="1" fontAlgn="base" hangingPunct="1">
        <a:spcBef>
          <a:spcPct val="20000"/>
        </a:spcBef>
        <a:spcAft>
          <a:spcPct val="0"/>
        </a:spcAft>
        <a:buFont typeface="Arial" charset="0"/>
        <a:defRPr lang="en-GB" sz="1800" dirty="0">
          <a:solidFill>
            <a:srgbClr val="222366"/>
          </a:solidFill>
          <a:latin typeface="Arial" pitchFamily="34" charset="0"/>
          <a:ea typeface="+mn-ea"/>
        </a:defRPr>
      </a:lvl5pPr>
      <a:lvl6pPr marL="2071688" indent="-177800" algn="l" defTabSz="995363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222366"/>
          </a:solidFill>
          <a:latin typeface="+mn-lt"/>
        </a:defRPr>
      </a:lvl6pPr>
      <a:lvl7pPr marL="2528888" indent="-177800" algn="l" defTabSz="995363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222366"/>
          </a:solidFill>
          <a:latin typeface="+mn-lt"/>
        </a:defRPr>
      </a:lvl7pPr>
      <a:lvl8pPr marL="2986088" indent="-177800" algn="l" defTabSz="995363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222366"/>
          </a:solidFill>
          <a:latin typeface="+mn-lt"/>
        </a:defRPr>
      </a:lvl8pPr>
      <a:lvl9pPr marL="3443288" indent="-177800" algn="l" defTabSz="995363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222366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mycommunity.org.uk/case_study/our-place-great-yarmouth-the-neighbourhoods-that-work-approach/" TargetMode="External"/><Relationship Id="rId7" Type="http://schemas.openxmlformats.org/officeDocument/2006/relationships/hyperlink" Target="https://www.east-ayrshire.gov.uk/news/article/respectful-funeral-service-one-year-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ast-ayrshire.gov.uk/news/article/east-ayrshire-council-launch-respectful-funeral-service" TargetMode="External"/><Relationship Id="rId5" Type="http://schemas.openxmlformats.org/officeDocument/2006/relationships/hyperlink" Target="http://apse.org.uk/apse/assets/File/Respectful%20Funeral%20Power%20Point-%20Updated%2027th%20September%202018.pdf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-council-launch-respectful-funeral-service/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8089CD-9031-7448-8FC8-1BC254F321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" panose="020F0502020204030204"/>
              </a:rPr>
              <a:t>Neighbourhoods that work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AF0DC8-77FF-C64A-BF0A-D3FB040B3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Neighbourhoods that Work Project (NTW) is a nationally-pioneering joined-up approach to strengthening and enhancing communities in the Great Yarmouth borough. This innovative way of working helps communities </a:t>
            </a:r>
            <a:endParaRPr lang="en-US" dirty="0"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to develop their own ideas for improving lives, helps existing services to work better together to support vulnerable people, and helps people into training, volunteering and work. Funded with a £3m grant from the Big Lottery Fund, </a:t>
            </a:r>
            <a:endParaRPr lang="en-US" dirty="0"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NTW is a manifestation of Great Yarmouth’s place-based approach to building stronger, better connected and more resilient communities, to improving the efficiency and responsiveness of support services, and to making the economy work for everyone.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F315D9-219B-564D-A5B7-E1BFDB9FC7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GB" dirty="0">
                <a:latin typeface="Arial"/>
                <a:cs typeface="Arial"/>
                <a:hlinkClick r:id="rId3"/>
              </a:rPr>
              <a:t>https://mycommunity.org.uk/case_study/our-place-great-yarmouth-the-neighbourhoods-that-work-approach/</a:t>
            </a:r>
            <a:endParaRPr lang="en-GB" dirty="0">
              <a:latin typeface="Arial"/>
              <a:cs typeface="Arial"/>
            </a:endParaRPr>
          </a:p>
          <a:p>
            <a:pPr algn="r"/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E0B948A-B914-BA4C-A8B3-788D7DAF2A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0EC645-CE02-4A46-8FC4-85E4FEE7F6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District, Unitary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AAD40A9-976F-BB4D-B8EF-EC79E64FD2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Public Health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B2B9AE-97FC-7240-81C3-38F83E035D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Role of the Authority</a:t>
            </a:r>
          </a:p>
          <a:p>
            <a:r>
              <a:rPr lang="en-US" dirty="0"/>
              <a:t>Managing Expenditure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4271F5-355B-D848-8148-D0D772F916C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592 new connections, 739 new friendships, support to 40 community-led self-help groups; </a:t>
            </a:r>
            <a:endParaRPr lang="en-US" dirty="0"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183 people reported improved wellbeing from having support to address personal challenges; 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302 long-term unemployed people reported improvement in employability skills; 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65 long-term unemployed people overcame issues preventing them from holding down a job, with 40 people entering into employment and sustaining it for the first time. 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4170" y="9400375"/>
            <a:ext cx="7809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>
              <a:buFont typeface="+mj-lt"/>
              <a:buAutoNum type="arabicPeriod"/>
            </a:pPr>
            <a:endParaRPr lang="en-US" sz="1000" dirty="0">
              <a:hlinkClick r:id="rId4"/>
            </a:endParaRPr>
          </a:p>
          <a:p>
            <a:pPr marL="228600" indent="-228600" algn="r">
              <a:buFont typeface="+mj-lt"/>
              <a:buAutoNum type="arabicPeriod"/>
            </a:pPr>
            <a:r>
              <a:rPr lang="en-US" sz="1000" dirty="0">
                <a:hlinkClick r:id="rId5" invalidUrl="http://apse.org.uk/apse/assets/File/Respectful Funeral Power Point- Updated 27th September 2018.pdf"/>
              </a:rPr>
              <a:t>http://apse.org.uk/apse/assets/File/Respectful%20Funeral%20Power%20Point-%20Updated%2027th%20September%202018.pdf</a:t>
            </a:r>
            <a:endParaRPr lang="en-US" sz="1000" dirty="0"/>
          </a:p>
          <a:p>
            <a:pPr marL="228600" indent="-228600" algn="r">
              <a:buFont typeface="+mj-lt"/>
              <a:buAutoNum type="arabicPeriod"/>
            </a:pPr>
            <a:r>
              <a:rPr lang="en-US" sz="1000" dirty="0">
                <a:hlinkClick r:id="rId6"/>
              </a:rPr>
              <a:t>https://www.east-ayrshire.gov.uk/news/article/east-ayrshire-council-launch-respectful-funeral-service</a:t>
            </a:r>
            <a:endParaRPr lang="en-US" sz="1000" dirty="0"/>
          </a:p>
          <a:p>
            <a:pPr marL="228600" indent="-228600" algn="r">
              <a:buFont typeface="+mj-lt"/>
              <a:buAutoNum type="arabicPeriod"/>
            </a:pPr>
            <a:r>
              <a:rPr lang="en-US" sz="1000" dirty="0">
                <a:hlinkClick r:id="rId7"/>
              </a:rPr>
              <a:t>https://www.east-ayrshire.gov.uk/news/article/respectful-funeral-service-one-year-on</a:t>
            </a:r>
            <a:endParaRPr lang="en-US" sz="1000" dirty="0"/>
          </a:p>
          <a:p>
            <a:pPr marL="228600" indent="-228600" algn="r">
              <a:buFont typeface="+mj-lt"/>
              <a:buAutoNum type="arabicPeriod"/>
            </a:pPr>
            <a:r>
              <a:rPr lang="en-US" sz="1000" dirty="0"/>
              <a:t>iESE Innovation Mandate</a:t>
            </a:r>
            <a:endParaRPr lang="en-US" sz="1000" dirty="0">
              <a:cs typeface="Calibri"/>
            </a:endParaRPr>
          </a:p>
          <a:p>
            <a:pPr marL="228600" indent="-228600" algn="r">
              <a:buFont typeface="+mj-lt"/>
              <a:buAutoNum type="arabicPeriod"/>
            </a:pPr>
            <a:endParaRPr lang="en-US" sz="1000" dirty="0"/>
          </a:p>
        </p:txBody>
      </p:sp>
      <p:pic>
        <p:nvPicPr>
          <p:cNvPr id="25" name="Picture 10" descr="A close up of a busy city street&#10;&#10;Description generated with very high confidence">
            <a:extLst>
              <a:ext uri="{FF2B5EF4-FFF2-40B4-BE49-F238E27FC236}">
                <a16:creationId xmlns:a16="http://schemas.microsoft.com/office/drawing/2014/main" id="{E49F605A-0B81-3042-A924-5CCA412886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rcRect l="8512" r="851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D8527E6-9C38-2746-90B7-95D95A6B5F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9"/>
          <a:srcRect l="3991" r="322"/>
          <a:stretch/>
        </p:blipFill>
        <p:spPr>
          <a:xfrm>
            <a:off x="197580" y="1692399"/>
            <a:ext cx="2146245" cy="750995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A5E2B549-AE20-A042-80AA-C770B33CD4F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10"/>
          <a:srcRect l="-437" r="-8700" b="-15974"/>
          <a:stretch/>
        </p:blipFill>
        <p:spPr>
          <a:xfrm>
            <a:off x="5506417" y="1657373"/>
            <a:ext cx="2645965" cy="7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8667"/>
      </p:ext>
    </p:extLst>
  </p:cSld>
  <p:clrMapOvr>
    <a:masterClrMapping/>
  </p:clrMapOvr>
</p:sld>
</file>

<file path=ppt/theme/theme1.xml><?xml version="1.0" encoding="utf-8"?>
<a:theme xmlns:a="http://schemas.openxmlformats.org/drawingml/2006/main" name="iese ppt template_basicv1">
  <a:themeElements>
    <a:clrScheme name="iese-colours">
      <a:dk1>
        <a:srgbClr val="0E3178"/>
      </a:dk1>
      <a:lt1>
        <a:srgbClr val="FFFFFF"/>
      </a:lt1>
      <a:dk2>
        <a:srgbClr val="7E808D"/>
      </a:dk2>
      <a:lt2>
        <a:srgbClr val="E6E7E8"/>
      </a:lt2>
      <a:accent1>
        <a:srgbClr val="EC008C"/>
      </a:accent1>
      <a:accent2>
        <a:srgbClr val="00AEEF"/>
      </a:accent2>
      <a:accent3>
        <a:srgbClr val="3B8EDE"/>
      </a:accent3>
      <a:accent4>
        <a:srgbClr val="F4436D"/>
      </a:accent4>
      <a:accent5>
        <a:srgbClr val="B5BE00"/>
      </a:accent5>
      <a:accent6>
        <a:srgbClr val="D064CE"/>
      </a:accent6>
      <a:hlink>
        <a:srgbClr val="0E3178"/>
      </a:hlink>
      <a:folHlink>
        <a:srgbClr val="7E808D"/>
      </a:folHlink>
    </a:clrScheme>
    <a:fontScheme name="2_ies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e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 13">
        <a:dk1>
          <a:srgbClr val="222266"/>
        </a:dk1>
        <a:lt1>
          <a:srgbClr val="FFFFFF"/>
        </a:lt1>
        <a:dk2>
          <a:srgbClr val="000000"/>
        </a:dk2>
        <a:lt2>
          <a:srgbClr val="808080"/>
        </a:lt2>
        <a:accent1>
          <a:srgbClr val="01E1FF"/>
        </a:accent1>
        <a:accent2>
          <a:srgbClr val="333399"/>
        </a:accent2>
        <a:accent3>
          <a:srgbClr val="FFFFFF"/>
        </a:accent3>
        <a:accent4>
          <a:srgbClr val="1B1B56"/>
        </a:accent4>
        <a:accent5>
          <a:srgbClr val="AAEE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 14">
        <a:dk1>
          <a:srgbClr val="222266"/>
        </a:dk1>
        <a:lt1>
          <a:srgbClr val="FFFFFF"/>
        </a:lt1>
        <a:dk2>
          <a:srgbClr val="000000"/>
        </a:dk2>
        <a:lt2>
          <a:srgbClr val="808080"/>
        </a:lt2>
        <a:accent1>
          <a:srgbClr val="01A4E9"/>
        </a:accent1>
        <a:accent2>
          <a:srgbClr val="222366"/>
        </a:accent2>
        <a:accent3>
          <a:srgbClr val="FFFFFF"/>
        </a:accent3>
        <a:accent4>
          <a:srgbClr val="1B1B56"/>
        </a:accent4>
        <a:accent5>
          <a:srgbClr val="AACFF2"/>
        </a:accent5>
        <a:accent6>
          <a:srgbClr val="1E1F5C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SE Powerpoint template" id="{384DBE4A-C97B-D749-87F2-8CABF9D02389}" vid="{B590110B-47E1-4140-ABD4-18A45737BB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iese ppt template_basicv1</Template>
  <TotalTime>50216</TotalTime>
  <Words>125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iese ppt template_basicv1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and Intelligent Councils  Scoping Workshop – identifying appropriate content for the narrative    Friday 12th October 2018</dc:title>
  <dc:creator>Andrew Larner</dc:creator>
  <cp:lastModifiedBy>Liz Copeland</cp:lastModifiedBy>
  <cp:revision>2658</cp:revision>
  <cp:lastPrinted>2018-12-13T13:19:52Z</cp:lastPrinted>
  <dcterms:created xsi:type="dcterms:W3CDTF">2018-10-05T19:36:18Z</dcterms:created>
  <dcterms:modified xsi:type="dcterms:W3CDTF">2019-06-18T15:54:53Z</dcterms:modified>
</cp:coreProperties>
</file>