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1" r:id="rId4"/>
    <p:sldId id="260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46C"/>
    <a:srgbClr val="F1D261"/>
    <a:srgbClr val="F2BE00"/>
    <a:srgbClr val="FEF08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05647-55B7-4188-8E46-46F03AF7653D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B016-7C6F-4DDA-87A8-6216E78632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8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0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5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8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9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8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9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0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8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8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EF0C-E74A-42FB-8A0A-04455B2FFB0F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3\Downloads\Edinburgh Map with YC services Area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239" y="13658"/>
            <a:ext cx="7531730" cy="6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33704" cy="5137709"/>
          </a:xfrm>
        </p:spPr>
      </p:pic>
    </p:spTree>
    <p:extLst>
      <p:ext uri="{BB962C8B-B14F-4D97-AF65-F5344CB8AC3E}">
        <p14:creationId xmlns:p14="http://schemas.microsoft.com/office/powerpoint/2010/main" val="34828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9144000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32699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#beyoungcareraware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</Words>
  <Application>Microsoft Office PowerPoint</Application>
  <PresentationFormat>On-screen Show (4:3)</PresentationFormat>
  <Paragraphs>10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UL3</dc:creator>
  <cp:lastModifiedBy>Hay, Gavin</cp:lastModifiedBy>
  <cp:revision>10</cp:revision>
  <dcterms:created xsi:type="dcterms:W3CDTF">2021-05-18T16:23:41Z</dcterms:created>
  <dcterms:modified xsi:type="dcterms:W3CDTF">2021-05-27T11:25:34Z</dcterms:modified>
</cp:coreProperties>
</file>