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9"/>
  </p:notesMasterIdLst>
  <p:sldIdLst>
    <p:sldId id="256" r:id="rId2"/>
    <p:sldId id="275" r:id="rId3"/>
    <p:sldId id="257" r:id="rId4"/>
    <p:sldId id="278" r:id="rId5"/>
    <p:sldId id="279" r:id="rId6"/>
    <p:sldId id="282" r:id="rId7"/>
    <p:sldId id="283" r:id="rId8"/>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66"/>
    <a:srgbClr val="FFFFFF"/>
    <a:srgbClr val="CC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196"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563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63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563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748F832-1F34-420B-AC67-1BE35D1DB2C9}" type="slidenum">
              <a:rPr lang="en-GB"/>
              <a:pPr>
                <a:defRPr/>
              </a:pPr>
              <a:t>‹#›</a:t>
            </a:fld>
            <a:endParaRPr lang="en-GB" dirty="0"/>
          </a:p>
        </p:txBody>
      </p:sp>
    </p:spTree>
    <p:extLst>
      <p:ext uri="{BB962C8B-B14F-4D97-AF65-F5344CB8AC3E}">
        <p14:creationId xmlns:p14="http://schemas.microsoft.com/office/powerpoint/2010/main" xmlns="" val="3404296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2C9B278-FEB8-4E8E-888A-C4542A287BA4}" type="slidenum">
              <a:rPr lang="en-GB" altLang="en-US" smtClean="0"/>
              <a:pPr/>
              <a:t>1</a:t>
            </a:fld>
            <a:endParaRPr lang="en-GB" alt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FCF4FA9-933F-46BD-AAFF-509570D1798B}" type="slidenum">
              <a:rPr lang="en-GB" altLang="en-US" smtClean="0"/>
              <a:pPr/>
              <a:t>3</a:t>
            </a:fld>
            <a:endParaRPr lang="en-GB" altLang="en-US"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p:spPr>
            <p:txBody>
              <a:bodyPr wrap="none" anchor="ctr"/>
              <a:lstStyle/>
              <a:p>
                <a:endParaRPr lang="en-GB" dirty="0"/>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p:spPr>
            <p:txBody>
              <a:bodyPr wrap="none" anchor="ctr"/>
              <a:lstStyle/>
              <a:p>
                <a:endParaRPr lang="en-GB" dirty="0"/>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p:spPr>
            <p:txBody>
              <a:bodyPr wrap="none" anchor="ctr"/>
              <a:lstStyle/>
              <a:p>
                <a:endParaRPr lang="en-GB" dirty="0"/>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p:spPr>
            <p:txBody>
              <a:bodyPr wrap="none" anchor="ctr"/>
              <a:lstStyle/>
              <a:p>
                <a:endParaRPr lang="en-GB" dirty="0"/>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p:spPr>
            <p:txBody>
              <a:bodyPr wrap="none" anchor="ctr"/>
              <a:lstStyle/>
              <a:p>
                <a:endParaRPr lang="en-GB" dirty="0"/>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p:spPr>
            <p:txBody>
              <a:bodyPr wrap="none" anchor="ctr"/>
              <a:lstStyle/>
              <a:p>
                <a:endParaRPr lang="en-GB" dirty="0"/>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p:spPr>
            <p:txBody>
              <a:bodyPr wrap="none" anchor="ctr"/>
              <a:lstStyle/>
              <a:p>
                <a:endParaRPr lang="en-GB" dirty="0"/>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p:spPr>
            <p:txBody>
              <a:bodyPr wrap="none" anchor="ctr"/>
              <a:lstStyle/>
              <a:p>
                <a:endParaRPr lang="en-GB" dirty="0"/>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p:spPr>
            <p:txBody>
              <a:bodyPr wrap="none" anchor="ctr"/>
              <a:lstStyle/>
              <a:p>
                <a:endParaRPr lang="en-GB" dirty="0"/>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p:spPr>
            <p:txBody>
              <a:bodyPr wrap="none" anchor="ctr"/>
              <a:lstStyle/>
              <a:p>
                <a:endParaRPr lang="en-GB" dirty="0"/>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p:spPr>
            <p:txBody>
              <a:bodyPr wrap="none" anchor="ctr"/>
              <a:lstStyle/>
              <a:p>
                <a:endParaRPr lang="en-GB" dirty="0"/>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p:spPr>
            <p:txBody>
              <a:bodyPr wrap="none" anchor="ctr"/>
              <a:lstStyle/>
              <a:p>
                <a:endParaRPr lang="en-GB" dirty="0"/>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p:spPr>
            <p:txBody>
              <a:bodyPr wrap="none" anchor="ctr"/>
              <a:lstStyle/>
              <a:p>
                <a:endParaRPr lang="en-GB" dirty="0"/>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p:spPr>
            <p:txBody>
              <a:bodyPr wrap="none" anchor="ctr"/>
              <a:lstStyle/>
              <a:p>
                <a:endParaRPr lang="en-GB" dirty="0"/>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p:spPr>
            <p:txBody>
              <a:bodyPr wrap="none" anchor="ctr"/>
              <a:lstStyle/>
              <a:p>
                <a:endParaRPr lang="en-GB" dirty="0"/>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p:spPr>
            <p:txBody>
              <a:bodyPr wrap="none" anchor="ctr"/>
              <a:lstStyle/>
              <a:p>
                <a:endParaRPr lang="en-GB" dirty="0"/>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p:spPr>
            <p:txBody>
              <a:bodyPr wrap="none" anchor="ctr"/>
              <a:lstStyle/>
              <a:p>
                <a:endParaRPr lang="en-GB" dirty="0"/>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p:spPr>
            <p:txBody>
              <a:bodyPr wrap="none" anchor="ctr"/>
              <a:lstStyle/>
              <a:p>
                <a:endParaRPr lang="en-GB" dirty="0"/>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p:spPr>
            <p:txBody>
              <a:bodyPr wrap="none" anchor="ctr"/>
              <a:lstStyle/>
              <a:p>
                <a:endParaRPr lang="en-GB" dirty="0"/>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p:spPr>
            <p:txBody>
              <a:bodyPr wrap="none" anchor="ctr"/>
              <a:lstStyle/>
              <a:p>
                <a:endParaRPr lang="en-GB" dirty="0"/>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p:spPr>
            <p:txBody>
              <a:bodyPr wrap="none" anchor="ctr"/>
              <a:lstStyle/>
              <a:p>
                <a:endParaRPr lang="en-GB" dirty="0"/>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p:spPr>
            <p:txBody>
              <a:bodyPr wrap="none" anchor="ctr"/>
              <a:lstStyle/>
              <a:p>
                <a:endParaRPr lang="en-GB" dirty="0"/>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p:spPr>
            <p:txBody>
              <a:bodyPr wrap="none" anchor="ctr"/>
              <a:lstStyle/>
              <a:p>
                <a:endParaRPr lang="en-GB" dirty="0"/>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p:spPr>
            <p:txBody>
              <a:bodyPr wrap="none" anchor="ctr"/>
              <a:lstStyle/>
              <a:p>
                <a:endParaRPr lang="en-GB" dirty="0"/>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p:spPr>
            <p:txBody>
              <a:bodyPr wrap="none" anchor="ctr"/>
              <a:lstStyle/>
              <a:p>
                <a:endParaRPr lang="en-GB" dirty="0"/>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p:spPr>
            <p:txBody>
              <a:bodyPr wrap="none" anchor="ctr"/>
              <a:lstStyle/>
              <a:p>
                <a:endParaRPr lang="en-GB" dirty="0"/>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p:spPr>
            <p:txBody>
              <a:bodyPr wrap="none" anchor="ctr"/>
              <a:lstStyle/>
              <a:p>
                <a:endParaRPr lang="en-GB" dirty="0"/>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p:spPr>
            <p:txBody>
              <a:bodyPr wrap="none" anchor="ctr"/>
              <a:lstStyle/>
              <a:p>
                <a:endParaRPr lang="en-GB" dirty="0"/>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p:spPr>
            <p:txBody>
              <a:bodyPr wrap="none" anchor="ctr"/>
              <a:lstStyle/>
              <a:p>
                <a:endParaRPr lang="en-GB" dirty="0"/>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p:spPr>
            <p:txBody>
              <a:bodyPr wrap="none" anchor="ctr"/>
              <a:lstStyle/>
              <a:p>
                <a:endParaRPr lang="en-GB" dirty="0"/>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p:spPr>
            <p:txBody>
              <a:bodyPr wrap="none" anchor="ctr"/>
              <a:lstStyle/>
              <a:p>
                <a:endParaRPr lang="en-GB" dirty="0"/>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p:spPr>
            <p:txBody>
              <a:bodyPr wrap="none" anchor="ctr"/>
              <a:lstStyle/>
              <a:p>
                <a:endParaRPr lang="en-GB" dirty="0"/>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p:spPr>
            <p:txBody>
              <a:bodyPr wrap="none" anchor="ctr"/>
              <a:lstStyle/>
              <a:p>
                <a:endParaRPr lang="en-GB" dirty="0"/>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p:spPr>
            <p:txBody>
              <a:bodyPr wrap="none" anchor="ctr"/>
              <a:lstStyle/>
              <a:p>
                <a:endParaRPr lang="en-GB" dirty="0"/>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p:spPr>
            <p:txBody>
              <a:bodyPr wrap="none" anchor="ctr"/>
              <a:lstStyle/>
              <a:p>
                <a:endParaRPr lang="en-GB" dirty="0"/>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p:spPr>
            <p:txBody>
              <a:bodyPr wrap="none" anchor="ctr"/>
              <a:lstStyle/>
              <a:p>
                <a:endParaRPr lang="en-GB" dirty="0"/>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p:spPr>
            <p:txBody>
              <a:bodyPr wrap="none" anchor="ctr"/>
              <a:lstStyle/>
              <a:p>
                <a:endParaRPr lang="en-GB" dirty="0"/>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p:spPr>
            <p:txBody>
              <a:bodyPr wrap="none" anchor="ctr"/>
              <a:lstStyle/>
              <a:p>
                <a:endParaRPr lang="en-GB" dirty="0"/>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p:spPr>
            <p:txBody>
              <a:bodyPr wrap="none" anchor="ctr"/>
              <a:lstStyle/>
              <a:p>
                <a:endParaRPr lang="en-GB" dirty="0"/>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p:spPr>
            <p:txBody>
              <a:bodyPr wrap="none" anchor="ctr"/>
              <a:lstStyle/>
              <a:p>
                <a:endParaRPr lang="en-GB" dirty="0"/>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p:spPr>
            <p:txBody>
              <a:bodyPr wrap="none" anchor="ctr"/>
              <a:lstStyle/>
              <a:p>
                <a:endParaRPr lang="en-GB" dirty="0"/>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p:spPr>
            <p:txBody>
              <a:bodyPr wrap="none" anchor="ctr"/>
              <a:lstStyle/>
              <a:p>
                <a:endParaRPr lang="en-GB" dirty="0"/>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p:spPr>
            <p:txBody>
              <a:bodyPr wrap="none" anchor="ctr"/>
              <a:lstStyle/>
              <a:p>
                <a:endParaRPr lang="en-GB" dirty="0"/>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p:spPr>
            <p:txBody>
              <a:bodyPr wrap="none" anchor="ctr"/>
              <a:lstStyle/>
              <a:p>
                <a:endParaRPr lang="en-GB" dirty="0"/>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p:spPr>
            <p:txBody>
              <a:bodyPr wrap="none" anchor="ctr"/>
              <a:lstStyle/>
              <a:p>
                <a:endParaRPr lang="en-GB" dirty="0"/>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p:spPr>
            <p:txBody>
              <a:bodyPr wrap="none" anchor="ctr"/>
              <a:lstStyle/>
              <a:p>
                <a:endParaRPr lang="en-GB" dirty="0"/>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p:spPr>
            <p:txBody>
              <a:bodyPr wrap="none" anchor="ctr"/>
              <a:lstStyle/>
              <a:p>
                <a:endParaRPr lang="en-GB" dirty="0"/>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p:spPr>
            <p:txBody>
              <a:bodyPr wrap="none" anchor="ctr"/>
              <a:lstStyle/>
              <a:p>
                <a:endParaRPr lang="en-GB" dirty="0"/>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p:spPr>
            <p:txBody>
              <a:bodyPr wrap="none" anchor="ctr"/>
              <a:lstStyle/>
              <a:p>
                <a:endParaRPr lang="en-GB" dirty="0"/>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p:spPr>
            <p:txBody>
              <a:bodyPr wrap="none" anchor="ctr"/>
              <a:lstStyle/>
              <a:p>
                <a:endParaRPr lang="en-GB" dirty="0"/>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p:spPr>
            <p:txBody>
              <a:bodyPr wrap="none" anchor="ctr"/>
              <a:lstStyle/>
              <a:p>
                <a:endParaRPr lang="en-GB" dirty="0"/>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p:spPr>
            <p:txBody>
              <a:bodyPr wrap="none" anchor="ctr"/>
              <a:lstStyle/>
              <a:p>
                <a:endParaRPr lang="en-GB" dirty="0"/>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p:spPr>
            <p:txBody>
              <a:bodyPr wrap="none" anchor="ctr"/>
              <a:lstStyle/>
              <a:p>
                <a:endParaRPr lang="en-GB" dirty="0"/>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p:spPr>
            <p:txBody>
              <a:bodyPr wrap="none" anchor="ctr"/>
              <a:lstStyle/>
              <a:p>
                <a:endParaRPr lang="en-GB" dirty="0"/>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p:spPr>
            <p:txBody>
              <a:bodyPr wrap="none" anchor="ctr"/>
              <a:lstStyle/>
              <a:p>
                <a:endParaRPr lang="en-GB" dirty="0"/>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p:spPr>
            <p:txBody>
              <a:bodyPr wrap="none" anchor="ctr"/>
              <a:lstStyle/>
              <a:p>
                <a:endParaRPr lang="en-GB" dirty="0"/>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p:spPr>
            <p:txBody>
              <a:bodyPr wrap="none" anchor="ctr"/>
              <a:lstStyle/>
              <a:p>
                <a:endParaRPr lang="en-GB" dirty="0"/>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p:spPr>
            <p:txBody>
              <a:bodyPr wrap="none" anchor="ctr"/>
              <a:lstStyle/>
              <a:p>
                <a:endParaRPr lang="en-GB" dirty="0"/>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p:spPr>
            <p:txBody>
              <a:bodyPr wrap="none" anchor="ctr"/>
              <a:lstStyle/>
              <a:p>
                <a:endParaRPr lang="en-GB" dirty="0"/>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p:spPr>
            <p:txBody>
              <a:bodyPr wrap="none" anchor="ctr"/>
              <a:lstStyle/>
              <a:p>
                <a:endParaRPr lang="en-GB" dirty="0"/>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p:spPr>
            <p:txBody>
              <a:bodyPr wrap="none" anchor="ctr"/>
              <a:lstStyle/>
              <a:p>
                <a:endParaRPr lang="en-GB" dirty="0"/>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p:spPr>
            <p:txBody>
              <a:bodyPr wrap="none" anchor="ctr"/>
              <a:lstStyle/>
              <a:p>
                <a:endParaRPr lang="en-GB" dirty="0"/>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p:spPr>
            <p:txBody>
              <a:bodyPr wrap="none" anchor="ctr"/>
              <a:lstStyle/>
              <a:p>
                <a:endParaRPr lang="en-GB" dirty="0"/>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p:spPr>
            <p:txBody>
              <a:bodyPr wrap="none" anchor="ctr"/>
              <a:lstStyle/>
              <a:p>
                <a:endParaRPr lang="en-GB" dirty="0"/>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p:spPr>
            <p:txBody>
              <a:bodyPr wrap="none" anchor="ctr"/>
              <a:lstStyle/>
              <a:p>
                <a:endParaRPr lang="en-GB" dirty="0"/>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p:spPr>
            <p:txBody>
              <a:bodyPr wrap="none" anchor="ctr"/>
              <a:lstStyle/>
              <a:p>
                <a:endParaRPr lang="en-GB" dirty="0"/>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p:spPr>
            <p:txBody>
              <a:bodyPr wrap="none" anchor="ctr"/>
              <a:lstStyle/>
              <a:p>
                <a:endParaRPr lang="en-GB" dirty="0"/>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p:spPr>
            <p:txBody>
              <a:bodyPr wrap="none" anchor="ctr"/>
              <a:lstStyle/>
              <a:p>
                <a:endParaRPr lang="en-GB" dirty="0"/>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p:spPr>
            <p:txBody>
              <a:bodyPr wrap="none" anchor="ctr"/>
              <a:lstStyle/>
              <a:p>
                <a:endParaRPr lang="en-GB" dirty="0"/>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p:spPr>
            <p:txBody>
              <a:bodyPr wrap="none" anchor="ctr"/>
              <a:lstStyle/>
              <a:p>
                <a:endParaRPr lang="en-GB" dirty="0"/>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p:spPr>
            <p:txBody>
              <a:bodyPr wrap="none" anchor="ctr"/>
              <a:lstStyle/>
              <a:p>
                <a:endParaRPr lang="en-GB" dirty="0"/>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p:spPr>
            <p:txBody>
              <a:bodyPr wrap="none" anchor="ctr"/>
              <a:lstStyle/>
              <a:p>
                <a:endParaRPr lang="en-GB" dirty="0"/>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p:spPr>
            <p:txBody>
              <a:bodyPr wrap="none" anchor="ctr"/>
              <a:lstStyle/>
              <a:p>
                <a:endParaRPr lang="en-GB" dirty="0"/>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p:spPr>
            <p:txBody>
              <a:bodyPr wrap="none" anchor="ctr"/>
              <a:lstStyle/>
              <a:p>
                <a:endParaRPr lang="en-GB" dirty="0"/>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p:spPr>
            <p:txBody>
              <a:bodyPr wrap="none" anchor="ctr"/>
              <a:lstStyle/>
              <a:p>
                <a:endParaRPr lang="en-GB" dirty="0"/>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p:spPr>
            <p:txBody>
              <a:bodyPr wrap="none" anchor="ctr"/>
              <a:lstStyle/>
              <a:p>
                <a:endParaRPr lang="en-GB" dirty="0"/>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p:spPr>
            <p:txBody>
              <a:bodyPr wrap="none" anchor="ctr"/>
              <a:lstStyle/>
              <a:p>
                <a:endParaRPr lang="en-GB" dirty="0"/>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p:spPr>
            <p:txBody>
              <a:bodyPr wrap="none" anchor="ctr"/>
              <a:lstStyle/>
              <a:p>
                <a:endParaRPr lang="en-GB" dirty="0"/>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p:spPr>
            <p:txBody>
              <a:bodyPr wrap="none" anchor="ctr"/>
              <a:lstStyle/>
              <a:p>
                <a:endParaRPr lang="en-GB" dirty="0"/>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p:spPr>
            <p:txBody>
              <a:bodyPr wrap="none" anchor="ctr"/>
              <a:lstStyle/>
              <a:p>
                <a:endParaRPr lang="en-GB" dirty="0"/>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p:spPr>
            <p:txBody>
              <a:bodyPr wrap="none" anchor="ctr"/>
              <a:lstStyle/>
              <a:p>
                <a:endParaRPr lang="en-GB" dirty="0"/>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p:spPr>
            <p:txBody>
              <a:bodyPr wrap="none" anchor="ctr"/>
              <a:lstStyle/>
              <a:p>
                <a:endParaRPr lang="en-GB" dirty="0"/>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p:spPr>
            <p:txBody>
              <a:bodyPr wrap="none" anchor="ctr"/>
              <a:lstStyle/>
              <a:p>
                <a:endParaRPr lang="en-GB" dirty="0"/>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p:spPr>
            <p:txBody>
              <a:bodyPr wrap="none" anchor="ctr"/>
              <a:lstStyle/>
              <a:p>
                <a:endParaRPr lang="en-GB" dirty="0"/>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p:spPr>
            <p:txBody>
              <a:bodyPr wrap="none" anchor="ctr"/>
              <a:lstStyle/>
              <a:p>
                <a:endParaRPr lang="en-GB" dirty="0"/>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p:spPr>
            <p:txBody>
              <a:bodyPr wrap="none" anchor="ctr"/>
              <a:lstStyle/>
              <a:p>
                <a:endParaRPr lang="en-GB" dirty="0"/>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p:spPr>
            <p:txBody>
              <a:bodyPr wrap="none" anchor="ctr"/>
              <a:lstStyle/>
              <a:p>
                <a:endParaRPr lang="en-GB" dirty="0"/>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p:spPr>
            <p:txBody>
              <a:bodyPr wrap="none" anchor="ctr"/>
              <a:lstStyle/>
              <a:p>
                <a:endParaRPr lang="en-GB" dirty="0"/>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p:spPr>
            <p:txBody>
              <a:bodyPr wrap="none" anchor="ctr"/>
              <a:lstStyle/>
              <a:p>
                <a:endParaRPr lang="en-GB" dirty="0"/>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p:spPr>
            <p:txBody>
              <a:bodyPr wrap="none" anchor="ctr"/>
              <a:lstStyle/>
              <a:p>
                <a:endParaRPr lang="en-GB" dirty="0"/>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p:spPr>
            <p:txBody>
              <a:bodyPr wrap="none" anchor="ctr"/>
              <a:lstStyle/>
              <a:p>
                <a:endParaRPr lang="en-GB" dirty="0"/>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p:spPr>
            <p:txBody>
              <a:bodyPr wrap="none" anchor="ctr"/>
              <a:lstStyle/>
              <a:p>
                <a:endParaRPr lang="en-GB" dirty="0"/>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p:spPr>
            <p:txBody>
              <a:bodyPr wrap="none" anchor="ctr"/>
              <a:lstStyle/>
              <a:p>
                <a:endParaRPr lang="en-GB" dirty="0"/>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p:spPr>
            <p:txBody>
              <a:bodyPr wrap="none" anchor="ctr"/>
              <a:lstStyle/>
              <a:p>
                <a:endParaRPr lang="en-GB" dirty="0"/>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p:spPr>
            <p:txBody>
              <a:bodyPr wrap="none" anchor="ctr"/>
              <a:lstStyle/>
              <a:p>
                <a:endParaRPr lang="en-GB" dirty="0"/>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p:spPr>
            <p:txBody>
              <a:bodyPr wrap="none" anchor="ctr"/>
              <a:lstStyle/>
              <a:p>
                <a:endParaRPr lang="en-GB" dirty="0"/>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p:spPr>
            <p:txBody>
              <a:bodyPr wrap="none" anchor="ctr"/>
              <a:lstStyle/>
              <a:p>
                <a:endParaRPr lang="en-GB" dirty="0"/>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p:spPr>
            <p:txBody>
              <a:bodyPr wrap="none" anchor="ctr"/>
              <a:lstStyle/>
              <a:p>
                <a:endParaRPr lang="en-GB" dirty="0"/>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dirty="0"/>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dirty="0"/>
          </a:p>
        </p:txBody>
      </p:sp>
      <p:sp>
        <p:nvSpPr>
          <p:cNvPr id="52330" name="Rectangle 106"/>
          <p:cNvSpPr>
            <a:spLocks noGrp="1" noChangeArrowheads="1"/>
          </p:cNvSpPr>
          <p:nvPr>
            <p:ph type="ctrTitle"/>
          </p:nvPr>
        </p:nvSpPr>
        <p:spPr>
          <a:xfrm>
            <a:off x="1169988" y="1046163"/>
            <a:ext cx="7380287" cy="1012825"/>
          </a:xfrm>
        </p:spPr>
        <p:txBody>
          <a:bodyPr/>
          <a:lstStyle>
            <a:lvl1pPr>
              <a:defRPr sz="4000"/>
            </a:lvl1pPr>
          </a:lstStyle>
          <a:p>
            <a:r>
              <a:rPr lang="en-GB"/>
              <a:t>Click to edit Master title style</a:t>
            </a:r>
          </a:p>
        </p:txBody>
      </p:sp>
      <p:sp>
        <p:nvSpPr>
          <p:cNvPr id="52331"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GB"/>
              <a:t>Click to edit Master subtitle style</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GB" dirty="0"/>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GB" dirty="0"/>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78D3E34A-4A6B-41B6-8DFD-48825DFE3EC1}" type="slidenum">
              <a:rPr lang="en-GB"/>
              <a:pPr>
                <a:defRPr/>
              </a:pPr>
              <a:t>‹#›</a:t>
            </a:fld>
            <a:endParaRPr lang="en-GB"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303E7A7D-5A01-480E-9501-7911F5D23927}" type="slidenum">
              <a:rPr lang="en-GB"/>
              <a:pPr>
                <a:defRPr/>
              </a:pPr>
              <a:t>‹#›</a:t>
            </a:fld>
            <a:endParaRPr lang="en-GB" dirty="0"/>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F06B1675-48D8-4D1E-90ED-9981C3095209}" type="slidenum">
              <a:rPr lang="en-GB"/>
              <a:pPr>
                <a:defRPr/>
              </a:pPr>
              <a:t>‹#›</a:t>
            </a:fld>
            <a:endParaRPr lang="en-GB" dirty="0"/>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FE63F995-9CB0-4470-9A5F-DA8B8444A5A8}" type="slidenum">
              <a:rPr lang="en-GB"/>
              <a:pPr>
                <a:defRPr/>
              </a:pPr>
              <a:t>‹#›</a:t>
            </a:fld>
            <a:endParaRPr lang="en-GB" dirty="0"/>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FDF9CF54-4CE6-41DB-B4DC-9ACD321361CD}" type="slidenum">
              <a:rPr lang="en-GB"/>
              <a:pPr>
                <a:defRPr/>
              </a:pPr>
              <a:t>‹#›</a:t>
            </a:fld>
            <a:endParaRPr lang="en-GB" dirty="0"/>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6"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110"/>
          <p:cNvSpPr>
            <a:spLocks noGrp="1" noChangeArrowheads="1"/>
          </p:cNvSpPr>
          <p:nvPr>
            <p:ph type="sldNum" sz="quarter" idx="12"/>
          </p:nvPr>
        </p:nvSpPr>
        <p:spPr>
          <a:ln/>
        </p:spPr>
        <p:txBody>
          <a:bodyPr/>
          <a:lstStyle>
            <a:lvl1pPr>
              <a:defRPr/>
            </a:lvl1pPr>
          </a:lstStyle>
          <a:p>
            <a:pPr>
              <a:defRPr/>
            </a:pPr>
            <a:fld id="{18237609-A4DF-469C-8489-3698D344373A}" type="slidenum">
              <a:rPr lang="en-GB"/>
              <a:pPr>
                <a:defRPr/>
              </a:pPr>
              <a:t>‹#›</a:t>
            </a:fld>
            <a:endParaRPr lang="en-GB" dirty="0"/>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8"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110"/>
          <p:cNvSpPr>
            <a:spLocks noGrp="1" noChangeArrowheads="1"/>
          </p:cNvSpPr>
          <p:nvPr>
            <p:ph type="sldNum" sz="quarter" idx="12"/>
          </p:nvPr>
        </p:nvSpPr>
        <p:spPr>
          <a:ln/>
        </p:spPr>
        <p:txBody>
          <a:bodyPr/>
          <a:lstStyle>
            <a:lvl1pPr>
              <a:defRPr/>
            </a:lvl1pPr>
          </a:lstStyle>
          <a:p>
            <a:pPr>
              <a:defRPr/>
            </a:pPr>
            <a:fld id="{4812AC00-FF18-44C3-B09A-AF5E91853418}" type="slidenum">
              <a:rPr lang="en-GB"/>
              <a:pPr>
                <a:defRPr/>
              </a:pPr>
              <a:t>‹#›</a:t>
            </a:fld>
            <a:endParaRPr lang="en-GB" dirty="0"/>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4"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110"/>
          <p:cNvSpPr>
            <a:spLocks noGrp="1" noChangeArrowheads="1"/>
          </p:cNvSpPr>
          <p:nvPr>
            <p:ph type="sldNum" sz="quarter" idx="12"/>
          </p:nvPr>
        </p:nvSpPr>
        <p:spPr>
          <a:ln/>
        </p:spPr>
        <p:txBody>
          <a:bodyPr/>
          <a:lstStyle>
            <a:lvl1pPr>
              <a:defRPr/>
            </a:lvl1pPr>
          </a:lstStyle>
          <a:p>
            <a:pPr>
              <a:defRPr/>
            </a:pPr>
            <a:fld id="{449DDFCB-8731-44F0-B06B-460E0DF02254}" type="slidenum">
              <a:rPr lang="en-GB"/>
              <a:pPr>
                <a:defRPr/>
              </a:pPr>
              <a:t>‹#›</a:t>
            </a:fld>
            <a:endParaRPr lang="en-GB" dirty="0"/>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3"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110"/>
          <p:cNvSpPr>
            <a:spLocks noGrp="1" noChangeArrowheads="1"/>
          </p:cNvSpPr>
          <p:nvPr>
            <p:ph type="sldNum" sz="quarter" idx="12"/>
          </p:nvPr>
        </p:nvSpPr>
        <p:spPr>
          <a:ln/>
        </p:spPr>
        <p:txBody>
          <a:bodyPr/>
          <a:lstStyle>
            <a:lvl1pPr>
              <a:defRPr/>
            </a:lvl1pPr>
          </a:lstStyle>
          <a:p>
            <a:pPr>
              <a:defRPr/>
            </a:pPr>
            <a:fld id="{6F344F66-7CB5-464F-AF85-445C481499E8}" type="slidenum">
              <a:rPr lang="en-GB"/>
              <a:pPr>
                <a:defRPr/>
              </a:pPr>
              <a:t>‹#›</a:t>
            </a:fld>
            <a:endParaRPr lang="en-GB" dirty="0"/>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6"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110"/>
          <p:cNvSpPr>
            <a:spLocks noGrp="1" noChangeArrowheads="1"/>
          </p:cNvSpPr>
          <p:nvPr>
            <p:ph type="sldNum" sz="quarter" idx="12"/>
          </p:nvPr>
        </p:nvSpPr>
        <p:spPr>
          <a:ln/>
        </p:spPr>
        <p:txBody>
          <a:bodyPr/>
          <a:lstStyle>
            <a:lvl1pPr>
              <a:defRPr/>
            </a:lvl1pPr>
          </a:lstStyle>
          <a:p>
            <a:pPr>
              <a:defRPr/>
            </a:pPr>
            <a:fld id="{CD1D811E-9EF7-4DEB-BC8A-42208F29ADCE}" type="slidenum">
              <a:rPr lang="en-GB"/>
              <a:pPr>
                <a:defRPr/>
              </a:pPr>
              <a:t>‹#›</a:t>
            </a:fld>
            <a:endParaRPr lang="en-GB" dirty="0"/>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6"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110"/>
          <p:cNvSpPr>
            <a:spLocks noGrp="1" noChangeArrowheads="1"/>
          </p:cNvSpPr>
          <p:nvPr>
            <p:ph type="sldNum" sz="quarter" idx="12"/>
          </p:nvPr>
        </p:nvSpPr>
        <p:spPr>
          <a:ln/>
        </p:spPr>
        <p:txBody>
          <a:bodyPr/>
          <a:lstStyle>
            <a:lvl1pPr>
              <a:defRPr/>
            </a:lvl1pPr>
          </a:lstStyle>
          <a:p>
            <a:pPr>
              <a:defRPr/>
            </a:pPr>
            <a:fld id="{F9B16012-4B72-4FED-9531-A56C1AD2DA44}" type="slidenum">
              <a:rPr lang="en-GB"/>
              <a:pPr>
                <a:defRPr/>
              </a:pPr>
              <a:t>‹#›</a:t>
            </a:fld>
            <a:endParaRPr lang="en-GB" dirty="0"/>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8263"/>
            <a:ext cx="8915400" cy="6713537"/>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p:spPr>
            <p:txBody>
              <a:bodyPr wrap="none" anchor="ctr"/>
              <a:lstStyle/>
              <a:p>
                <a:endParaRPr lang="en-GB" dirty="0"/>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p:spPr>
            <p:txBody>
              <a:bodyPr wrap="none" anchor="ctr"/>
              <a:lstStyle/>
              <a:p>
                <a:endParaRPr lang="en-GB" dirty="0"/>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p:spPr>
            <p:txBody>
              <a:bodyPr wrap="none" anchor="ctr"/>
              <a:lstStyle/>
              <a:p>
                <a:endParaRPr lang="en-GB" dirty="0"/>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p:spPr>
            <p:txBody>
              <a:bodyPr wrap="none" anchor="ctr"/>
              <a:lstStyle/>
              <a:p>
                <a:endParaRPr lang="en-GB" dirty="0"/>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p:spPr>
            <p:txBody>
              <a:bodyPr wrap="none" anchor="ctr"/>
              <a:lstStyle/>
              <a:p>
                <a:endParaRPr lang="en-GB" dirty="0"/>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p:spPr>
            <p:txBody>
              <a:bodyPr wrap="none" anchor="ctr"/>
              <a:lstStyle/>
              <a:p>
                <a:endParaRPr lang="en-GB" dirty="0"/>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p:spPr>
            <p:txBody>
              <a:bodyPr wrap="none" anchor="ctr"/>
              <a:lstStyle/>
              <a:p>
                <a:endParaRPr lang="en-GB" dirty="0"/>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p:spPr>
            <p:txBody>
              <a:bodyPr wrap="none" anchor="ctr"/>
              <a:lstStyle/>
              <a:p>
                <a:endParaRPr lang="en-GB" dirty="0"/>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p:spPr>
            <p:txBody>
              <a:bodyPr wrap="none" anchor="ctr"/>
              <a:lstStyle/>
              <a:p>
                <a:endParaRPr lang="en-GB" dirty="0"/>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p:spPr>
            <p:txBody>
              <a:bodyPr wrap="none" anchor="ctr"/>
              <a:lstStyle/>
              <a:p>
                <a:endParaRPr lang="en-GB" dirty="0"/>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p:spPr>
            <p:txBody>
              <a:bodyPr wrap="none" anchor="ctr"/>
              <a:lstStyle/>
              <a:p>
                <a:endParaRPr lang="en-GB" dirty="0"/>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p:spPr>
            <p:txBody>
              <a:bodyPr wrap="none" anchor="ctr"/>
              <a:lstStyle/>
              <a:p>
                <a:endParaRPr lang="en-GB" dirty="0"/>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p:spPr>
            <p:txBody>
              <a:bodyPr wrap="none" anchor="ctr"/>
              <a:lstStyle/>
              <a:p>
                <a:endParaRPr lang="en-GB" dirty="0"/>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p:spPr>
            <p:txBody>
              <a:bodyPr wrap="none" anchor="ctr"/>
              <a:lstStyle/>
              <a:p>
                <a:endParaRPr lang="en-GB" dirty="0"/>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p:spPr>
            <p:txBody>
              <a:bodyPr wrap="none" anchor="ctr"/>
              <a:lstStyle/>
              <a:p>
                <a:endParaRPr lang="en-GB" dirty="0"/>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p:spPr>
            <p:txBody>
              <a:bodyPr wrap="none" anchor="ctr"/>
              <a:lstStyle/>
              <a:p>
                <a:endParaRPr lang="en-GB" dirty="0"/>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p:spPr>
            <p:txBody>
              <a:bodyPr wrap="none" anchor="ctr"/>
              <a:lstStyle/>
              <a:p>
                <a:endParaRPr lang="en-GB" dirty="0"/>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p:spPr>
            <p:txBody>
              <a:bodyPr wrap="none" anchor="ctr"/>
              <a:lstStyle/>
              <a:p>
                <a:endParaRPr lang="en-GB" dirty="0"/>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p:spPr>
            <p:txBody>
              <a:bodyPr wrap="none" anchor="ctr"/>
              <a:lstStyle/>
              <a:p>
                <a:endParaRPr lang="en-GB" dirty="0"/>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p:spPr>
            <p:txBody>
              <a:bodyPr wrap="none" anchor="ctr"/>
              <a:lstStyle/>
              <a:p>
                <a:endParaRPr lang="en-GB" dirty="0"/>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p:spPr>
            <p:txBody>
              <a:bodyPr wrap="none" anchor="ctr"/>
              <a:lstStyle/>
              <a:p>
                <a:endParaRPr lang="en-GB" dirty="0"/>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p:spPr>
            <p:txBody>
              <a:bodyPr wrap="none" anchor="ctr"/>
              <a:lstStyle/>
              <a:p>
                <a:endParaRPr lang="en-GB" dirty="0"/>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p:spPr>
            <p:txBody>
              <a:bodyPr wrap="none" anchor="ctr"/>
              <a:lstStyle/>
              <a:p>
                <a:endParaRPr lang="en-GB" dirty="0"/>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p:spPr>
            <p:txBody>
              <a:bodyPr wrap="none" anchor="ctr"/>
              <a:lstStyle/>
              <a:p>
                <a:endParaRPr lang="en-GB" dirty="0"/>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p:spPr>
            <p:txBody>
              <a:bodyPr wrap="none" anchor="ctr"/>
              <a:lstStyle/>
              <a:p>
                <a:endParaRPr lang="en-GB" dirty="0"/>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p:spPr>
            <p:txBody>
              <a:bodyPr wrap="none" anchor="ctr"/>
              <a:lstStyle/>
              <a:p>
                <a:endParaRPr lang="en-GB" dirty="0"/>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p:spPr>
            <p:txBody>
              <a:bodyPr wrap="none" anchor="ctr"/>
              <a:lstStyle/>
              <a:p>
                <a:endParaRPr lang="en-GB" dirty="0"/>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p:spPr>
            <p:txBody>
              <a:bodyPr wrap="none" anchor="ctr"/>
              <a:lstStyle/>
              <a:p>
                <a:endParaRPr lang="en-GB" dirty="0"/>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p:spPr>
            <p:txBody>
              <a:bodyPr wrap="none" anchor="ctr"/>
              <a:lstStyle/>
              <a:p>
                <a:endParaRPr lang="en-GB" dirty="0"/>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p:spPr>
            <p:txBody>
              <a:bodyPr wrap="none" anchor="ctr"/>
              <a:lstStyle/>
              <a:p>
                <a:endParaRPr lang="en-GB" dirty="0"/>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p:spPr>
            <p:txBody>
              <a:bodyPr wrap="none" anchor="ctr"/>
              <a:lstStyle/>
              <a:p>
                <a:endParaRPr lang="en-GB" dirty="0"/>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p:spPr>
            <p:txBody>
              <a:bodyPr wrap="none" anchor="ctr"/>
              <a:lstStyle/>
              <a:p>
                <a:endParaRPr lang="en-GB" dirty="0"/>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p:spPr>
            <p:txBody>
              <a:bodyPr wrap="none" anchor="ctr"/>
              <a:lstStyle/>
              <a:p>
                <a:endParaRPr lang="en-GB" dirty="0"/>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p:spPr>
            <p:txBody>
              <a:bodyPr wrap="none" anchor="ctr"/>
              <a:lstStyle/>
              <a:p>
                <a:endParaRPr lang="en-GB" dirty="0"/>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p:spPr>
            <p:txBody>
              <a:bodyPr wrap="none" anchor="ctr"/>
              <a:lstStyle/>
              <a:p>
                <a:endParaRPr lang="en-GB" dirty="0"/>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p:spPr>
            <p:txBody>
              <a:bodyPr wrap="none" anchor="ctr"/>
              <a:lstStyle/>
              <a:p>
                <a:endParaRPr lang="en-GB" dirty="0"/>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p:spPr>
            <p:txBody>
              <a:bodyPr wrap="none" anchor="ctr"/>
              <a:lstStyle/>
              <a:p>
                <a:endParaRPr lang="en-GB" dirty="0"/>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p:spPr>
            <p:txBody>
              <a:bodyPr wrap="none" anchor="ctr"/>
              <a:lstStyle/>
              <a:p>
                <a:endParaRPr lang="en-GB" dirty="0"/>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p:spPr>
            <p:txBody>
              <a:bodyPr wrap="none" anchor="ctr"/>
              <a:lstStyle/>
              <a:p>
                <a:endParaRPr lang="en-GB" dirty="0"/>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p:spPr>
            <p:txBody>
              <a:bodyPr wrap="none" anchor="ctr"/>
              <a:lstStyle/>
              <a:p>
                <a:endParaRPr lang="en-GB" dirty="0"/>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p:spPr>
            <p:txBody>
              <a:bodyPr wrap="none" anchor="ctr"/>
              <a:lstStyle/>
              <a:p>
                <a:endParaRPr lang="en-GB" dirty="0"/>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p:spPr>
            <p:txBody>
              <a:bodyPr wrap="none" anchor="ctr"/>
              <a:lstStyle/>
              <a:p>
                <a:endParaRPr lang="en-GB" dirty="0"/>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p:spPr>
            <p:txBody>
              <a:bodyPr wrap="none" anchor="ctr"/>
              <a:lstStyle/>
              <a:p>
                <a:endParaRPr lang="en-GB" dirty="0"/>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p:spPr>
            <p:txBody>
              <a:bodyPr wrap="none" anchor="ctr"/>
              <a:lstStyle/>
              <a:p>
                <a:endParaRPr lang="en-GB" dirty="0"/>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p:spPr>
            <p:txBody>
              <a:bodyPr wrap="none" anchor="ctr"/>
              <a:lstStyle/>
              <a:p>
                <a:endParaRPr lang="en-GB" dirty="0"/>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p:spPr>
            <p:txBody>
              <a:bodyPr wrap="none" anchor="ctr"/>
              <a:lstStyle/>
              <a:p>
                <a:endParaRPr lang="en-GB" dirty="0"/>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p:spPr>
            <p:txBody>
              <a:bodyPr wrap="none" anchor="ctr"/>
              <a:lstStyle/>
              <a:p>
                <a:endParaRPr lang="en-GB" dirty="0"/>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p:spPr>
            <p:txBody>
              <a:bodyPr wrap="none" anchor="ctr"/>
              <a:lstStyle/>
              <a:p>
                <a:endParaRPr lang="en-GB" dirty="0"/>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p:spPr>
            <p:txBody>
              <a:bodyPr wrap="none" anchor="ctr"/>
              <a:lstStyle/>
              <a:p>
                <a:endParaRPr lang="en-GB" dirty="0"/>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p:spPr>
            <p:txBody>
              <a:bodyPr wrap="none" anchor="ctr"/>
              <a:lstStyle/>
              <a:p>
                <a:endParaRPr lang="en-GB" dirty="0"/>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p:spPr>
            <p:txBody>
              <a:bodyPr wrap="none" anchor="ctr"/>
              <a:lstStyle/>
              <a:p>
                <a:endParaRPr lang="en-GB" dirty="0"/>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p:spPr>
            <p:txBody>
              <a:bodyPr wrap="none" anchor="ctr"/>
              <a:lstStyle/>
              <a:p>
                <a:endParaRPr lang="en-GB" dirty="0"/>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p:spPr>
            <p:txBody>
              <a:bodyPr wrap="none" anchor="ctr"/>
              <a:lstStyle/>
              <a:p>
                <a:endParaRPr lang="en-GB" dirty="0"/>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p:spPr>
            <p:txBody>
              <a:bodyPr wrap="none" anchor="ctr"/>
              <a:lstStyle/>
              <a:p>
                <a:endParaRPr lang="en-GB" dirty="0"/>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p:spPr>
            <p:txBody>
              <a:bodyPr wrap="none" anchor="ctr"/>
              <a:lstStyle/>
              <a:p>
                <a:endParaRPr lang="en-GB" dirty="0"/>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p:spPr>
            <p:txBody>
              <a:bodyPr wrap="none" anchor="ctr"/>
              <a:lstStyle/>
              <a:p>
                <a:endParaRPr lang="en-GB" dirty="0"/>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p:spPr>
            <p:txBody>
              <a:bodyPr wrap="none" anchor="ctr"/>
              <a:lstStyle/>
              <a:p>
                <a:endParaRPr lang="en-GB" dirty="0"/>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p:spPr>
            <p:txBody>
              <a:bodyPr wrap="none" anchor="ctr"/>
              <a:lstStyle/>
              <a:p>
                <a:endParaRPr lang="en-GB" dirty="0"/>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p:spPr>
            <p:txBody>
              <a:bodyPr wrap="none" anchor="ctr"/>
              <a:lstStyle/>
              <a:p>
                <a:endParaRPr lang="en-GB" dirty="0"/>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p:spPr>
            <p:txBody>
              <a:bodyPr wrap="none" anchor="ctr"/>
              <a:lstStyle/>
              <a:p>
                <a:endParaRPr lang="en-GB" dirty="0"/>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p:spPr>
            <p:txBody>
              <a:bodyPr wrap="none" anchor="ctr"/>
              <a:lstStyle/>
              <a:p>
                <a:endParaRPr lang="en-GB" dirty="0"/>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p:spPr>
            <p:txBody>
              <a:bodyPr wrap="none" anchor="ctr"/>
              <a:lstStyle/>
              <a:p>
                <a:endParaRPr lang="en-GB" dirty="0"/>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p:spPr>
            <p:txBody>
              <a:bodyPr wrap="none" anchor="ctr"/>
              <a:lstStyle/>
              <a:p>
                <a:endParaRPr lang="en-GB" dirty="0"/>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p:spPr>
            <p:txBody>
              <a:bodyPr wrap="none" anchor="ctr"/>
              <a:lstStyle/>
              <a:p>
                <a:endParaRPr lang="en-GB" dirty="0"/>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p:spPr>
            <p:txBody>
              <a:bodyPr wrap="none" anchor="ctr"/>
              <a:lstStyle/>
              <a:p>
                <a:endParaRPr lang="en-GB" dirty="0"/>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p:spPr>
            <p:txBody>
              <a:bodyPr wrap="none" anchor="ctr"/>
              <a:lstStyle/>
              <a:p>
                <a:endParaRPr lang="en-GB" dirty="0"/>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p:spPr>
            <p:txBody>
              <a:bodyPr wrap="none" anchor="ctr"/>
              <a:lstStyle/>
              <a:p>
                <a:endParaRPr lang="en-GB" dirty="0"/>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p:spPr>
            <p:txBody>
              <a:bodyPr wrap="none" anchor="ctr"/>
              <a:lstStyle/>
              <a:p>
                <a:endParaRPr lang="en-GB" dirty="0"/>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p:spPr>
            <p:txBody>
              <a:bodyPr wrap="none" anchor="ctr"/>
              <a:lstStyle/>
              <a:p>
                <a:endParaRPr lang="en-GB" dirty="0"/>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p:spPr>
            <p:txBody>
              <a:bodyPr wrap="none" anchor="ctr"/>
              <a:lstStyle/>
              <a:p>
                <a:endParaRPr lang="en-GB" dirty="0"/>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p:spPr>
            <p:txBody>
              <a:bodyPr wrap="none" anchor="ctr"/>
              <a:lstStyle/>
              <a:p>
                <a:endParaRPr lang="en-GB" dirty="0"/>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p:spPr>
            <p:txBody>
              <a:bodyPr wrap="none" anchor="ctr"/>
              <a:lstStyle/>
              <a:p>
                <a:endParaRPr lang="en-GB" dirty="0"/>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p:spPr>
            <p:txBody>
              <a:bodyPr wrap="none" anchor="ctr"/>
              <a:lstStyle/>
              <a:p>
                <a:endParaRPr lang="en-GB" dirty="0"/>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p:spPr>
            <p:txBody>
              <a:bodyPr wrap="none" anchor="ctr"/>
              <a:lstStyle/>
              <a:p>
                <a:endParaRPr lang="en-GB" dirty="0"/>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p:spPr>
            <p:txBody>
              <a:bodyPr wrap="none" anchor="ctr"/>
              <a:lstStyle/>
              <a:p>
                <a:endParaRPr lang="en-GB" dirty="0"/>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p:spPr>
            <p:txBody>
              <a:bodyPr wrap="none" anchor="ctr"/>
              <a:lstStyle/>
              <a:p>
                <a:endParaRPr lang="en-GB" dirty="0"/>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p:spPr>
            <p:txBody>
              <a:bodyPr wrap="none" anchor="ctr"/>
              <a:lstStyle/>
              <a:p>
                <a:endParaRPr lang="en-GB" dirty="0"/>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p:spPr>
            <p:txBody>
              <a:bodyPr wrap="none" anchor="ctr"/>
              <a:lstStyle/>
              <a:p>
                <a:endParaRPr lang="en-GB" dirty="0"/>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p:spPr>
            <p:txBody>
              <a:bodyPr wrap="none" anchor="ctr"/>
              <a:lstStyle/>
              <a:p>
                <a:endParaRPr lang="en-GB" dirty="0"/>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p:spPr>
            <p:txBody>
              <a:bodyPr wrap="none" anchor="ctr"/>
              <a:lstStyle/>
              <a:p>
                <a:endParaRPr lang="en-GB" dirty="0"/>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p:spPr>
            <p:txBody>
              <a:bodyPr wrap="none" anchor="ctr"/>
              <a:lstStyle/>
              <a:p>
                <a:endParaRPr lang="en-GB" dirty="0"/>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p:spPr>
            <p:txBody>
              <a:bodyPr wrap="none" anchor="ctr"/>
              <a:lstStyle/>
              <a:p>
                <a:endParaRPr lang="en-GB" dirty="0"/>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p:spPr>
            <p:txBody>
              <a:bodyPr wrap="none" anchor="ctr"/>
              <a:lstStyle/>
              <a:p>
                <a:endParaRPr lang="en-GB" dirty="0"/>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p:spPr>
            <p:txBody>
              <a:bodyPr wrap="none" anchor="ctr"/>
              <a:lstStyle/>
              <a:p>
                <a:endParaRPr lang="en-GB" dirty="0"/>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p:spPr>
            <p:txBody>
              <a:bodyPr wrap="none" anchor="ctr"/>
              <a:lstStyle/>
              <a:p>
                <a:endParaRPr lang="en-GB" dirty="0"/>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p:spPr>
            <p:txBody>
              <a:bodyPr wrap="none" anchor="ctr"/>
              <a:lstStyle/>
              <a:p>
                <a:endParaRPr lang="en-GB" dirty="0"/>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p:spPr>
            <p:txBody>
              <a:bodyPr wrap="none" anchor="ctr"/>
              <a:lstStyle/>
              <a:p>
                <a:endParaRPr lang="en-GB" dirty="0"/>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p:spPr>
            <p:txBody>
              <a:bodyPr wrap="none" anchor="ctr"/>
              <a:lstStyle/>
              <a:p>
                <a:endParaRPr lang="en-GB" dirty="0"/>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p:spPr>
            <p:txBody>
              <a:bodyPr wrap="none" anchor="ctr"/>
              <a:lstStyle/>
              <a:p>
                <a:endParaRPr lang="en-GB" dirty="0"/>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p:spPr>
            <p:txBody>
              <a:bodyPr wrap="none" anchor="ctr"/>
              <a:lstStyle/>
              <a:p>
                <a:endParaRPr lang="en-GB" dirty="0"/>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p:spPr>
            <p:txBody>
              <a:bodyPr wrap="none" anchor="ctr"/>
              <a:lstStyle/>
              <a:p>
                <a:endParaRPr lang="en-GB" dirty="0"/>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p:spPr>
            <p:txBody>
              <a:bodyPr wrap="none" anchor="ctr"/>
              <a:lstStyle/>
              <a:p>
                <a:endParaRPr lang="en-GB" dirty="0"/>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p:spPr>
            <p:txBody>
              <a:bodyPr wrap="none" anchor="ctr"/>
              <a:lstStyle/>
              <a:p>
                <a:endParaRPr lang="en-GB" dirty="0"/>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p:spPr>
            <p:txBody>
              <a:bodyPr wrap="none" anchor="ctr"/>
              <a:lstStyle/>
              <a:p>
                <a:endParaRPr lang="en-GB" dirty="0"/>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p:spPr>
            <p:txBody>
              <a:bodyPr wrap="none" anchor="ctr"/>
              <a:lstStyle/>
              <a:p>
                <a:endParaRPr lang="en-GB" dirty="0"/>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p:spPr>
            <p:txBody>
              <a:bodyPr wrap="none" anchor="ctr"/>
              <a:lstStyle/>
              <a:p>
                <a:endParaRPr lang="en-GB" dirty="0"/>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p:spPr>
            <p:txBody>
              <a:bodyPr wrap="none" anchor="ctr"/>
              <a:lstStyle/>
              <a:p>
                <a:endParaRPr lang="en-GB" dirty="0"/>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p:spPr>
            <p:txBody>
              <a:bodyPr wrap="none" anchor="ctr"/>
              <a:lstStyle/>
              <a:p>
                <a:endParaRPr lang="en-GB" dirty="0"/>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grpSp>
      </p:grpSp>
      <p:sp>
        <p:nvSpPr>
          <p:cNvPr id="1027"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308"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pPr>
              <a:defRPr/>
            </a:pPr>
            <a:endParaRPr lang="en-GB" dirty="0"/>
          </a:p>
        </p:txBody>
      </p:sp>
      <p:sp>
        <p:nvSpPr>
          <p:cNvPr id="51309"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pPr>
              <a:defRPr/>
            </a:pPr>
            <a:endParaRPr lang="en-GB" dirty="0"/>
          </a:p>
        </p:txBody>
      </p:sp>
      <p:sp>
        <p:nvSpPr>
          <p:cNvPr id="51310"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pPr>
              <a:defRPr/>
            </a:pPr>
            <a:fld id="{E8CA763E-9458-4394-9825-1A87E4E933FD}" type="slidenum">
              <a:rPr lang="en-GB"/>
              <a:pPr>
                <a:defRPr/>
              </a:pPr>
              <a:t>‹#›</a:t>
            </a:fld>
            <a:endParaRPr lang="en-GB" dirty="0"/>
          </a:p>
        </p:txBody>
      </p:sp>
      <p:sp>
        <p:nvSpPr>
          <p:cNvPr id="1031"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Tree>
  </p:cSld>
  <p:clrMap bg1="lt1" tx1="dk1" bg2="lt2" tx2="dk2" accent1="accent1" accent2="accent2" accent3="accent3" accent4="accent4" accent5="accent5" accent6="accent6" hlink="hlink" folHlink="folHlink"/>
  <p:sldLayoutIdLst>
    <p:sldLayoutId id="2147483841"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ransition>
    <p:cut/>
  </p:transition>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ecopp.org.uk/" TargetMode="External"/><Relationship Id="rId2" Type="http://schemas.openxmlformats.org/officeDocument/2006/relationships/hyperlink" Target="mailto:jennifer@mecopp.org.uk"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sz="3200" dirty="0">
                <a:latin typeface="Arial" panose="020B0604020202020204" pitchFamily="34" charset="0"/>
                <a:cs typeface="Arial" panose="020B0604020202020204" pitchFamily="34" charset="0"/>
              </a:rPr>
              <a:t>Supporting</a:t>
            </a:r>
            <a:r>
              <a:rPr lang="en-GB" altLang="en-US" sz="3600" dirty="0">
                <a:latin typeface="Arial Unicode MS" pitchFamily="34" charset="-128"/>
              </a:rPr>
              <a:t>  BME  Carers </a:t>
            </a:r>
          </a:p>
        </p:txBody>
      </p:sp>
      <p:sp>
        <p:nvSpPr>
          <p:cNvPr id="3075" name="Rectangle 3"/>
          <p:cNvSpPr>
            <a:spLocks noGrp="1" noChangeArrowheads="1"/>
          </p:cNvSpPr>
          <p:nvPr>
            <p:ph idx="4294967295"/>
          </p:nvPr>
        </p:nvSpPr>
        <p:spPr>
          <a:xfrm>
            <a:off x="1185863" y="2214563"/>
            <a:ext cx="7958137" cy="3881437"/>
          </a:xfrm>
        </p:spPr>
        <p:txBody>
          <a:bodyPr/>
          <a:lstStyle/>
          <a:p>
            <a:pPr marL="0" indent="0" algn="ctr" eaLnBrk="1" hangingPunct="1">
              <a:buNone/>
            </a:pPr>
            <a:r>
              <a:rPr lang="en-GB" altLang="en-US" sz="2800" dirty="0">
                <a:latin typeface="Arial" panose="020B0604020202020204" pitchFamily="34" charset="0"/>
                <a:cs typeface="Arial" panose="020B0604020202020204" pitchFamily="34" charset="0"/>
              </a:rPr>
              <a:t>Maggie Chiwanza</a:t>
            </a:r>
          </a:p>
          <a:p>
            <a:pPr marL="0" indent="0" algn="ctr" eaLnBrk="1" hangingPunct="1">
              <a:buNone/>
            </a:pPr>
            <a:r>
              <a:rPr lang="en-GB" altLang="en-US" sz="2800" dirty="0">
                <a:latin typeface="Arial" panose="020B0604020202020204" pitchFamily="34" charset="0"/>
                <a:cs typeface="Arial" panose="020B0604020202020204" pitchFamily="34" charset="0"/>
              </a:rPr>
              <a:t>CEO </a:t>
            </a:r>
          </a:p>
          <a:p>
            <a:pPr marL="0" indent="0" algn="ctr" eaLnBrk="1" hangingPunct="1">
              <a:buNone/>
            </a:pPr>
            <a:r>
              <a:rPr lang="en-GB" altLang="en-US" sz="2800" dirty="0">
                <a:latin typeface="Arial" panose="020B0604020202020204" pitchFamily="34" charset="0"/>
                <a:cs typeface="Arial" panose="020B0604020202020204" pitchFamily="34" charset="0"/>
              </a:rPr>
              <a:t>MECOPP</a:t>
            </a:r>
          </a:p>
          <a:p>
            <a:pPr marL="0" indent="0" algn="ctr" eaLnBrk="1" hangingPunct="1">
              <a:buNone/>
            </a:pPr>
            <a:r>
              <a:rPr lang="en-GB" altLang="en-US" sz="2800" dirty="0">
                <a:latin typeface="Arial" panose="020B0604020202020204" pitchFamily="34" charset="0"/>
                <a:cs typeface="Arial" panose="020B0604020202020204" pitchFamily="34" charset="0"/>
              </a:rPr>
              <a:t>27</a:t>
            </a:r>
            <a:r>
              <a:rPr lang="en-GB" altLang="en-US" sz="2800" baseline="30000" dirty="0">
                <a:latin typeface="Arial" panose="020B0604020202020204" pitchFamily="34" charset="0"/>
                <a:cs typeface="Arial" panose="020B0604020202020204" pitchFamily="34" charset="0"/>
              </a:rPr>
              <a:t>th</a:t>
            </a:r>
            <a:r>
              <a:rPr lang="en-GB" altLang="en-US" sz="2800" dirty="0">
                <a:latin typeface="Arial" panose="020B0604020202020204" pitchFamily="34" charset="0"/>
                <a:cs typeface="Arial" panose="020B0604020202020204" pitchFamily="34" charset="0"/>
              </a:rPr>
              <a:t> January 2022</a:t>
            </a:r>
          </a:p>
          <a:p>
            <a:pPr marL="0" indent="0" eaLnBrk="1" hangingPunct="1">
              <a:buNone/>
            </a:pPr>
            <a:endParaRPr lang="en-GB" altLang="en-US" dirty="0">
              <a:latin typeface="Arial Unicode MS" pitchFamily="34" charset="-128"/>
            </a:endParaRPr>
          </a:p>
        </p:txBody>
      </p:sp>
      <p:pic>
        <p:nvPicPr>
          <p:cNvPr id="5" name="Picture 4" descr="S:\Logos and signatures\mecopp_logo.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73142" y="651613"/>
            <a:ext cx="873274" cy="115082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z="3200" b="1" dirty="0">
                <a:latin typeface="Arial" charset="0"/>
                <a:cs typeface="Arial" charset="0"/>
              </a:rPr>
              <a:t>MECOPP</a:t>
            </a:r>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GB" sz="1600" dirty="0">
                <a:latin typeface="Arial" panose="020B0604020202020204" pitchFamily="34" charset="0"/>
                <a:cs typeface="Arial" panose="020B0604020202020204" pitchFamily="34" charset="0"/>
              </a:rPr>
              <a:t>Scotland’s only dedicated Black and Minority Ethnic carers’ organisation.</a:t>
            </a:r>
          </a:p>
          <a:p>
            <a:pPr>
              <a:buFont typeface="Arial" panose="020B0604020202020204" pitchFamily="34" charset="0"/>
              <a:buChar char="•"/>
              <a:defRPr/>
            </a:pPr>
            <a:r>
              <a:rPr lang="en-GB" sz="1600" dirty="0">
                <a:latin typeface="Arial" panose="020B0604020202020204" pitchFamily="34" charset="0"/>
                <a:cs typeface="Arial" panose="020B0604020202020204" pitchFamily="34" charset="0"/>
              </a:rPr>
              <a:t>Focus of work are carers with one or more protected characteristics.</a:t>
            </a:r>
          </a:p>
          <a:p>
            <a:pPr>
              <a:buFont typeface="Arial" panose="020B0604020202020204" pitchFamily="34" charset="0"/>
              <a:buChar char="•"/>
            </a:pPr>
            <a:r>
              <a:rPr lang="en-GB" altLang="en-US" sz="1600" dirty="0">
                <a:latin typeface="Arial" charset="0"/>
                <a:cs typeface="Arial" charset="0"/>
              </a:rPr>
              <a:t>Advocacy &amp; casework support, multi-lingual advice and information, education, training and learning opportunities, social, recreational and therapeutic activities, workforce training, policy and service development.</a:t>
            </a:r>
          </a:p>
          <a:p>
            <a:pPr>
              <a:buFont typeface="Arial" panose="020B0604020202020204" pitchFamily="34" charset="0"/>
              <a:buChar char="•"/>
            </a:pPr>
            <a:r>
              <a:rPr lang="en-GB" altLang="en-US" sz="1600" dirty="0">
                <a:latin typeface="Arial" charset="0"/>
                <a:cs typeface="Arial" charset="0"/>
              </a:rPr>
              <a:t>Chinese healthy living project, Gypsy/Travellers carers’ project, BME carer support services and self-directed Support team.</a:t>
            </a:r>
          </a:p>
          <a:p>
            <a:pPr marL="0" indent="0">
              <a:buNone/>
              <a:defRPr/>
            </a:pPr>
            <a:endParaRPr lang="en-GB" sz="1600" dirty="0">
              <a:latin typeface="Arial" panose="020B0604020202020204" pitchFamily="34" charset="0"/>
              <a:cs typeface="Arial" panose="020B0604020202020204" pitchFamily="34" charset="0"/>
            </a:endParaRPr>
          </a:p>
          <a:p>
            <a:pPr marL="0" indent="0">
              <a:buFont typeface="Wingdings" pitchFamily="2" charset="2"/>
              <a:buNone/>
              <a:defRPr/>
            </a:pPr>
            <a:endParaRPr lang="en-GB" sz="2400" dirty="0">
              <a:latin typeface="Arial" panose="020B0604020202020204" pitchFamily="34" charset="0"/>
              <a:cs typeface="Arial" panose="020B0604020202020204" pitchFamily="34" charset="0"/>
            </a:endParaRPr>
          </a:p>
        </p:txBody>
      </p:sp>
      <p:pic>
        <p:nvPicPr>
          <p:cNvPr id="4" name="Picture 3" descr="S:\Logos and signatures\mecopp_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73142" y="651613"/>
            <a:ext cx="873274" cy="115082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z="3200" b="1" dirty="0">
                <a:latin typeface="Arial Unicode MS" pitchFamily="34" charset="-128"/>
              </a:rPr>
              <a:t>Context</a:t>
            </a:r>
          </a:p>
        </p:txBody>
      </p:sp>
      <p:sp>
        <p:nvSpPr>
          <p:cNvPr id="7171" name="Rectangle 3"/>
          <p:cNvSpPr>
            <a:spLocks noGrp="1" noChangeArrowheads="1"/>
          </p:cNvSpPr>
          <p:nvPr>
            <p:ph type="body" idx="1"/>
          </p:nvPr>
        </p:nvSpPr>
        <p:spPr/>
        <p:txBody>
          <a:bodyPr/>
          <a:lstStyle/>
          <a:p>
            <a:r>
              <a:rPr lang="en-GB" sz="1600" dirty="0">
                <a:latin typeface="Arial" charset="0"/>
                <a:cs typeface="Arial" charset="0"/>
              </a:rPr>
              <a:t>There should be greater awareness in delivering culturally competent services. Cultural competence as a concept has evolved particularly in relation to BME groups but it applies equally to other equality groups and all forms of social care.</a:t>
            </a:r>
          </a:p>
          <a:p>
            <a:pPr marL="0" indent="0">
              <a:buNone/>
            </a:pPr>
            <a:endParaRPr lang="en-GB" sz="1600" dirty="0">
              <a:latin typeface="Arial" charset="0"/>
              <a:cs typeface="Arial" charset="0"/>
            </a:endParaRPr>
          </a:p>
          <a:p>
            <a:r>
              <a:rPr lang="en-GB" sz="1600" dirty="0">
                <a:latin typeface="Arial" charset="0"/>
                <a:cs typeface="Arial" charset="0"/>
              </a:rPr>
              <a:t>Cultural competence recognises that there are barriers which effectively prevent BME carers and service users accessing appropriate support and services. These barriers may be visible, such as producing information in English only, or invisible, such as the assumptions of individual workers which may lead to cultural stereotyping.</a:t>
            </a:r>
          </a:p>
          <a:p>
            <a:pPr eaLnBrk="1" hangingPunct="1"/>
            <a:endParaRPr lang="en-GB" altLang="en-US" sz="2800" dirty="0">
              <a:latin typeface="Arial Unicode MS" pitchFamily="34" charset="-128"/>
            </a:endParaRPr>
          </a:p>
        </p:txBody>
      </p:sp>
      <p:pic>
        <p:nvPicPr>
          <p:cNvPr id="4" name="Picture 3" descr="S:\Logos and signatures\mecopp_logo.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73142" y="651613"/>
            <a:ext cx="873274" cy="115082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3200" dirty="0">
                <a:latin typeface="+mn-lt"/>
                <a:cs typeface="Arial" charset="0"/>
              </a:rPr>
              <a:t>Disadvantage &amp;Discrimination</a:t>
            </a:r>
          </a:p>
        </p:txBody>
      </p:sp>
      <p:sp>
        <p:nvSpPr>
          <p:cNvPr id="12291" name="Content Placeholder 2"/>
          <p:cNvSpPr>
            <a:spLocks noGrp="1"/>
          </p:cNvSpPr>
          <p:nvPr>
            <p:ph idx="1"/>
          </p:nvPr>
        </p:nvSpPr>
        <p:spPr/>
        <p:txBody>
          <a:bodyPr/>
          <a:lstStyle/>
          <a:p>
            <a:r>
              <a:rPr lang="en-GB" sz="1600" dirty="0">
                <a:latin typeface="Arial" charset="0"/>
                <a:cs typeface="Arial" charset="0"/>
              </a:rPr>
              <a:t>Attitudes &amp; Stereotypes</a:t>
            </a:r>
          </a:p>
          <a:p>
            <a:r>
              <a:rPr lang="en-GB" sz="1600" dirty="0">
                <a:latin typeface="Arial" charset="0"/>
                <a:cs typeface="Arial" charset="0"/>
              </a:rPr>
              <a:t>Self/identification of BME carers</a:t>
            </a:r>
          </a:p>
          <a:p>
            <a:r>
              <a:rPr lang="en-GB" sz="1600" dirty="0">
                <a:latin typeface="Arial" charset="0"/>
                <a:cs typeface="Arial" charset="0"/>
              </a:rPr>
              <a:t>Access to information</a:t>
            </a:r>
          </a:p>
          <a:p>
            <a:r>
              <a:rPr lang="en-GB" sz="1600" dirty="0">
                <a:latin typeface="Arial" charset="0"/>
                <a:cs typeface="Arial" charset="0"/>
              </a:rPr>
              <a:t>Needs of the majority ‘v’ the minority</a:t>
            </a:r>
          </a:p>
          <a:p>
            <a:r>
              <a:rPr lang="en-GB" sz="1600" dirty="0">
                <a:latin typeface="Arial" charset="0"/>
                <a:cs typeface="Arial" charset="0"/>
              </a:rPr>
              <a:t>Barriers within services</a:t>
            </a:r>
          </a:p>
          <a:p>
            <a:r>
              <a:rPr lang="en-GB" sz="1600" dirty="0">
                <a:latin typeface="Arial" charset="0"/>
                <a:cs typeface="Arial" charset="0"/>
              </a:rPr>
              <a:t>Barriers within BME communities</a:t>
            </a:r>
          </a:p>
          <a:p>
            <a:pPr marL="0" lvl="0" indent="0">
              <a:lnSpc>
                <a:spcPct val="107000"/>
              </a:lnSpc>
              <a:spcAft>
                <a:spcPts val="800"/>
              </a:spcAft>
              <a:buNone/>
              <a:tabLst>
                <a:tab pos="45720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tabLst>
                <a:tab pos="457200" algn="l"/>
              </a:tabLst>
            </a:pPr>
            <a:endParaRPr lang="en-GB" sz="1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S:\Logos and signatures\mecopp_log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73142" y="651613"/>
            <a:ext cx="873274" cy="115082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E1965A-A921-402A-8B83-63C6FC2056A0}"/>
              </a:ext>
            </a:extLst>
          </p:cNvPr>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Practice</a:t>
            </a:r>
            <a:r>
              <a:rPr lang="en-GB" dirty="0"/>
              <a:t>     </a:t>
            </a:r>
          </a:p>
        </p:txBody>
      </p:sp>
      <p:sp>
        <p:nvSpPr>
          <p:cNvPr id="3" name="Content Placeholder 2">
            <a:extLst>
              <a:ext uri="{FF2B5EF4-FFF2-40B4-BE49-F238E27FC236}">
                <a16:creationId xmlns:a16="http://schemas.microsoft.com/office/drawing/2014/main" xmlns="" id="{7602052D-8304-41A8-B3B1-9B10130758A1}"/>
              </a:ext>
            </a:extLst>
          </p:cNvPr>
          <p:cNvSpPr>
            <a:spLocks noGrp="1"/>
          </p:cNvSpPr>
          <p:nvPr>
            <p:ph idx="1"/>
          </p:nvPr>
        </p:nvSpPr>
        <p:spPr/>
        <p:txBody>
          <a:bodyPr/>
          <a:lstStyle/>
          <a:p>
            <a:pPr marL="0" indent="0">
              <a:buNone/>
            </a:pPr>
            <a:r>
              <a:rPr lang="en-GB" sz="1600" dirty="0">
                <a:latin typeface="Arial" panose="020B0604020202020204" pitchFamily="34" charset="0"/>
                <a:ea typeface="Arial Unicode MS" panose="020B0604020202020204" pitchFamily="34" charset="-128"/>
                <a:cs typeface="Arial" panose="020B0604020202020204" pitchFamily="34" charset="0"/>
              </a:rPr>
              <a:t>MECOPP supports  Health and Social  care practitioners by</a:t>
            </a:r>
          </a:p>
          <a:p>
            <a:pPr marL="0" indent="0">
              <a:buNone/>
            </a:pPr>
            <a:endParaRPr lang="en-GB" sz="1600" dirty="0">
              <a:latin typeface="Arial" panose="020B0604020202020204" pitchFamily="34" charset="0"/>
              <a:ea typeface="Arial Unicode MS" panose="020B0604020202020204" pitchFamily="34" charset="-128"/>
              <a:cs typeface="Arial" panose="020B0604020202020204" pitchFamily="34" charset="0"/>
            </a:endParaRPr>
          </a:p>
          <a:p>
            <a:r>
              <a:rPr lang="en-GB" sz="1600" dirty="0">
                <a:latin typeface="Arial" panose="020B0604020202020204" pitchFamily="34" charset="0"/>
                <a:ea typeface="Arial Unicode MS" panose="020B0604020202020204" pitchFamily="34" charset="-128"/>
                <a:cs typeface="Arial" panose="020B0604020202020204" pitchFamily="34" charset="0"/>
              </a:rPr>
              <a:t>Sharing good practice and resources in accessible formats.</a:t>
            </a:r>
          </a:p>
          <a:p>
            <a:pPr algn="l"/>
            <a:r>
              <a:rPr lang="en-GB" sz="1600" b="0" i="0" dirty="0">
                <a:effectLst/>
                <a:latin typeface="Arial" panose="020B0604020202020204" pitchFamily="34" charset="0"/>
                <a:cs typeface="Arial" panose="020B0604020202020204" pitchFamily="34" charset="0"/>
              </a:rPr>
              <a:t>MECOPP and COCIS have established a network for staff supporting BME carers.</a:t>
            </a:r>
          </a:p>
          <a:p>
            <a:pPr algn="l"/>
            <a:r>
              <a:rPr lang="en-GB" sz="1600" b="0" i="0" dirty="0">
                <a:effectLst/>
                <a:latin typeface="Arial" panose="020B0604020202020204" pitchFamily="34" charset="0"/>
                <a:cs typeface="Arial" panose="020B0604020202020204" pitchFamily="34" charset="0"/>
              </a:rPr>
              <a:t>Ongoing development of Carers and Equalities E-Network to share good practice, disseminate information.</a:t>
            </a:r>
            <a:endParaRPr lang="en-GB" sz="1600" dirty="0">
              <a:latin typeface="Arial" panose="020B0604020202020204" pitchFamily="34" charset="0"/>
              <a:ea typeface="Arial Unicode MS" panose="020B0604020202020204" pitchFamily="34" charset="-128"/>
              <a:cs typeface="Arial" panose="020B0604020202020204" pitchFamily="34" charset="0"/>
            </a:endParaRPr>
          </a:p>
          <a:p>
            <a:r>
              <a:rPr lang="en-GB" sz="1600" dirty="0">
                <a:latin typeface="Arial" panose="020B0604020202020204" pitchFamily="34" charset="0"/>
                <a:ea typeface="Arial Unicode MS" panose="020B0604020202020204" pitchFamily="34" charset="-128"/>
                <a:cs typeface="Arial" panose="020B0604020202020204" pitchFamily="34" charset="0"/>
              </a:rPr>
              <a:t>Full or half day training on ‘achieving cultural competency within the assessment process’ .</a:t>
            </a:r>
          </a:p>
          <a:p>
            <a:r>
              <a:rPr lang="en-GB" sz="1600" dirty="0">
                <a:latin typeface="Arial" panose="020B0604020202020204" pitchFamily="34" charset="0"/>
                <a:cs typeface="Arial" panose="020B0604020202020204" pitchFamily="34" charset="0"/>
              </a:rPr>
              <a:t>Delivery of awareness raising sessions on equality requirements within the Carers Act.</a:t>
            </a:r>
            <a:endParaRPr lang="en-GB" sz="1600" dirty="0">
              <a:latin typeface="Arial" panose="020B0604020202020204" pitchFamily="34" charset="0"/>
              <a:ea typeface="Arial Unicode MS" panose="020B0604020202020204" pitchFamily="34" charset="-128"/>
              <a:cs typeface="Arial" panose="020B0604020202020204" pitchFamily="34" charset="0"/>
            </a:endParaRPr>
          </a:p>
          <a:p>
            <a:r>
              <a:rPr lang="en-GB" sz="1600" dirty="0">
                <a:latin typeface="Arial" panose="020B0604020202020204" pitchFamily="34" charset="0"/>
                <a:ea typeface="Arial Unicode MS" panose="020B0604020202020204" pitchFamily="34" charset="-128"/>
                <a:cs typeface="Arial" panose="020B0604020202020204" pitchFamily="34" charset="0"/>
              </a:rPr>
              <a:t>Support with equality impact assessments.</a:t>
            </a:r>
          </a:p>
          <a:p>
            <a:endParaRPr lang="en-GB" sz="1600" dirty="0">
              <a:latin typeface="Arial" panose="020B0604020202020204" pitchFamily="34" charset="0"/>
              <a:ea typeface="Arial Unicode MS" panose="020B0604020202020204" pitchFamily="34" charset="-128"/>
              <a:cs typeface="Arial" panose="020B0604020202020204" pitchFamily="34" charset="0"/>
            </a:endParaRPr>
          </a:p>
          <a:p>
            <a:pPr marL="0" indent="0">
              <a:buNone/>
            </a:pPr>
            <a:endParaRPr lang="en-GB" sz="1600" dirty="0">
              <a:latin typeface="+mj-lt"/>
              <a:ea typeface="Arial Unicode MS" panose="020B0604020202020204" pitchFamily="34" charset="-128"/>
              <a:cs typeface="Arial" panose="020B0604020202020204" pitchFamily="34" charset="0"/>
            </a:endParaRPr>
          </a:p>
          <a:p>
            <a:pPr marL="0" indent="0">
              <a:buNone/>
            </a:pPr>
            <a:endParaRPr lang="en-GB" sz="1600" dirty="0">
              <a:latin typeface="+mj-lt"/>
              <a:ea typeface="Arial Unicode MS" panose="020B0604020202020204" pitchFamily="34" charset="-128"/>
              <a:cs typeface="Arial" panose="020B0604020202020204" pitchFamily="34" charset="0"/>
            </a:endParaRPr>
          </a:p>
          <a:p>
            <a:endParaRPr lang="en-GB" dirty="0"/>
          </a:p>
        </p:txBody>
      </p:sp>
      <p:pic>
        <p:nvPicPr>
          <p:cNvPr id="1030" name="Picture 6" descr="Image preview">
            <a:extLst>
              <a:ext uri="{FF2B5EF4-FFF2-40B4-BE49-F238E27FC236}">
                <a16:creationId xmlns:a16="http://schemas.microsoft.com/office/drawing/2014/main" xmlns="" id="{A78E2AA1-322E-4FB1-953F-8FB43FD3CF5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16216" y="716756"/>
            <a:ext cx="952500" cy="12668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4018815"/>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7949C4-A03B-44AF-9D49-5A0C7E60A0F6}"/>
              </a:ext>
            </a:extLst>
          </p:cNvPr>
          <p:cNvSpPr>
            <a:spLocks noGrp="1"/>
          </p:cNvSpPr>
          <p:nvPr>
            <p:ph type="title"/>
          </p:nvPr>
        </p:nvSpPr>
        <p:spPr/>
        <p:txBody>
          <a:bodyPr/>
          <a:lstStyle/>
          <a:p>
            <a:r>
              <a:rPr lang="en-GB" sz="4000" dirty="0"/>
              <a:t>Any Questions ? </a:t>
            </a:r>
            <a:endParaRPr lang="en-GB" dirty="0"/>
          </a:p>
        </p:txBody>
      </p:sp>
      <p:sp>
        <p:nvSpPr>
          <p:cNvPr id="3" name="Subtitle 2">
            <a:extLst>
              <a:ext uri="{FF2B5EF4-FFF2-40B4-BE49-F238E27FC236}">
                <a16:creationId xmlns:a16="http://schemas.microsoft.com/office/drawing/2014/main" xmlns="" id="{C7A929E8-02B0-4CC7-B255-A9592BFAA8D7}"/>
              </a:ext>
            </a:extLst>
          </p:cNvPr>
          <p:cNvSpPr>
            <a:spLocks noGrp="1"/>
          </p:cNvSpPr>
          <p:nvPr>
            <p:ph idx="1"/>
          </p:nvPr>
        </p:nvSpPr>
        <p:spPr/>
        <p:txBody>
          <a:bodyPr/>
          <a:lstStyle/>
          <a:p>
            <a:pPr>
              <a:spcBef>
                <a:spcPct val="0"/>
              </a:spcBef>
              <a:buClrTx/>
              <a:buSzTx/>
              <a:buFontTx/>
              <a:buNone/>
            </a:pPr>
            <a:endParaRPr lang="en-GB" altLang="en-US" sz="1100" dirty="0">
              <a:solidFill>
                <a:srgbClr val="0B5D18"/>
              </a:solidFill>
              <a:latin typeface="Arial" panose="020B0604020202020204" pitchFamily="34" charset="0"/>
            </a:endParaRPr>
          </a:p>
          <a:p>
            <a:pPr>
              <a:spcBef>
                <a:spcPct val="0"/>
              </a:spcBef>
              <a:buClrTx/>
              <a:buSzTx/>
              <a:buNone/>
            </a:pPr>
            <a:endParaRPr lang="en-GB" sz="1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xmlns="" id="{9AFC2397-1517-44DC-A0DB-919DD13FEBC4}"/>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04248" y="609600"/>
            <a:ext cx="1060850" cy="1195261"/>
          </a:xfrm>
          <a:prstGeom prst="rect">
            <a:avLst/>
          </a:prstGeom>
        </p:spPr>
      </p:pic>
    </p:spTree>
    <p:extLst>
      <p:ext uri="{BB962C8B-B14F-4D97-AF65-F5344CB8AC3E}">
        <p14:creationId xmlns:p14="http://schemas.microsoft.com/office/powerpoint/2010/main" xmlns="" val="830818830"/>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D4EA6C-1B0A-4DC3-A836-35F5912CF38A}"/>
              </a:ext>
            </a:extLst>
          </p:cNvPr>
          <p:cNvSpPr>
            <a:spLocks noGrp="1"/>
          </p:cNvSpPr>
          <p:nvPr>
            <p:ph type="title"/>
          </p:nvPr>
        </p:nvSpPr>
        <p:spPr/>
        <p:txBody>
          <a:bodyPr/>
          <a:lstStyle/>
          <a:p>
            <a:r>
              <a:rPr lang="en-GB" sz="4000" dirty="0"/>
              <a:t>Thank</a:t>
            </a:r>
            <a:r>
              <a:rPr lang="en-GB" dirty="0"/>
              <a:t>  you  </a:t>
            </a:r>
          </a:p>
        </p:txBody>
      </p:sp>
      <p:sp>
        <p:nvSpPr>
          <p:cNvPr id="3" name="Subtitle 2">
            <a:extLst>
              <a:ext uri="{FF2B5EF4-FFF2-40B4-BE49-F238E27FC236}">
                <a16:creationId xmlns:a16="http://schemas.microsoft.com/office/drawing/2014/main" xmlns="" id="{9CAD446F-17B9-4F5A-8785-CA12F98E32A3}"/>
              </a:ext>
            </a:extLst>
          </p:cNvPr>
          <p:cNvSpPr>
            <a:spLocks noGrp="1"/>
          </p:cNvSpPr>
          <p:nvPr>
            <p:ph idx="1"/>
          </p:nvPr>
        </p:nvSpPr>
        <p:spPr/>
        <p:txBody>
          <a:bodyPr/>
          <a:lstStyle/>
          <a:p>
            <a:pPr marL="0" indent="0" algn="ctr">
              <a:buNone/>
            </a:pPr>
            <a:endParaRPr lang="en-GB" sz="1600" dirty="0">
              <a:latin typeface="Arial" panose="020B0604020202020204" pitchFamily="34" charset="0"/>
              <a:cs typeface="Arial" panose="020B0604020202020204" pitchFamily="34" charset="0"/>
            </a:endParaRPr>
          </a:p>
          <a:p>
            <a:pPr marL="0" indent="0" algn="ctr">
              <a:buNone/>
            </a:pPr>
            <a:r>
              <a:rPr lang="en-GB" sz="1600" dirty="0">
                <a:latin typeface="Arial" panose="020B0604020202020204" pitchFamily="34" charset="0"/>
                <a:cs typeface="Arial" panose="020B0604020202020204" pitchFamily="34" charset="0"/>
              </a:rPr>
              <a:t>MECOPP</a:t>
            </a:r>
          </a:p>
          <a:p>
            <a:pPr marL="0" indent="0" algn="ctr">
              <a:buNone/>
            </a:pPr>
            <a:r>
              <a:rPr lang="en-GB" sz="1600" dirty="0">
                <a:latin typeface="Arial" panose="020B0604020202020204" pitchFamily="34" charset="0"/>
                <a:cs typeface="Arial" panose="020B0604020202020204" pitchFamily="34" charset="0"/>
              </a:rPr>
              <a:t> 57 Norton Park, Albion Road, </a:t>
            </a:r>
          </a:p>
          <a:p>
            <a:pPr marL="0" indent="0" algn="ctr">
              <a:buNone/>
            </a:pPr>
            <a:r>
              <a:rPr lang="en-GB" sz="1600" dirty="0">
                <a:latin typeface="Arial" panose="020B0604020202020204" pitchFamily="34" charset="0"/>
                <a:cs typeface="Arial" panose="020B0604020202020204" pitchFamily="34" charset="0"/>
              </a:rPr>
              <a:t>Edinburgh, EH7 5QY</a:t>
            </a:r>
          </a:p>
          <a:p>
            <a:pPr marL="0" indent="0" algn="ctr">
              <a:buNone/>
            </a:pPr>
            <a:r>
              <a:rPr lang="en-GB" sz="1600" dirty="0">
                <a:latin typeface="Arial" panose="020B0604020202020204" pitchFamily="34" charset="0"/>
                <a:cs typeface="Arial" panose="020B0604020202020204" pitchFamily="34" charset="0"/>
              </a:rPr>
              <a:t>Tel: 0131 467 2994</a:t>
            </a:r>
          </a:p>
          <a:p>
            <a:pPr marL="0" indent="0" algn="ctr">
              <a:buNone/>
            </a:pPr>
            <a:r>
              <a:rPr lang="en-GB" sz="1600" dirty="0">
                <a:latin typeface="Arial" panose="020B0604020202020204" pitchFamily="34" charset="0"/>
                <a:cs typeface="Arial" panose="020B0604020202020204" pitchFamily="34" charset="0"/>
              </a:rPr>
              <a:t>Email: info</a:t>
            </a:r>
            <a:r>
              <a:rPr lang="en-GB" sz="1600" dirty="0">
                <a:latin typeface="Arial" panose="020B0604020202020204" pitchFamily="34" charset="0"/>
                <a:cs typeface="Arial" panose="020B0604020202020204" pitchFamily="34" charset="0"/>
                <a:hlinkClick r:id="rId2"/>
              </a:rPr>
              <a:t>@mecopp.org.uk</a:t>
            </a:r>
            <a:endParaRPr lang="en-GB" sz="1600" dirty="0">
              <a:latin typeface="Arial" panose="020B0604020202020204" pitchFamily="34" charset="0"/>
              <a:cs typeface="Arial" panose="020B0604020202020204" pitchFamily="34" charset="0"/>
            </a:endParaRPr>
          </a:p>
          <a:p>
            <a:pPr marL="0" indent="0" algn="ctr">
              <a:buNone/>
            </a:pPr>
            <a:r>
              <a:rPr lang="en-GB" sz="1600" dirty="0">
                <a:latin typeface="Arial" panose="020B0604020202020204" pitchFamily="34" charset="0"/>
                <a:cs typeface="Arial" panose="020B0604020202020204" pitchFamily="34" charset="0"/>
              </a:rPr>
              <a:t>Website: </a:t>
            </a:r>
            <a:r>
              <a:rPr lang="en-GB" sz="1600" dirty="0">
                <a:latin typeface="Arial" panose="020B0604020202020204" pitchFamily="34" charset="0"/>
                <a:cs typeface="Arial" panose="020B0604020202020204" pitchFamily="34" charset="0"/>
                <a:hlinkClick r:id="rId3"/>
              </a:rPr>
              <a:t>www.mecopp.org.uk</a:t>
            </a:r>
            <a:endParaRPr lang="en-GB" sz="1600" dirty="0">
              <a:latin typeface="Arial" panose="020B0604020202020204" pitchFamily="34" charset="0"/>
              <a:cs typeface="Arial" panose="020B0604020202020204" pitchFamily="34" charset="0"/>
            </a:endParaRPr>
          </a:p>
          <a:p>
            <a:pPr marL="0" indent="0" algn="ctr">
              <a:buNone/>
            </a:pPr>
            <a:r>
              <a:rPr lang="en-GB" sz="1600" dirty="0">
                <a:latin typeface="Arial" panose="020B0604020202020204" pitchFamily="34" charset="0"/>
                <a:cs typeface="Arial" panose="020B0604020202020204" pitchFamily="34" charset="0"/>
              </a:rPr>
              <a:t>Twitter: @MECOPP1</a:t>
            </a:r>
          </a:p>
          <a:p>
            <a:endParaRPr lang="en-GB" dirty="0"/>
          </a:p>
        </p:txBody>
      </p:sp>
      <p:pic>
        <p:nvPicPr>
          <p:cNvPr id="4" name="Picture 3">
            <a:extLst>
              <a:ext uri="{FF2B5EF4-FFF2-40B4-BE49-F238E27FC236}">
                <a16:creationId xmlns:a16="http://schemas.microsoft.com/office/drawing/2014/main" xmlns="" id="{81BA7969-A5B1-4E9D-B325-279C4528D2D8}"/>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733837" y="473866"/>
            <a:ext cx="1060850" cy="1414467"/>
          </a:xfrm>
          <a:prstGeom prst="rect">
            <a:avLst/>
          </a:prstGeom>
        </p:spPr>
      </p:pic>
    </p:spTree>
    <p:extLst>
      <p:ext uri="{BB962C8B-B14F-4D97-AF65-F5344CB8AC3E}">
        <p14:creationId xmlns:p14="http://schemas.microsoft.com/office/powerpoint/2010/main" xmlns="" val="3415221036"/>
      </p:ext>
    </p:extLst>
  </p:cSld>
  <p:clrMapOvr>
    <a:masterClrMapping/>
  </p:clrMapOvr>
  <p:transition>
    <p:cut/>
  </p:transition>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717</TotalTime>
  <Words>322</Words>
  <Application>Microsoft Office PowerPoint</Application>
  <PresentationFormat>On-screen Show (4:3)</PresentationFormat>
  <Paragraphs>44</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Straight Edge</vt:lpstr>
      <vt:lpstr>Supporting  BME  Carers </vt:lpstr>
      <vt:lpstr>MECOPP</vt:lpstr>
      <vt:lpstr>Context</vt:lpstr>
      <vt:lpstr>Disadvantage &amp;Discrimination</vt:lpstr>
      <vt:lpstr>Practice     </vt:lpstr>
      <vt:lpstr>Any Questions ?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Cultural Competency in Assessments</dc:title>
  <dc:creator>Mecopp</dc:creator>
  <cp:lastModifiedBy>Keith.Lugton</cp:lastModifiedBy>
  <cp:revision>69</cp:revision>
  <cp:lastPrinted>1601-01-01T00:00:00Z</cp:lastPrinted>
  <dcterms:created xsi:type="dcterms:W3CDTF">2008-05-20T13:58:24Z</dcterms:created>
  <dcterms:modified xsi:type="dcterms:W3CDTF">2022-01-26T12:44:43Z</dcterms:modified>
</cp:coreProperties>
</file>