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0"/>
  </p:notesMasterIdLst>
  <p:sldIdLst>
    <p:sldId id="256" r:id="rId2"/>
    <p:sldId id="275" r:id="rId3"/>
    <p:sldId id="257" r:id="rId4"/>
    <p:sldId id="278" r:id="rId5"/>
    <p:sldId id="280" r:id="rId6"/>
    <p:sldId id="279" r:id="rId7"/>
    <p:sldId id="282" r:id="rId8"/>
    <p:sldId id="283" r:id="rId9"/>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FFFFF"/>
    <a:srgbClr val="CC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95" d="100"/>
          <a:sy n="95" d="100"/>
        </p:scale>
        <p:origin x="10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563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63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563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748F832-1F34-420B-AC67-1BE35D1DB2C9}" type="slidenum">
              <a:rPr lang="en-GB"/>
              <a:pPr>
                <a:defRPr/>
              </a:pPr>
              <a:t>‹#›</a:t>
            </a:fld>
            <a:endParaRPr lang="en-GB" dirty="0"/>
          </a:p>
        </p:txBody>
      </p:sp>
    </p:spTree>
    <p:extLst>
      <p:ext uri="{BB962C8B-B14F-4D97-AF65-F5344CB8AC3E}">
        <p14:creationId xmlns:p14="http://schemas.microsoft.com/office/powerpoint/2010/main" val="34042965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32C9B278-FEB8-4E8E-888A-C4542A287BA4}" type="slidenum">
              <a:rPr lang="en-GB" altLang="en-US" smtClean="0"/>
              <a:pPr/>
              <a:t>1</a:t>
            </a:fld>
            <a:endParaRPr lang="en-GB" altLang="en-US"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FCF4FA9-933F-46BD-AAFF-509570D1798B}" type="slidenum">
              <a:rPr lang="en-GB" altLang="en-US" smtClean="0"/>
              <a:pPr/>
              <a:t>3</a:t>
            </a:fld>
            <a:endParaRPr lang="en-GB" altLang="en-US"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p:spPr>
            <p:txBody>
              <a:bodyPr wrap="none" anchor="ctr"/>
              <a:lstStyle/>
              <a:p>
                <a:endParaRPr lang="en-GB" dirty="0"/>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p:spPr>
            <p:txBody>
              <a:bodyPr wrap="none" anchor="ctr"/>
              <a:lstStyle/>
              <a:p>
                <a:endParaRPr lang="en-GB" dirty="0"/>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p:spPr>
            <p:txBody>
              <a:bodyPr wrap="none" anchor="ctr"/>
              <a:lstStyle/>
              <a:p>
                <a:endParaRPr lang="en-GB" dirty="0"/>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p:spPr>
            <p:txBody>
              <a:bodyPr wrap="none" anchor="ctr"/>
              <a:lstStyle/>
              <a:p>
                <a:endParaRPr lang="en-GB" dirty="0"/>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p:spPr>
            <p:txBody>
              <a:bodyPr wrap="none" anchor="ctr"/>
              <a:lstStyle/>
              <a:p>
                <a:endParaRPr lang="en-GB" dirty="0"/>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p:spPr>
            <p:txBody>
              <a:bodyPr wrap="none" anchor="ctr"/>
              <a:lstStyle/>
              <a:p>
                <a:endParaRPr lang="en-GB" dirty="0"/>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p:spPr>
            <p:txBody>
              <a:bodyPr wrap="none" anchor="ctr"/>
              <a:lstStyle/>
              <a:p>
                <a:endParaRPr lang="en-GB" dirty="0"/>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p:spPr>
            <p:txBody>
              <a:bodyPr wrap="none" anchor="ctr"/>
              <a:lstStyle/>
              <a:p>
                <a:endParaRPr lang="en-GB" dirty="0"/>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p:spPr>
            <p:txBody>
              <a:bodyPr wrap="none" anchor="ctr"/>
              <a:lstStyle/>
              <a:p>
                <a:endParaRPr lang="en-GB" dirty="0"/>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p:spPr>
            <p:txBody>
              <a:bodyPr wrap="none" anchor="ctr"/>
              <a:lstStyle/>
              <a:p>
                <a:endParaRPr lang="en-GB" dirty="0"/>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p:spPr>
            <p:txBody>
              <a:bodyPr wrap="none" anchor="ctr"/>
              <a:lstStyle/>
              <a:p>
                <a:endParaRPr lang="en-GB" dirty="0"/>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p:spPr>
            <p:txBody>
              <a:bodyPr wrap="none" anchor="ctr"/>
              <a:lstStyle/>
              <a:p>
                <a:endParaRPr lang="en-GB" dirty="0"/>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p:spPr>
            <p:txBody>
              <a:bodyPr wrap="none" anchor="ctr"/>
              <a:lstStyle/>
              <a:p>
                <a:endParaRPr lang="en-GB" dirty="0"/>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p:spPr>
            <p:txBody>
              <a:bodyPr wrap="none" anchor="ctr"/>
              <a:lstStyle/>
              <a:p>
                <a:endParaRPr lang="en-GB" dirty="0"/>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p:spPr>
            <p:txBody>
              <a:bodyPr wrap="none" anchor="ctr"/>
              <a:lstStyle/>
              <a:p>
                <a:endParaRPr lang="en-GB" dirty="0"/>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p:spPr>
            <p:txBody>
              <a:bodyPr wrap="none" anchor="ctr"/>
              <a:lstStyle/>
              <a:p>
                <a:endParaRPr lang="en-GB" dirty="0"/>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p:spPr>
            <p:txBody>
              <a:bodyPr wrap="none" anchor="ctr"/>
              <a:lstStyle/>
              <a:p>
                <a:endParaRPr lang="en-GB" dirty="0"/>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p:spPr>
            <p:txBody>
              <a:bodyPr wrap="none" anchor="ctr"/>
              <a:lstStyle/>
              <a:p>
                <a:endParaRPr lang="en-GB" dirty="0"/>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p:spPr>
            <p:txBody>
              <a:bodyPr wrap="none" anchor="ctr"/>
              <a:lstStyle/>
              <a:p>
                <a:endParaRPr lang="en-GB" dirty="0"/>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p:spPr>
            <p:txBody>
              <a:bodyPr wrap="none" anchor="ctr"/>
              <a:lstStyle/>
              <a:p>
                <a:endParaRPr lang="en-GB" dirty="0"/>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p:spPr>
            <p:txBody>
              <a:bodyPr wrap="none" anchor="ctr"/>
              <a:lstStyle/>
              <a:p>
                <a:endParaRPr lang="en-GB" dirty="0"/>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p:spPr>
            <p:txBody>
              <a:bodyPr wrap="none" anchor="ctr"/>
              <a:lstStyle/>
              <a:p>
                <a:endParaRPr lang="en-GB" dirty="0"/>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p:spPr>
            <p:txBody>
              <a:bodyPr wrap="none" anchor="ctr"/>
              <a:lstStyle/>
              <a:p>
                <a:endParaRPr lang="en-GB" dirty="0"/>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p:spPr>
            <p:txBody>
              <a:bodyPr wrap="none" anchor="ctr"/>
              <a:lstStyle/>
              <a:p>
                <a:endParaRPr lang="en-GB" dirty="0"/>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p:spPr>
            <p:txBody>
              <a:bodyPr wrap="none" anchor="ctr"/>
              <a:lstStyle/>
              <a:p>
                <a:endParaRPr lang="en-GB" dirty="0"/>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p:spPr>
            <p:txBody>
              <a:bodyPr wrap="none" anchor="ctr"/>
              <a:lstStyle/>
              <a:p>
                <a:endParaRPr lang="en-GB" dirty="0"/>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p:spPr>
            <p:txBody>
              <a:bodyPr wrap="none" anchor="ctr"/>
              <a:lstStyle/>
              <a:p>
                <a:endParaRPr lang="en-GB" dirty="0"/>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p:spPr>
            <p:txBody>
              <a:bodyPr wrap="none" anchor="ctr"/>
              <a:lstStyle/>
              <a:p>
                <a:endParaRPr lang="en-GB" dirty="0"/>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p:spPr>
            <p:txBody>
              <a:bodyPr wrap="none" anchor="ctr"/>
              <a:lstStyle/>
              <a:p>
                <a:endParaRPr lang="en-GB" dirty="0"/>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p:spPr>
            <p:txBody>
              <a:bodyPr wrap="none" anchor="ctr"/>
              <a:lstStyle/>
              <a:p>
                <a:endParaRPr lang="en-GB" dirty="0"/>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p:spPr>
            <p:txBody>
              <a:bodyPr wrap="none" anchor="ctr"/>
              <a:lstStyle/>
              <a:p>
                <a:endParaRPr lang="en-GB" dirty="0"/>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p:spPr>
            <p:txBody>
              <a:bodyPr wrap="none" anchor="ctr"/>
              <a:lstStyle/>
              <a:p>
                <a:endParaRPr lang="en-GB" dirty="0"/>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p:spPr>
            <p:txBody>
              <a:bodyPr wrap="none" anchor="ctr"/>
              <a:lstStyle/>
              <a:p>
                <a:endParaRPr lang="en-GB" dirty="0"/>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p:spPr>
            <p:txBody>
              <a:bodyPr wrap="none" anchor="ctr"/>
              <a:lstStyle/>
              <a:p>
                <a:endParaRPr lang="en-GB" dirty="0"/>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p:spPr>
            <p:txBody>
              <a:bodyPr wrap="none" anchor="ctr"/>
              <a:lstStyle/>
              <a:p>
                <a:endParaRPr lang="en-GB" dirty="0"/>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p:spPr>
            <p:txBody>
              <a:bodyPr wrap="none" anchor="ctr"/>
              <a:lstStyle/>
              <a:p>
                <a:endParaRPr lang="en-GB" dirty="0"/>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p:spPr>
            <p:txBody>
              <a:bodyPr wrap="none" anchor="ctr"/>
              <a:lstStyle/>
              <a:p>
                <a:endParaRPr lang="en-GB" dirty="0"/>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p:spPr>
            <p:txBody>
              <a:bodyPr wrap="none" anchor="ctr"/>
              <a:lstStyle/>
              <a:p>
                <a:endParaRPr lang="en-GB" dirty="0"/>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p:spPr>
            <p:txBody>
              <a:bodyPr wrap="none" anchor="ctr"/>
              <a:lstStyle/>
              <a:p>
                <a:endParaRPr lang="en-GB" dirty="0"/>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p:spPr>
            <p:txBody>
              <a:bodyPr wrap="none" anchor="ctr"/>
              <a:lstStyle/>
              <a:p>
                <a:endParaRPr lang="en-GB" dirty="0"/>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p:spPr>
            <p:txBody>
              <a:bodyPr wrap="none" anchor="ctr"/>
              <a:lstStyle/>
              <a:p>
                <a:endParaRPr lang="en-GB" dirty="0"/>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p:spPr>
            <p:txBody>
              <a:bodyPr wrap="none" anchor="ctr"/>
              <a:lstStyle/>
              <a:p>
                <a:endParaRPr lang="en-GB" dirty="0"/>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p:spPr>
            <p:txBody>
              <a:bodyPr wrap="none" anchor="ctr"/>
              <a:lstStyle/>
              <a:p>
                <a:endParaRPr lang="en-GB" dirty="0"/>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p:spPr>
            <p:txBody>
              <a:bodyPr wrap="none" anchor="ctr"/>
              <a:lstStyle/>
              <a:p>
                <a:endParaRPr lang="en-GB" dirty="0"/>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p:spPr>
            <p:txBody>
              <a:bodyPr wrap="none" anchor="ctr"/>
              <a:lstStyle/>
              <a:p>
                <a:endParaRPr lang="en-GB" dirty="0"/>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p:spPr>
            <p:txBody>
              <a:bodyPr wrap="none" anchor="ctr"/>
              <a:lstStyle/>
              <a:p>
                <a:endParaRPr lang="en-GB" dirty="0"/>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p:spPr>
            <p:txBody>
              <a:bodyPr wrap="none" anchor="ctr"/>
              <a:lstStyle/>
              <a:p>
                <a:endParaRPr lang="en-GB" dirty="0"/>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p:spPr>
            <p:txBody>
              <a:bodyPr wrap="none" anchor="ctr"/>
              <a:lstStyle/>
              <a:p>
                <a:endParaRPr lang="en-GB" dirty="0"/>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p:spPr>
            <p:txBody>
              <a:bodyPr wrap="none" anchor="ctr"/>
              <a:lstStyle/>
              <a:p>
                <a:endParaRPr lang="en-GB" dirty="0"/>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p:spPr>
            <p:txBody>
              <a:bodyPr wrap="none" anchor="ctr"/>
              <a:lstStyle/>
              <a:p>
                <a:endParaRPr lang="en-GB" dirty="0"/>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p:spPr>
            <p:txBody>
              <a:bodyPr wrap="none" anchor="ctr"/>
              <a:lstStyle/>
              <a:p>
                <a:endParaRPr lang="en-GB" dirty="0"/>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p:spPr>
            <p:txBody>
              <a:bodyPr wrap="none" anchor="ctr"/>
              <a:lstStyle/>
              <a:p>
                <a:endParaRPr lang="en-GB" dirty="0"/>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p:spPr>
            <p:txBody>
              <a:bodyPr wrap="none" anchor="ctr"/>
              <a:lstStyle/>
              <a:p>
                <a:endParaRPr lang="en-GB" dirty="0"/>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p:spPr>
            <p:txBody>
              <a:bodyPr wrap="none" anchor="ctr"/>
              <a:lstStyle/>
              <a:p>
                <a:endParaRPr lang="en-GB" dirty="0"/>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p:spPr>
            <p:txBody>
              <a:bodyPr wrap="none" anchor="ctr"/>
              <a:lstStyle/>
              <a:p>
                <a:endParaRPr lang="en-GB" dirty="0"/>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p:spPr>
            <p:txBody>
              <a:bodyPr wrap="none" anchor="ctr"/>
              <a:lstStyle/>
              <a:p>
                <a:endParaRPr lang="en-GB" dirty="0"/>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p:spPr>
            <p:txBody>
              <a:bodyPr wrap="none" anchor="ctr"/>
              <a:lstStyle/>
              <a:p>
                <a:endParaRPr lang="en-GB" dirty="0"/>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p:spPr>
            <p:txBody>
              <a:bodyPr wrap="none" anchor="ctr"/>
              <a:lstStyle/>
              <a:p>
                <a:endParaRPr lang="en-GB" dirty="0"/>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p:spPr>
            <p:txBody>
              <a:bodyPr wrap="none" anchor="ctr"/>
              <a:lstStyle/>
              <a:p>
                <a:endParaRPr lang="en-GB" dirty="0"/>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p:spPr>
            <p:txBody>
              <a:bodyPr wrap="none" anchor="ctr"/>
              <a:lstStyle/>
              <a:p>
                <a:endParaRPr lang="en-GB" dirty="0"/>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p:spPr>
            <p:txBody>
              <a:bodyPr wrap="none" anchor="ctr"/>
              <a:lstStyle/>
              <a:p>
                <a:endParaRPr lang="en-GB" dirty="0"/>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p:spPr>
            <p:txBody>
              <a:bodyPr wrap="none" anchor="ctr"/>
              <a:lstStyle/>
              <a:p>
                <a:endParaRPr lang="en-GB" dirty="0"/>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p:spPr>
            <p:txBody>
              <a:bodyPr wrap="none" anchor="ctr"/>
              <a:lstStyle/>
              <a:p>
                <a:endParaRPr lang="en-GB" dirty="0"/>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p:spPr>
            <p:txBody>
              <a:bodyPr wrap="none" anchor="ctr"/>
              <a:lstStyle/>
              <a:p>
                <a:endParaRPr lang="en-GB" dirty="0"/>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p:spPr>
            <p:txBody>
              <a:bodyPr wrap="none" anchor="ctr"/>
              <a:lstStyle/>
              <a:p>
                <a:endParaRPr lang="en-GB" dirty="0"/>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p:spPr>
            <p:txBody>
              <a:bodyPr wrap="none" anchor="ctr"/>
              <a:lstStyle/>
              <a:p>
                <a:endParaRPr lang="en-GB" dirty="0"/>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p:spPr>
            <p:txBody>
              <a:bodyPr wrap="none" anchor="ctr"/>
              <a:lstStyle/>
              <a:p>
                <a:endParaRPr lang="en-GB" dirty="0"/>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p:spPr>
            <p:txBody>
              <a:bodyPr wrap="none" anchor="ctr"/>
              <a:lstStyle/>
              <a:p>
                <a:endParaRPr lang="en-GB" dirty="0"/>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p:spPr>
            <p:txBody>
              <a:bodyPr wrap="none" anchor="ctr"/>
              <a:lstStyle/>
              <a:p>
                <a:endParaRPr lang="en-GB" dirty="0"/>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p:spPr>
            <p:txBody>
              <a:bodyPr wrap="none" anchor="ctr"/>
              <a:lstStyle/>
              <a:p>
                <a:endParaRPr lang="en-GB" dirty="0"/>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p:spPr>
            <p:txBody>
              <a:bodyPr wrap="none" anchor="ctr"/>
              <a:lstStyle/>
              <a:p>
                <a:endParaRPr lang="en-GB" dirty="0"/>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p:spPr>
            <p:txBody>
              <a:bodyPr wrap="none" anchor="ctr"/>
              <a:lstStyle/>
              <a:p>
                <a:endParaRPr lang="en-GB" dirty="0"/>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p:spPr>
            <p:txBody>
              <a:bodyPr wrap="none" anchor="ctr"/>
              <a:lstStyle/>
              <a:p>
                <a:endParaRPr lang="en-GB" dirty="0"/>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p:spPr>
            <p:txBody>
              <a:bodyPr wrap="none" anchor="ctr"/>
              <a:lstStyle/>
              <a:p>
                <a:endParaRPr lang="en-GB" dirty="0"/>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p:spPr>
            <p:txBody>
              <a:bodyPr wrap="none" anchor="ctr"/>
              <a:lstStyle/>
              <a:p>
                <a:endParaRPr lang="en-GB" dirty="0"/>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p:spPr>
            <p:txBody>
              <a:bodyPr wrap="none" anchor="ctr"/>
              <a:lstStyle/>
              <a:p>
                <a:endParaRPr lang="en-GB" dirty="0"/>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p:spPr>
            <p:txBody>
              <a:bodyPr wrap="none" anchor="ctr"/>
              <a:lstStyle/>
              <a:p>
                <a:endParaRPr lang="en-GB" dirty="0"/>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p:spPr>
            <p:txBody>
              <a:bodyPr wrap="none" anchor="ctr"/>
              <a:lstStyle/>
              <a:p>
                <a:endParaRPr lang="en-GB" dirty="0"/>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p:spPr>
            <p:txBody>
              <a:bodyPr wrap="none" anchor="ctr"/>
              <a:lstStyle/>
              <a:p>
                <a:endParaRPr lang="en-GB" dirty="0"/>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p:spPr>
            <p:txBody>
              <a:bodyPr wrap="none" anchor="ctr"/>
              <a:lstStyle/>
              <a:p>
                <a:endParaRPr lang="en-GB" dirty="0"/>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p:spPr>
            <p:txBody>
              <a:bodyPr wrap="none" anchor="ctr"/>
              <a:lstStyle/>
              <a:p>
                <a:endParaRPr lang="en-GB" dirty="0"/>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p:spPr>
            <p:txBody>
              <a:bodyPr wrap="none" anchor="ctr"/>
              <a:lstStyle/>
              <a:p>
                <a:endParaRPr lang="en-GB" dirty="0"/>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p:spPr>
            <p:txBody>
              <a:bodyPr wrap="none" anchor="ctr"/>
              <a:lstStyle/>
              <a:p>
                <a:endParaRPr lang="en-GB" dirty="0"/>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p:spPr>
            <p:txBody>
              <a:bodyPr wrap="none" anchor="ctr"/>
              <a:lstStyle/>
              <a:p>
                <a:endParaRPr lang="en-GB" dirty="0"/>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p:spPr>
            <p:txBody>
              <a:bodyPr wrap="none" anchor="ctr"/>
              <a:lstStyle/>
              <a:p>
                <a:endParaRPr lang="en-GB" dirty="0"/>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p:spPr>
            <p:txBody>
              <a:bodyPr wrap="none" anchor="ctr"/>
              <a:lstStyle/>
              <a:p>
                <a:endParaRPr lang="en-GB" dirty="0"/>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p:spPr>
            <p:txBody>
              <a:bodyPr wrap="none" anchor="ctr"/>
              <a:lstStyle/>
              <a:p>
                <a:endParaRPr lang="en-GB" dirty="0"/>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p:spPr>
            <p:txBody>
              <a:bodyPr wrap="none" anchor="ctr"/>
              <a:lstStyle/>
              <a:p>
                <a:endParaRPr lang="en-GB" dirty="0"/>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p:spPr>
            <p:txBody>
              <a:bodyPr wrap="none" anchor="ctr"/>
              <a:lstStyle/>
              <a:p>
                <a:endParaRPr lang="en-GB" dirty="0"/>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p:spPr>
            <p:txBody>
              <a:bodyPr wrap="none" anchor="ctr"/>
              <a:lstStyle/>
              <a:p>
                <a:endParaRPr lang="en-GB" dirty="0"/>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p:spPr>
            <p:txBody>
              <a:bodyPr wrap="none" anchor="ctr"/>
              <a:lstStyle/>
              <a:p>
                <a:endParaRPr lang="en-GB" dirty="0"/>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p:spPr>
            <p:txBody>
              <a:bodyPr wrap="none" anchor="ctr"/>
              <a:lstStyle/>
              <a:p>
                <a:endParaRPr lang="en-GB" dirty="0"/>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p:spPr>
            <p:txBody>
              <a:bodyPr wrap="none" anchor="ctr"/>
              <a:lstStyle/>
              <a:p>
                <a:endParaRPr lang="en-GB" dirty="0"/>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p:spPr>
            <p:txBody>
              <a:bodyPr wrap="none" anchor="ctr"/>
              <a:lstStyle/>
              <a:p>
                <a:endParaRPr lang="en-GB" dirty="0"/>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p:spPr>
            <p:txBody>
              <a:bodyPr wrap="none" anchor="ctr"/>
              <a:lstStyle/>
              <a:p>
                <a:endParaRPr lang="en-GB" dirty="0"/>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p:spPr>
            <p:txBody>
              <a:bodyPr wrap="none" anchor="ctr"/>
              <a:lstStyle/>
              <a:p>
                <a:endParaRPr lang="en-GB" dirty="0"/>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p:spPr>
            <p:txBody>
              <a:bodyPr wrap="none" anchor="ctr"/>
              <a:lstStyle/>
              <a:p>
                <a:endParaRPr lang="en-GB" dirty="0"/>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p:spPr>
            <p:txBody>
              <a:bodyPr wrap="none" anchor="ctr"/>
              <a:lstStyle/>
              <a:p>
                <a:endParaRPr lang="en-GB" dirty="0"/>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dirty="0"/>
          </a:p>
        </p:txBody>
      </p:sp>
      <p:sp>
        <p:nvSpPr>
          <p:cNvPr id="106" name="Rectangle 109"/>
          <p:cNvSpPr>
            <a:spLocks noChangeArrowheads="1"/>
          </p:cNvSpPr>
          <p:nvPr/>
        </p:nvSpPr>
        <p:spPr bwMode="auto">
          <a:xfrm>
            <a:off x="1098550" y="862013"/>
            <a:ext cx="5662613" cy="777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dirty="0"/>
          </a:p>
        </p:txBody>
      </p:sp>
      <p:sp>
        <p:nvSpPr>
          <p:cNvPr id="52330" name="Rectangle 106"/>
          <p:cNvSpPr>
            <a:spLocks noGrp="1" noChangeArrowheads="1"/>
          </p:cNvSpPr>
          <p:nvPr>
            <p:ph type="ctrTitle"/>
          </p:nvPr>
        </p:nvSpPr>
        <p:spPr>
          <a:xfrm>
            <a:off x="1169988" y="1046163"/>
            <a:ext cx="7380287" cy="1012825"/>
          </a:xfrm>
        </p:spPr>
        <p:txBody>
          <a:bodyPr/>
          <a:lstStyle>
            <a:lvl1pPr>
              <a:defRPr sz="4000"/>
            </a:lvl1pPr>
          </a:lstStyle>
          <a:p>
            <a:r>
              <a:rPr lang="en-GB"/>
              <a:t>Click to edit Master title style</a:t>
            </a:r>
          </a:p>
        </p:txBody>
      </p:sp>
      <p:sp>
        <p:nvSpPr>
          <p:cNvPr id="52331"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en-GB"/>
              <a:t>Click to edit Master subtitle style</a:t>
            </a:r>
          </a:p>
        </p:txBody>
      </p:sp>
      <p:sp>
        <p:nvSpPr>
          <p:cNvPr id="107" name="Rectangle 103"/>
          <p:cNvSpPr>
            <a:spLocks noGrp="1" noChangeArrowheads="1"/>
          </p:cNvSpPr>
          <p:nvPr>
            <p:ph type="dt" sz="half" idx="10"/>
          </p:nvPr>
        </p:nvSpPr>
        <p:spPr>
          <a:xfrm>
            <a:off x="1387475" y="6357938"/>
            <a:ext cx="1905000" cy="457200"/>
          </a:xfrm>
        </p:spPr>
        <p:txBody>
          <a:bodyPr/>
          <a:lstStyle>
            <a:lvl1pPr>
              <a:defRPr/>
            </a:lvl1pPr>
          </a:lstStyle>
          <a:p>
            <a:pPr>
              <a:defRPr/>
            </a:pPr>
            <a:endParaRPr lang="en-GB" dirty="0"/>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GB" dirty="0"/>
          </a:p>
        </p:txBody>
      </p:sp>
      <p:sp>
        <p:nvSpPr>
          <p:cNvPr id="109" name="Rectangle 105"/>
          <p:cNvSpPr>
            <a:spLocks noGrp="1" noChangeArrowheads="1"/>
          </p:cNvSpPr>
          <p:nvPr>
            <p:ph type="sldNum" sz="quarter" idx="12"/>
          </p:nvPr>
        </p:nvSpPr>
        <p:spPr>
          <a:xfrm>
            <a:off x="6464300" y="6361113"/>
            <a:ext cx="1906588" cy="457200"/>
          </a:xfrm>
        </p:spPr>
        <p:txBody>
          <a:bodyPr/>
          <a:lstStyle>
            <a:lvl1pPr>
              <a:defRPr/>
            </a:lvl1pPr>
          </a:lstStyle>
          <a:p>
            <a:pPr>
              <a:defRPr/>
            </a:pPr>
            <a:fld id="{78D3E34A-4A6B-41B6-8DFD-48825DFE3EC1}" type="slidenum">
              <a:rPr lang="en-GB"/>
              <a:pPr>
                <a:defRPr/>
              </a:pPr>
              <a:t>‹#›</a:t>
            </a:fld>
            <a:endParaRPr lang="en-GB"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5"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110"/>
          <p:cNvSpPr>
            <a:spLocks noGrp="1" noChangeArrowheads="1"/>
          </p:cNvSpPr>
          <p:nvPr>
            <p:ph type="sldNum" sz="quarter" idx="12"/>
          </p:nvPr>
        </p:nvSpPr>
        <p:spPr>
          <a:ln/>
        </p:spPr>
        <p:txBody>
          <a:bodyPr/>
          <a:lstStyle>
            <a:lvl1pPr>
              <a:defRPr/>
            </a:lvl1pPr>
          </a:lstStyle>
          <a:p>
            <a:pPr>
              <a:defRPr/>
            </a:pPr>
            <a:fld id="{303E7A7D-5A01-480E-9501-7911F5D23927}" type="slidenum">
              <a:rPr lang="en-GB"/>
              <a:pPr>
                <a:defRPr/>
              </a:pPr>
              <a:t>‹#›</a:t>
            </a:fld>
            <a:endParaRPr lang="en-GB" dirty="0"/>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8625" y="609600"/>
            <a:ext cx="1989138"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09625" y="609600"/>
            <a:ext cx="5816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5"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110"/>
          <p:cNvSpPr>
            <a:spLocks noGrp="1" noChangeArrowheads="1"/>
          </p:cNvSpPr>
          <p:nvPr>
            <p:ph type="sldNum" sz="quarter" idx="12"/>
          </p:nvPr>
        </p:nvSpPr>
        <p:spPr>
          <a:ln/>
        </p:spPr>
        <p:txBody>
          <a:bodyPr/>
          <a:lstStyle>
            <a:lvl1pPr>
              <a:defRPr/>
            </a:lvl1pPr>
          </a:lstStyle>
          <a:p>
            <a:pPr>
              <a:defRPr/>
            </a:pPr>
            <a:fld id="{F06B1675-48D8-4D1E-90ED-9981C3095209}" type="slidenum">
              <a:rPr lang="en-GB"/>
              <a:pPr>
                <a:defRPr/>
              </a:pPr>
              <a:t>‹#›</a:t>
            </a:fld>
            <a:endParaRPr lang="en-GB" dirty="0"/>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5"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110"/>
          <p:cNvSpPr>
            <a:spLocks noGrp="1" noChangeArrowheads="1"/>
          </p:cNvSpPr>
          <p:nvPr>
            <p:ph type="sldNum" sz="quarter" idx="12"/>
          </p:nvPr>
        </p:nvSpPr>
        <p:spPr>
          <a:ln/>
        </p:spPr>
        <p:txBody>
          <a:bodyPr/>
          <a:lstStyle>
            <a:lvl1pPr>
              <a:defRPr/>
            </a:lvl1pPr>
          </a:lstStyle>
          <a:p>
            <a:pPr>
              <a:defRPr/>
            </a:pPr>
            <a:fld id="{FE63F995-9CB0-4470-9A5F-DA8B8444A5A8}" type="slidenum">
              <a:rPr lang="en-GB"/>
              <a:pPr>
                <a:defRPr/>
              </a:pPr>
              <a:t>‹#›</a:t>
            </a:fld>
            <a:endParaRPr lang="en-GB" dirty="0"/>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5"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110"/>
          <p:cNvSpPr>
            <a:spLocks noGrp="1" noChangeArrowheads="1"/>
          </p:cNvSpPr>
          <p:nvPr>
            <p:ph type="sldNum" sz="quarter" idx="12"/>
          </p:nvPr>
        </p:nvSpPr>
        <p:spPr>
          <a:ln/>
        </p:spPr>
        <p:txBody>
          <a:bodyPr/>
          <a:lstStyle>
            <a:lvl1pPr>
              <a:defRPr/>
            </a:lvl1pPr>
          </a:lstStyle>
          <a:p>
            <a:pPr>
              <a:defRPr/>
            </a:pPr>
            <a:fld id="{FDF9CF54-4CE6-41DB-B4DC-9ACD321361CD}" type="slidenum">
              <a:rPr lang="en-GB"/>
              <a:pPr>
                <a:defRPr/>
              </a:pPr>
              <a:t>‹#›</a:t>
            </a:fld>
            <a:endParaRPr lang="en-GB" dirty="0"/>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6"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110"/>
          <p:cNvSpPr>
            <a:spLocks noGrp="1" noChangeArrowheads="1"/>
          </p:cNvSpPr>
          <p:nvPr>
            <p:ph type="sldNum" sz="quarter" idx="12"/>
          </p:nvPr>
        </p:nvSpPr>
        <p:spPr>
          <a:ln/>
        </p:spPr>
        <p:txBody>
          <a:bodyPr/>
          <a:lstStyle>
            <a:lvl1pPr>
              <a:defRPr/>
            </a:lvl1pPr>
          </a:lstStyle>
          <a:p>
            <a:pPr>
              <a:defRPr/>
            </a:pPr>
            <a:fld id="{18237609-A4DF-469C-8489-3698D344373A}" type="slidenum">
              <a:rPr lang="en-GB"/>
              <a:pPr>
                <a:defRPr/>
              </a:pPr>
              <a:t>‹#›</a:t>
            </a:fld>
            <a:endParaRPr lang="en-GB" dirty="0"/>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8"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110"/>
          <p:cNvSpPr>
            <a:spLocks noGrp="1" noChangeArrowheads="1"/>
          </p:cNvSpPr>
          <p:nvPr>
            <p:ph type="sldNum" sz="quarter" idx="12"/>
          </p:nvPr>
        </p:nvSpPr>
        <p:spPr>
          <a:ln/>
        </p:spPr>
        <p:txBody>
          <a:bodyPr/>
          <a:lstStyle>
            <a:lvl1pPr>
              <a:defRPr/>
            </a:lvl1pPr>
          </a:lstStyle>
          <a:p>
            <a:pPr>
              <a:defRPr/>
            </a:pPr>
            <a:fld id="{4812AC00-FF18-44C3-B09A-AF5E91853418}" type="slidenum">
              <a:rPr lang="en-GB"/>
              <a:pPr>
                <a:defRPr/>
              </a:pPr>
              <a:t>‹#›</a:t>
            </a:fld>
            <a:endParaRPr lang="en-GB" dirty="0"/>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4"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110"/>
          <p:cNvSpPr>
            <a:spLocks noGrp="1" noChangeArrowheads="1"/>
          </p:cNvSpPr>
          <p:nvPr>
            <p:ph type="sldNum" sz="quarter" idx="12"/>
          </p:nvPr>
        </p:nvSpPr>
        <p:spPr>
          <a:ln/>
        </p:spPr>
        <p:txBody>
          <a:bodyPr/>
          <a:lstStyle>
            <a:lvl1pPr>
              <a:defRPr/>
            </a:lvl1pPr>
          </a:lstStyle>
          <a:p>
            <a:pPr>
              <a:defRPr/>
            </a:pPr>
            <a:fld id="{449DDFCB-8731-44F0-B06B-460E0DF02254}" type="slidenum">
              <a:rPr lang="en-GB"/>
              <a:pPr>
                <a:defRPr/>
              </a:pPr>
              <a:t>‹#›</a:t>
            </a:fld>
            <a:endParaRPr lang="en-GB" dirty="0"/>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3"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110"/>
          <p:cNvSpPr>
            <a:spLocks noGrp="1" noChangeArrowheads="1"/>
          </p:cNvSpPr>
          <p:nvPr>
            <p:ph type="sldNum" sz="quarter" idx="12"/>
          </p:nvPr>
        </p:nvSpPr>
        <p:spPr>
          <a:ln/>
        </p:spPr>
        <p:txBody>
          <a:bodyPr/>
          <a:lstStyle>
            <a:lvl1pPr>
              <a:defRPr/>
            </a:lvl1pPr>
          </a:lstStyle>
          <a:p>
            <a:pPr>
              <a:defRPr/>
            </a:pPr>
            <a:fld id="{6F344F66-7CB5-464F-AF85-445C481499E8}" type="slidenum">
              <a:rPr lang="en-GB"/>
              <a:pPr>
                <a:defRPr/>
              </a:pPr>
              <a:t>‹#›</a:t>
            </a:fld>
            <a:endParaRPr lang="en-GB" dirty="0"/>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6"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110"/>
          <p:cNvSpPr>
            <a:spLocks noGrp="1" noChangeArrowheads="1"/>
          </p:cNvSpPr>
          <p:nvPr>
            <p:ph type="sldNum" sz="quarter" idx="12"/>
          </p:nvPr>
        </p:nvSpPr>
        <p:spPr>
          <a:ln/>
        </p:spPr>
        <p:txBody>
          <a:bodyPr/>
          <a:lstStyle>
            <a:lvl1pPr>
              <a:defRPr/>
            </a:lvl1pPr>
          </a:lstStyle>
          <a:p>
            <a:pPr>
              <a:defRPr/>
            </a:pPr>
            <a:fld id="{CD1D811E-9EF7-4DEB-BC8A-42208F29ADCE}" type="slidenum">
              <a:rPr lang="en-GB"/>
              <a:pPr>
                <a:defRPr/>
              </a:pPr>
              <a:t>‹#›</a:t>
            </a:fld>
            <a:endParaRPr lang="en-GB" dirty="0"/>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GB" dirty="0"/>
          </a:p>
        </p:txBody>
      </p:sp>
      <p:sp>
        <p:nvSpPr>
          <p:cNvPr id="6" name="Rectangle 109"/>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110"/>
          <p:cNvSpPr>
            <a:spLocks noGrp="1" noChangeArrowheads="1"/>
          </p:cNvSpPr>
          <p:nvPr>
            <p:ph type="sldNum" sz="quarter" idx="12"/>
          </p:nvPr>
        </p:nvSpPr>
        <p:spPr>
          <a:ln/>
        </p:spPr>
        <p:txBody>
          <a:bodyPr/>
          <a:lstStyle>
            <a:lvl1pPr>
              <a:defRPr/>
            </a:lvl1pPr>
          </a:lstStyle>
          <a:p>
            <a:pPr>
              <a:defRPr/>
            </a:pPr>
            <a:fld id="{F9B16012-4B72-4FED-9531-A56C1AD2DA44}" type="slidenum">
              <a:rPr lang="en-GB"/>
              <a:pPr>
                <a:defRPr/>
              </a:pPr>
              <a:t>‹#›</a:t>
            </a:fld>
            <a:endParaRPr lang="en-GB" dirty="0"/>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8263"/>
            <a:ext cx="8915400" cy="6713537"/>
            <a:chOff x="0" y="43"/>
            <a:chExt cx="5616" cy="4229"/>
          </a:xfrm>
        </p:grpSpPr>
        <p:grpSp>
          <p:nvGrpSpPr>
            <p:cNvPr id="1032" name="Group 3"/>
            <p:cNvGrpSpPr>
              <a:grpSpLocks/>
            </p:cNvGrpSpPr>
            <p:nvPr userDrawn="1"/>
          </p:nvGrpSpPr>
          <p:grpSpPr bwMode="auto">
            <a:xfrm>
              <a:off x="0" y="43"/>
              <a:ext cx="408" cy="4229"/>
              <a:chOff x="0" y="43"/>
              <a:chExt cx="5760" cy="4229"/>
            </a:xfrm>
          </p:grpSpPr>
          <p:sp>
            <p:nvSpPr>
              <p:cNvPr id="1038" name="Line 4"/>
              <p:cNvSpPr>
                <a:spLocks noChangeShapeType="1"/>
              </p:cNvSpPr>
              <p:nvPr userDrawn="1"/>
            </p:nvSpPr>
            <p:spPr bwMode="auto">
              <a:xfrm>
                <a:off x="0" y="4203"/>
                <a:ext cx="5760" cy="0"/>
              </a:xfrm>
              <a:prstGeom prst="line">
                <a:avLst/>
              </a:prstGeom>
              <a:noFill/>
              <a:ln w="9525">
                <a:solidFill>
                  <a:schemeClr val="bg2"/>
                </a:solidFill>
                <a:round/>
                <a:headEnd/>
                <a:tailEnd/>
              </a:ln>
            </p:spPr>
            <p:txBody>
              <a:bodyPr wrap="none" anchor="ctr"/>
              <a:lstStyle/>
              <a:p>
                <a:endParaRPr lang="en-GB" dirty="0"/>
              </a:p>
            </p:txBody>
          </p:sp>
          <p:sp>
            <p:nvSpPr>
              <p:cNvPr id="1039" name="Line 5"/>
              <p:cNvSpPr>
                <a:spLocks noChangeShapeType="1"/>
              </p:cNvSpPr>
              <p:nvPr userDrawn="1"/>
            </p:nvSpPr>
            <p:spPr bwMode="auto">
              <a:xfrm>
                <a:off x="0" y="4239"/>
                <a:ext cx="5760" cy="0"/>
              </a:xfrm>
              <a:prstGeom prst="line">
                <a:avLst/>
              </a:prstGeom>
              <a:noFill/>
              <a:ln w="38100">
                <a:solidFill>
                  <a:schemeClr val="bg2"/>
                </a:solidFill>
                <a:round/>
                <a:headEnd/>
                <a:tailEnd/>
              </a:ln>
            </p:spPr>
            <p:txBody>
              <a:bodyPr wrap="none" anchor="ctr"/>
              <a:lstStyle/>
              <a:p>
                <a:endParaRPr lang="en-GB" dirty="0"/>
              </a:p>
            </p:txBody>
          </p:sp>
          <p:sp>
            <p:nvSpPr>
              <p:cNvPr id="1040" name="Line 6"/>
              <p:cNvSpPr>
                <a:spLocks noChangeShapeType="1"/>
              </p:cNvSpPr>
              <p:nvPr userDrawn="1"/>
            </p:nvSpPr>
            <p:spPr bwMode="auto">
              <a:xfrm>
                <a:off x="0" y="4272"/>
                <a:ext cx="5760" cy="0"/>
              </a:xfrm>
              <a:prstGeom prst="line">
                <a:avLst/>
              </a:prstGeom>
              <a:noFill/>
              <a:ln w="19050">
                <a:solidFill>
                  <a:schemeClr val="bg2"/>
                </a:solidFill>
                <a:round/>
                <a:headEnd/>
                <a:tailEnd/>
              </a:ln>
            </p:spPr>
            <p:txBody>
              <a:bodyPr wrap="none" anchor="ctr"/>
              <a:lstStyle/>
              <a:p>
                <a:endParaRPr lang="en-GB" dirty="0"/>
              </a:p>
            </p:txBody>
          </p:sp>
          <p:sp>
            <p:nvSpPr>
              <p:cNvPr id="1041" name="Line 7"/>
              <p:cNvSpPr>
                <a:spLocks noChangeShapeType="1"/>
              </p:cNvSpPr>
              <p:nvPr userDrawn="1"/>
            </p:nvSpPr>
            <p:spPr bwMode="auto">
              <a:xfrm>
                <a:off x="0" y="4113"/>
                <a:ext cx="5760" cy="0"/>
              </a:xfrm>
              <a:prstGeom prst="line">
                <a:avLst/>
              </a:prstGeom>
              <a:noFill/>
              <a:ln w="28575">
                <a:solidFill>
                  <a:schemeClr val="bg2"/>
                </a:solidFill>
                <a:round/>
                <a:headEnd/>
                <a:tailEnd/>
              </a:ln>
            </p:spPr>
            <p:txBody>
              <a:bodyPr wrap="none" anchor="ctr"/>
              <a:lstStyle/>
              <a:p>
                <a:endParaRPr lang="en-GB" dirty="0"/>
              </a:p>
            </p:txBody>
          </p:sp>
          <p:sp>
            <p:nvSpPr>
              <p:cNvPr id="1042" name="Line 8"/>
              <p:cNvSpPr>
                <a:spLocks noChangeShapeType="1"/>
              </p:cNvSpPr>
              <p:nvPr userDrawn="1"/>
            </p:nvSpPr>
            <p:spPr bwMode="auto">
              <a:xfrm>
                <a:off x="0" y="4065"/>
                <a:ext cx="5760" cy="0"/>
              </a:xfrm>
              <a:prstGeom prst="line">
                <a:avLst/>
              </a:prstGeom>
              <a:noFill/>
              <a:ln w="12700">
                <a:solidFill>
                  <a:schemeClr val="bg2"/>
                </a:solidFill>
                <a:round/>
                <a:headEnd/>
                <a:tailEnd/>
              </a:ln>
            </p:spPr>
            <p:txBody>
              <a:bodyPr wrap="none" anchor="ctr"/>
              <a:lstStyle/>
              <a:p>
                <a:endParaRPr lang="en-GB" dirty="0"/>
              </a:p>
            </p:txBody>
          </p:sp>
          <p:sp>
            <p:nvSpPr>
              <p:cNvPr id="1043" name="Line 9"/>
              <p:cNvSpPr>
                <a:spLocks noChangeShapeType="1"/>
              </p:cNvSpPr>
              <p:nvPr userDrawn="1"/>
            </p:nvSpPr>
            <p:spPr bwMode="auto">
              <a:xfrm>
                <a:off x="0" y="4158"/>
                <a:ext cx="5760" cy="0"/>
              </a:xfrm>
              <a:prstGeom prst="line">
                <a:avLst/>
              </a:prstGeom>
              <a:noFill/>
              <a:ln w="19050">
                <a:solidFill>
                  <a:schemeClr val="bg2"/>
                </a:solidFill>
                <a:round/>
                <a:headEnd/>
                <a:tailEnd/>
              </a:ln>
            </p:spPr>
            <p:txBody>
              <a:bodyPr wrap="none" anchor="ctr"/>
              <a:lstStyle/>
              <a:p>
                <a:endParaRPr lang="en-GB" dirty="0"/>
              </a:p>
            </p:txBody>
          </p:sp>
          <p:sp>
            <p:nvSpPr>
              <p:cNvPr id="1044" name="Line 10"/>
              <p:cNvSpPr>
                <a:spLocks noChangeShapeType="1"/>
              </p:cNvSpPr>
              <p:nvPr userDrawn="1"/>
            </p:nvSpPr>
            <p:spPr bwMode="auto">
              <a:xfrm>
                <a:off x="0" y="3666"/>
                <a:ext cx="5760" cy="0"/>
              </a:xfrm>
              <a:prstGeom prst="line">
                <a:avLst/>
              </a:prstGeom>
              <a:noFill/>
              <a:ln w="9525">
                <a:solidFill>
                  <a:schemeClr val="bg2"/>
                </a:solidFill>
                <a:round/>
                <a:headEnd/>
                <a:tailEnd/>
              </a:ln>
            </p:spPr>
            <p:txBody>
              <a:bodyPr wrap="none" anchor="ctr"/>
              <a:lstStyle/>
              <a:p>
                <a:endParaRPr lang="en-GB" dirty="0"/>
              </a:p>
            </p:txBody>
          </p:sp>
          <p:sp>
            <p:nvSpPr>
              <p:cNvPr id="1045" name="Line 11"/>
              <p:cNvSpPr>
                <a:spLocks noChangeShapeType="1"/>
              </p:cNvSpPr>
              <p:nvPr userDrawn="1"/>
            </p:nvSpPr>
            <p:spPr bwMode="auto">
              <a:xfrm>
                <a:off x="0" y="3639"/>
                <a:ext cx="5760" cy="0"/>
              </a:xfrm>
              <a:prstGeom prst="line">
                <a:avLst/>
              </a:prstGeom>
              <a:noFill/>
              <a:ln w="38100">
                <a:solidFill>
                  <a:schemeClr val="bg2"/>
                </a:solidFill>
                <a:round/>
                <a:headEnd/>
                <a:tailEnd/>
              </a:ln>
            </p:spPr>
            <p:txBody>
              <a:bodyPr wrap="none" anchor="ctr"/>
              <a:lstStyle/>
              <a:p>
                <a:endParaRPr lang="en-GB" dirty="0"/>
              </a:p>
            </p:txBody>
          </p:sp>
          <p:sp>
            <p:nvSpPr>
              <p:cNvPr id="1046" name="Line 12"/>
              <p:cNvSpPr>
                <a:spLocks noChangeShapeType="1"/>
              </p:cNvSpPr>
              <p:nvPr userDrawn="1"/>
            </p:nvSpPr>
            <p:spPr bwMode="auto">
              <a:xfrm>
                <a:off x="0" y="4020"/>
                <a:ext cx="5760" cy="0"/>
              </a:xfrm>
              <a:prstGeom prst="line">
                <a:avLst/>
              </a:prstGeom>
              <a:noFill/>
              <a:ln w="19050">
                <a:solidFill>
                  <a:schemeClr val="bg2"/>
                </a:solidFill>
                <a:round/>
                <a:headEnd/>
                <a:tailEnd/>
              </a:ln>
            </p:spPr>
            <p:txBody>
              <a:bodyPr wrap="none" anchor="ctr"/>
              <a:lstStyle/>
              <a:p>
                <a:endParaRPr lang="en-GB" dirty="0"/>
              </a:p>
            </p:txBody>
          </p:sp>
          <p:sp>
            <p:nvSpPr>
              <p:cNvPr id="1047" name="Line 13"/>
              <p:cNvSpPr>
                <a:spLocks noChangeShapeType="1"/>
              </p:cNvSpPr>
              <p:nvPr userDrawn="1"/>
            </p:nvSpPr>
            <p:spPr bwMode="auto">
              <a:xfrm>
                <a:off x="0" y="3894"/>
                <a:ext cx="5760" cy="0"/>
              </a:xfrm>
              <a:prstGeom prst="line">
                <a:avLst/>
              </a:prstGeom>
              <a:noFill/>
              <a:ln w="28575">
                <a:solidFill>
                  <a:schemeClr val="bg2"/>
                </a:solidFill>
                <a:round/>
                <a:headEnd/>
                <a:tailEnd/>
              </a:ln>
            </p:spPr>
            <p:txBody>
              <a:bodyPr wrap="none" anchor="ctr"/>
              <a:lstStyle/>
              <a:p>
                <a:endParaRPr lang="en-GB" dirty="0"/>
              </a:p>
            </p:txBody>
          </p:sp>
          <p:sp>
            <p:nvSpPr>
              <p:cNvPr id="1048" name="Line 14"/>
              <p:cNvSpPr>
                <a:spLocks noChangeShapeType="1"/>
              </p:cNvSpPr>
              <p:nvPr userDrawn="1"/>
            </p:nvSpPr>
            <p:spPr bwMode="auto">
              <a:xfrm>
                <a:off x="0" y="3813"/>
                <a:ext cx="5760" cy="0"/>
              </a:xfrm>
              <a:prstGeom prst="line">
                <a:avLst/>
              </a:prstGeom>
              <a:noFill/>
              <a:ln w="12700">
                <a:solidFill>
                  <a:schemeClr val="bg2"/>
                </a:solidFill>
                <a:round/>
                <a:headEnd/>
                <a:tailEnd/>
              </a:ln>
            </p:spPr>
            <p:txBody>
              <a:bodyPr wrap="none" anchor="ctr"/>
              <a:lstStyle/>
              <a:p>
                <a:endParaRPr lang="en-GB" dirty="0"/>
              </a:p>
            </p:txBody>
          </p:sp>
          <p:sp>
            <p:nvSpPr>
              <p:cNvPr id="1049" name="Line 15"/>
              <p:cNvSpPr>
                <a:spLocks noChangeShapeType="1"/>
              </p:cNvSpPr>
              <p:nvPr userDrawn="1"/>
            </p:nvSpPr>
            <p:spPr bwMode="auto">
              <a:xfrm>
                <a:off x="0" y="3999"/>
                <a:ext cx="5760" cy="0"/>
              </a:xfrm>
              <a:prstGeom prst="line">
                <a:avLst/>
              </a:prstGeom>
              <a:noFill/>
              <a:ln w="9525">
                <a:solidFill>
                  <a:schemeClr val="bg2"/>
                </a:solidFill>
                <a:round/>
                <a:headEnd/>
                <a:tailEnd/>
              </a:ln>
            </p:spPr>
            <p:txBody>
              <a:bodyPr wrap="none" anchor="ctr"/>
              <a:lstStyle/>
              <a:p>
                <a:endParaRPr lang="en-GB" dirty="0"/>
              </a:p>
            </p:txBody>
          </p:sp>
          <p:sp>
            <p:nvSpPr>
              <p:cNvPr id="1050" name="Line 16"/>
              <p:cNvSpPr>
                <a:spLocks noChangeShapeType="1"/>
              </p:cNvSpPr>
              <p:nvPr userDrawn="1"/>
            </p:nvSpPr>
            <p:spPr bwMode="auto">
              <a:xfrm>
                <a:off x="0" y="3687"/>
                <a:ext cx="5760" cy="0"/>
              </a:xfrm>
              <a:prstGeom prst="line">
                <a:avLst/>
              </a:prstGeom>
              <a:noFill/>
              <a:ln w="12700">
                <a:solidFill>
                  <a:schemeClr val="bg2"/>
                </a:solidFill>
                <a:round/>
                <a:headEnd/>
                <a:tailEnd/>
              </a:ln>
            </p:spPr>
            <p:txBody>
              <a:bodyPr wrap="none" anchor="ctr"/>
              <a:lstStyle/>
              <a:p>
                <a:endParaRPr lang="en-GB" dirty="0"/>
              </a:p>
            </p:txBody>
          </p:sp>
          <p:sp>
            <p:nvSpPr>
              <p:cNvPr id="1051" name="Line 17"/>
              <p:cNvSpPr>
                <a:spLocks noChangeShapeType="1"/>
              </p:cNvSpPr>
              <p:nvPr userDrawn="1"/>
            </p:nvSpPr>
            <p:spPr bwMode="auto">
              <a:xfrm>
                <a:off x="0" y="3741"/>
                <a:ext cx="5760" cy="0"/>
              </a:xfrm>
              <a:prstGeom prst="line">
                <a:avLst/>
              </a:prstGeom>
              <a:noFill/>
              <a:ln w="12700">
                <a:solidFill>
                  <a:schemeClr val="bg2"/>
                </a:solidFill>
                <a:round/>
                <a:headEnd/>
                <a:tailEnd/>
              </a:ln>
            </p:spPr>
            <p:txBody>
              <a:bodyPr wrap="none" anchor="ctr"/>
              <a:lstStyle/>
              <a:p>
                <a:endParaRPr lang="en-GB" dirty="0"/>
              </a:p>
            </p:txBody>
          </p:sp>
          <p:sp>
            <p:nvSpPr>
              <p:cNvPr id="1052" name="Line 18"/>
              <p:cNvSpPr>
                <a:spLocks noChangeShapeType="1"/>
              </p:cNvSpPr>
              <p:nvPr userDrawn="1"/>
            </p:nvSpPr>
            <p:spPr bwMode="auto">
              <a:xfrm>
                <a:off x="0" y="3939"/>
                <a:ext cx="5760" cy="0"/>
              </a:xfrm>
              <a:prstGeom prst="line">
                <a:avLst/>
              </a:prstGeom>
              <a:noFill/>
              <a:ln w="19050">
                <a:solidFill>
                  <a:schemeClr val="bg2"/>
                </a:solidFill>
                <a:round/>
                <a:headEnd/>
                <a:tailEnd/>
              </a:ln>
            </p:spPr>
            <p:txBody>
              <a:bodyPr wrap="none" anchor="ctr"/>
              <a:lstStyle/>
              <a:p>
                <a:endParaRPr lang="en-GB" dirty="0"/>
              </a:p>
            </p:txBody>
          </p:sp>
          <p:sp>
            <p:nvSpPr>
              <p:cNvPr id="1053" name="Line 19"/>
              <p:cNvSpPr>
                <a:spLocks noChangeShapeType="1"/>
              </p:cNvSpPr>
              <p:nvPr userDrawn="1"/>
            </p:nvSpPr>
            <p:spPr bwMode="auto">
              <a:xfrm>
                <a:off x="0" y="3918"/>
                <a:ext cx="5760" cy="0"/>
              </a:xfrm>
              <a:prstGeom prst="line">
                <a:avLst/>
              </a:prstGeom>
              <a:noFill/>
              <a:ln w="9525">
                <a:solidFill>
                  <a:schemeClr val="bg2"/>
                </a:solidFill>
                <a:round/>
                <a:headEnd/>
                <a:tailEnd/>
              </a:ln>
            </p:spPr>
            <p:txBody>
              <a:bodyPr wrap="none" anchor="ctr"/>
              <a:lstStyle/>
              <a:p>
                <a:endParaRPr lang="en-GB" dirty="0"/>
              </a:p>
            </p:txBody>
          </p:sp>
          <p:sp>
            <p:nvSpPr>
              <p:cNvPr id="1054" name="Line 20"/>
              <p:cNvSpPr>
                <a:spLocks noChangeShapeType="1"/>
              </p:cNvSpPr>
              <p:nvPr userDrawn="1"/>
            </p:nvSpPr>
            <p:spPr bwMode="auto">
              <a:xfrm>
                <a:off x="0" y="3510"/>
                <a:ext cx="5760" cy="0"/>
              </a:xfrm>
              <a:prstGeom prst="line">
                <a:avLst/>
              </a:prstGeom>
              <a:noFill/>
              <a:ln w="9525">
                <a:solidFill>
                  <a:schemeClr val="bg2"/>
                </a:solidFill>
                <a:round/>
                <a:headEnd/>
                <a:tailEnd/>
              </a:ln>
            </p:spPr>
            <p:txBody>
              <a:bodyPr wrap="none" anchor="ctr"/>
              <a:lstStyle/>
              <a:p>
                <a:endParaRPr lang="en-GB" dirty="0"/>
              </a:p>
            </p:txBody>
          </p:sp>
          <p:sp>
            <p:nvSpPr>
              <p:cNvPr id="1055" name="Line 21"/>
              <p:cNvSpPr>
                <a:spLocks noChangeShapeType="1"/>
              </p:cNvSpPr>
              <p:nvPr userDrawn="1"/>
            </p:nvSpPr>
            <p:spPr bwMode="auto">
              <a:xfrm>
                <a:off x="0" y="3546"/>
                <a:ext cx="5760" cy="0"/>
              </a:xfrm>
              <a:prstGeom prst="line">
                <a:avLst/>
              </a:prstGeom>
              <a:noFill/>
              <a:ln w="38100">
                <a:solidFill>
                  <a:schemeClr val="bg2"/>
                </a:solidFill>
                <a:round/>
                <a:headEnd/>
                <a:tailEnd/>
              </a:ln>
            </p:spPr>
            <p:txBody>
              <a:bodyPr wrap="none" anchor="ctr"/>
              <a:lstStyle/>
              <a:p>
                <a:endParaRPr lang="en-GB" dirty="0"/>
              </a:p>
            </p:txBody>
          </p:sp>
          <p:sp>
            <p:nvSpPr>
              <p:cNvPr id="1056" name="Line 22"/>
              <p:cNvSpPr>
                <a:spLocks noChangeShapeType="1"/>
              </p:cNvSpPr>
              <p:nvPr userDrawn="1"/>
            </p:nvSpPr>
            <p:spPr bwMode="auto">
              <a:xfrm>
                <a:off x="0" y="3579"/>
                <a:ext cx="5760" cy="0"/>
              </a:xfrm>
              <a:prstGeom prst="line">
                <a:avLst/>
              </a:prstGeom>
              <a:noFill/>
              <a:ln w="19050">
                <a:solidFill>
                  <a:schemeClr val="bg2"/>
                </a:solidFill>
                <a:round/>
                <a:headEnd/>
                <a:tailEnd/>
              </a:ln>
            </p:spPr>
            <p:txBody>
              <a:bodyPr wrap="none" anchor="ctr"/>
              <a:lstStyle/>
              <a:p>
                <a:endParaRPr lang="en-GB" dirty="0"/>
              </a:p>
            </p:txBody>
          </p:sp>
          <p:sp>
            <p:nvSpPr>
              <p:cNvPr id="1057" name="Line 23"/>
              <p:cNvSpPr>
                <a:spLocks noChangeShapeType="1"/>
              </p:cNvSpPr>
              <p:nvPr userDrawn="1"/>
            </p:nvSpPr>
            <p:spPr bwMode="auto">
              <a:xfrm>
                <a:off x="0" y="3420"/>
                <a:ext cx="5760" cy="0"/>
              </a:xfrm>
              <a:prstGeom prst="line">
                <a:avLst/>
              </a:prstGeom>
              <a:noFill/>
              <a:ln w="28575">
                <a:solidFill>
                  <a:schemeClr val="bg2"/>
                </a:solidFill>
                <a:round/>
                <a:headEnd/>
                <a:tailEnd/>
              </a:ln>
            </p:spPr>
            <p:txBody>
              <a:bodyPr wrap="none" anchor="ctr"/>
              <a:lstStyle/>
              <a:p>
                <a:endParaRPr lang="en-GB" dirty="0"/>
              </a:p>
            </p:txBody>
          </p:sp>
          <p:sp>
            <p:nvSpPr>
              <p:cNvPr id="1058" name="Line 24"/>
              <p:cNvSpPr>
                <a:spLocks noChangeShapeType="1"/>
              </p:cNvSpPr>
              <p:nvPr userDrawn="1"/>
            </p:nvSpPr>
            <p:spPr bwMode="auto">
              <a:xfrm>
                <a:off x="0" y="3372"/>
                <a:ext cx="5760" cy="0"/>
              </a:xfrm>
              <a:prstGeom prst="line">
                <a:avLst/>
              </a:prstGeom>
              <a:noFill/>
              <a:ln w="12700">
                <a:solidFill>
                  <a:schemeClr val="bg2"/>
                </a:solidFill>
                <a:round/>
                <a:headEnd/>
                <a:tailEnd/>
              </a:ln>
            </p:spPr>
            <p:txBody>
              <a:bodyPr wrap="none" anchor="ctr"/>
              <a:lstStyle/>
              <a:p>
                <a:endParaRPr lang="en-GB" dirty="0"/>
              </a:p>
            </p:txBody>
          </p:sp>
          <p:sp>
            <p:nvSpPr>
              <p:cNvPr id="1059" name="Line 25"/>
              <p:cNvSpPr>
                <a:spLocks noChangeShapeType="1"/>
              </p:cNvSpPr>
              <p:nvPr userDrawn="1"/>
            </p:nvSpPr>
            <p:spPr bwMode="auto">
              <a:xfrm>
                <a:off x="0" y="3465"/>
                <a:ext cx="5760" cy="0"/>
              </a:xfrm>
              <a:prstGeom prst="line">
                <a:avLst/>
              </a:prstGeom>
              <a:noFill/>
              <a:ln w="19050">
                <a:solidFill>
                  <a:schemeClr val="bg2"/>
                </a:solidFill>
                <a:round/>
                <a:headEnd/>
                <a:tailEnd/>
              </a:ln>
            </p:spPr>
            <p:txBody>
              <a:bodyPr wrap="none" anchor="ctr"/>
              <a:lstStyle/>
              <a:p>
                <a:endParaRPr lang="en-GB" dirty="0"/>
              </a:p>
            </p:txBody>
          </p:sp>
          <p:sp>
            <p:nvSpPr>
              <p:cNvPr id="1060" name="Line 26"/>
              <p:cNvSpPr>
                <a:spLocks noChangeShapeType="1"/>
              </p:cNvSpPr>
              <p:nvPr userDrawn="1"/>
            </p:nvSpPr>
            <p:spPr bwMode="auto">
              <a:xfrm>
                <a:off x="0" y="2973"/>
                <a:ext cx="5760" cy="0"/>
              </a:xfrm>
              <a:prstGeom prst="line">
                <a:avLst/>
              </a:prstGeom>
              <a:noFill/>
              <a:ln w="9525">
                <a:solidFill>
                  <a:schemeClr val="bg2"/>
                </a:solidFill>
                <a:round/>
                <a:headEnd/>
                <a:tailEnd/>
              </a:ln>
            </p:spPr>
            <p:txBody>
              <a:bodyPr wrap="none" anchor="ctr"/>
              <a:lstStyle/>
              <a:p>
                <a:endParaRPr lang="en-GB" dirty="0"/>
              </a:p>
            </p:txBody>
          </p:sp>
          <p:sp>
            <p:nvSpPr>
              <p:cNvPr id="1061" name="Line 27"/>
              <p:cNvSpPr>
                <a:spLocks noChangeShapeType="1"/>
              </p:cNvSpPr>
              <p:nvPr userDrawn="1"/>
            </p:nvSpPr>
            <p:spPr bwMode="auto">
              <a:xfrm>
                <a:off x="0" y="2946"/>
                <a:ext cx="5760" cy="0"/>
              </a:xfrm>
              <a:prstGeom prst="line">
                <a:avLst/>
              </a:prstGeom>
              <a:noFill/>
              <a:ln w="38100">
                <a:solidFill>
                  <a:schemeClr val="bg2"/>
                </a:solidFill>
                <a:round/>
                <a:headEnd/>
                <a:tailEnd/>
              </a:ln>
            </p:spPr>
            <p:txBody>
              <a:bodyPr wrap="none" anchor="ctr"/>
              <a:lstStyle/>
              <a:p>
                <a:endParaRPr lang="en-GB" dirty="0"/>
              </a:p>
            </p:txBody>
          </p:sp>
          <p:sp>
            <p:nvSpPr>
              <p:cNvPr id="1062" name="Line 28"/>
              <p:cNvSpPr>
                <a:spLocks noChangeShapeType="1"/>
              </p:cNvSpPr>
              <p:nvPr userDrawn="1"/>
            </p:nvSpPr>
            <p:spPr bwMode="auto">
              <a:xfrm>
                <a:off x="0" y="3327"/>
                <a:ext cx="5760" cy="0"/>
              </a:xfrm>
              <a:prstGeom prst="line">
                <a:avLst/>
              </a:prstGeom>
              <a:noFill/>
              <a:ln w="19050">
                <a:solidFill>
                  <a:schemeClr val="bg2"/>
                </a:solidFill>
                <a:round/>
                <a:headEnd/>
                <a:tailEnd/>
              </a:ln>
            </p:spPr>
            <p:txBody>
              <a:bodyPr wrap="none" anchor="ctr"/>
              <a:lstStyle/>
              <a:p>
                <a:endParaRPr lang="en-GB" dirty="0"/>
              </a:p>
            </p:txBody>
          </p:sp>
          <p:sp>
            <p:nvSpPr>
              <p:cNvPr id="1063" name="Line 29"/>
              <p:cNvSpPr>
                <a:spLocks noChangeShapeType="1"/>
              </p:cNvSpPr>
              <p:nvPr userDrawn="1"/>
            </p:nvSpPr>
            <p:spPr bwMode="auto">
              <a:xfrm>
                <a:off x="0" y="3201"/>
                <a:ext cx="5760" cy="0"/>
              </a:xfrm>
              <a:prstGeom prst="line">
                <a:avLst/>
              </a:prstGeom>
              <a:noFill/>
              <a:ln w="28575">
                <a:solidFill>
                  <a:schemeClr val="bg2"/>
                </a:solidFill>
                <a:round/>
                <a:headEnd/>
                <a:tailEnd/>
              </a:ln>
            </p:spPr>
            <p:txBody>
              <a:bodyPr wrap="none" anchor="ctr"/>
              <a:lstStyle/>
              <a:p>
                <a:endParaRPr lang="en-GB" dirty="0"/>
              </a:p>
            </p:txBody>
          </p:sp>
          <p:sp>
            <p:nvSpPr>
              <p:cNvPr id="1064" name="Line 30"/>
              <p:cNvSpPr>
                <a:spLocks noChangeShapeType="1"/>
              </p:cNvSpPr>
              <p:nvPr userDrawn="1"/>
            </p:nvSpPr>
            <p:spPr bwMode="auto">
              <a:xfrm>
                <a:off x="0" y="3120"/>
                <a:ext cx="5760" cy="0"/>
              </a:xfrm>
              <a:prstGeom prst="line">
                <a:avLst/>
              </a:prstGeom>
              <a:noFill/>
              <a:ln w="12700">
                <a:solidFill>
                  <a:schemeClr val="bg2"/>
                </a:solidFill>
                <a:round/>
                <a:headEnd/>
                <a:tailEnd/>
              </a:ln>
            </p:spPr>
            <p:txBody>
              <a:bodyPr wrap="none" anchor="ctr"/>
              <a:lstStyle/>
              <a:p>
                <a:endParaRPr lang="en-GB" dirty="0"/>
              </a:p>
            </p:txBody>
          </p:sp>
          <p:sp>
            <p:nvSpPr>
              <p:cNvPr id="1065" name="Line 31"/>
              <p:cNvSpPr>
                <a:spLocks noChangeShapeType="1"/>
              </p:cNvSpPr>
              <p:nvPr userDrawn="1"/>
            </p:nvSpPr>
            <p:spPr bwMode="auto">
              <a:xfrm>
                <a:off x="0" y="3306"/>
                <a:ext cx="5760" cy="0"/>
              </a:xfrm>
              <a:prstGeom prst="line">
                <a:avLst/>
              </a:prstGeom>
              <a:noFill/>
              <a:ln w="9525">
                <a:solidFill>
                  <a:schemeClr val="bg2"/>
                </a:solidFill>
                <a:round/>
                <a:headEnd/>
                <a:tailEnd/>
              </a:ln>
            </p:spPr>
            <p:txBody>
              <a:bodyPr wrap="none" anchor="ctr"/>
              <a:lstStyle/>
              <a:p>
                <a:endParaRPr lang="en-GB" dirty="0"/>
              </a:p>
            </p:txBody>
          </p:sp>
          <p:sp>
            <p:nvSpPr>
              <p:cNvPr id="1066" name="Line 32"/>
              <p:cNvSpPr>
                <a:spLocks noChangeShapeType="1"/>
              </p:cNvSpPr>
              <p:nvPr userDrawn="1"/>
            </p:nvSpPr>
            <p:spPr bwMode="auto">
              <a:xfrm>
                <a:off x="0" y="2994"/>
                <a:ext cx="5760" cy="0"/>
              </a:xfrm>
              <a:prstGeom prst="line">
                <a:avLst/>
              </a:prstGeom>
              <a:noFill/>
              <a:ln w="12700">
                <a:solidFill>
                  <a:schemeClr val="bg2"/>
                </a:solidFill>
                <a:round/>
                <a:headEnd/>
                <a:tailEnd/>
              </a:ln>
            </p:spPr>
            <p:txBody>
              <a:bodyPr wrap="none" anchor="ctr"/>
              <a:lstStyle/>
              <a:p>
                <a:endParaRPr lang="en-GB" dirty="0"/>
              </a:p>
            </p:txBody>
          </p:sp>
          <p:sp>
            <p:nvSpPr>
              <p:cNvPr id="1067" name="Line 33"/>
              <p:cNvSpPr>
                <a:spLocks noChangeShapeType="1"/>
              </p:cNvSpPr>
              <p:nvPr userDrawn="1"/>
            </p:nvSpPr>
            <p:spPr bwMode="auto">
              <a:xfrm>
                <a:off x="0" y="3048"/>
                <a:ext cx="5760" cy="0"/>
              </a:xfrm>
              <a:prstGeom prst="line">
                <a:avLst/>
              </a:prstGeom>
              <a:noFill/>
              <a:ln w="12700">
                <a:solidFill>
                  <a:schemeClr val="bg2"/>
                </a:solidFill>
                <a:round/>
                <a:headEnd/>
                <a:tailEnd/>
              </a:ln>
            </p:spPr>
            <p:txBody>
              <a:bodyPr wrap="none" anchor="ctr"/>
              <a:lstStyle/>
              <a:p>
                <a:endParaRPr lang="en-GB" dirty="0"/>
              </a:p>
            </p:txBody>
          </p:sp>
          <p:sp>
            <p:nvSpPr>
              <p:cNvPr id="1068" name="Line 34"/>
              <p:cNvSpPr>
                <a:spLocks noChangeShapeType="1"/>
              </p:cNvSpPr>
              <p:nvPr userDrawn="1"/>
            </p:nvSpPr>
            <p:spPr bwMode="auto">
              <a:xfrm>
                <a:off x="0" y="3246"/>
                <a:ext cx="5760" cy="0"/>
              </a:xfrm>
              <a:prstGeom prst="line">
                <a:avLst/>
              </a:prstGeom>
              <a:noFill/>
              <a:ln w="19050">
                <a:solidFill>
                  <a:schemeClr val="bg2"/>
                </a:solidFill>
                <a:round/>
                <a:headEnd/>
                <a:tailEnd/>
              </a:ln>
            </p:spPr>
            <p:txBody>
              <a:bodyPr wrap="none" anchor="ctr"/>
              <a:lstStyle/>
              <a:p>
                <a:endParaRPr lang="en-GB" dirty="0"/>
              </a:p>
            </p:txBody>
          </p:sp>
          <p:sp>
            <p:nvSpPr>
              <p:cNvPr id="1069" name="Line 35"/>
              <p:cNvSpPr>
                <a:spLocks noChangeShapeType="1"/>
              </p:cNvSpPr>
              <p:nvPr userDrawn="1"/>
            </p:nvSpPr>
            <p:spPr bwMode="auto">
              <a:xfrm>
                <a:off x="0" y="3225"/>
                <a:ext cx="5760" cy="0"/>
              </a:xfrm>
              <a:prstGeom prst="line">
                <a:avLst/>
              </a:prstGeom>
              <a:noFill/>
              <a:ln w="9525">
                <a:solidFill>
                  <a:schemeClr val="bg2"/>
                </a:solidFill>
                <a:round/>
                <a:headEnd/>
                <a:tailEnd/>
              </a:ln>
            </p:spPr>
            <p:txBody>
              <a:bodyPr wrap="none" anchor="ctr"/>
              <a:lstStyle/>
              <a:p>
                <a:endParaRPr lang="en-GB" dirty="0"/>
              </a:p>
            </p:txBody>
          </p:sp>
          <p:sp>
            <p:nvSpPr>
              <p:cNvPr id="1070" name="Line 36"/>
              <p:cNvSpPr>
                <a:spLocks noChangeShapeType="1"/>
              </p:cNvSpPr>
              <p:nvPr userDrawn="1"/>
            </p:nvSpPr>
            <p:spPr bwMode="auto">
              <a:xfrm>
                <a:off x="0" y="2831"/>
                <a:ext cx="5760" cy="0"/>
              </a:xfrm>
              <a:prstGeom prst="line">
                <a:avLst/>
              </a:prstGeom>
              <a:noFill/>
              <a:ln w="28575">
                <a:solidFill>
                  <a:schemeClr val="bg2"/>
                </a:solidFill>
                <a:round/>
                <a:headEnd/>
                <a:tailEnd/>
              </a:ln>
            </p:spPr>
            <p:txBody>
              <a:bodyPr wrap="none" anchor="ctr"/>
              <a:lstStyle/>
              <a:p>
                <a:endParaRPr lang="en-GB" dirty="0"/>
              </a:p>
            </p:txBody>
          </p:sp>
          <p:sp>
            <p:nvSpPr>
              <p:cNvPr id="1071" name="Line 37"/>
              <p:cNvSpPr>
                <a:spLocks noChangeShapeType="1"/>
              </p:cNvSpPr>
              <p:nvPr userDrawn="1"/>
            </p:nvSpPr>
            <p:spPr bwMode="auto">
              <a:xfrm>
                <a:off x="0" y="2750"/>
                <a:ext cx="5760" cy="0"/>
              </a:xfrm>
              <a:prstGeom prst="line">
                <a:avLst/>
              </a:prstGeom>
              <a:noFill/>
              <a:ln w="12700">
                <a:solidFill>
                  <a:schemeClr val="bg2"/>
                </a:solidFill>
                <a:round/>
                <a:headEnd/>
                <a:tailEnd/>
              </a:ln>
            </p:spPr>
            <p:txBody>
              <a:bodyPr wrap="none" anchor="ctr"/>
              <a:lstStyle/>
              <a:p>
                <a:endParaRPr lang="en-GB" dirty="0"/>
              </a:p>
            </p:txBody>
          </p:sp>
          <p:sp>
            <p:nvSpPr>
              <p:cNvPr id="1072" name="Line 38"/>
              <p:cNvSpPr>
                <a:spLocks noChangeShapeType="1"/>
              </p:cNvSpPr>
              <p:nvPr userDrawn="1"/>
            </p:nvSpPr>
            <p:spPr bwMode="auto">
              <a:xfrm>
                <a:off x="0" y="2678"/>
                <a:ext cx="5760" cy="0"/>
              </a:xfrm>
              <a:prstGeom prst="line">
                <a:avLst/>
              </a:prstGeom>
              <a:noFill/>
              <a:ln w="12700">
                <a:solidFill>
                  <a:schemeClr val="bg2"/>
                </a:solidFill>
                <a:round/>
                <a:headEnd/>
                <a:tailEnd/>
              </a:ln>
            </p:spPr>
            <p:txBody>
              <a:bodyPr wrap="none" anchor="ctr"/>
              <a:lstStyle/>
              <a:p>
                <a:endParaRPr lang="en-GB" dirty="0"/>
              </a:p>
            </p:txBody>
          </p:sp>
          <p:sp>
            <p:nvSpPr>
              <p:cNvPr id="1073" name="Line 39"/>
              <p:cNvSpPr>
                <a:spLocks noChangeShapeType="1"/>
              </p:cNvSpPr>
              <p:nvPr userDrawn="1"/>
            </p:nvSpPr>
            <p:spPr bwMode="auto">
              <a:xfrm>
                <a:off x="0" y="2876"/>
                <a:ext cx="5760" cy="0"/>
              </a:xfrm>
              <a:prstGeom prst="line">
                <a:avLst/>
              </a:prstGeom>
              <a:noFill/>
              <a:ln w="19050">
                <a:solidFill>
                  <a:schemeClr val="bg2"/>
                </a:solidFill>
                <a:round/>
                <a:headEnd/>
                <a:tailEnd/>
              </a:ln>
            </p:spPr>
            <p:txBody>
              <a:bodyPr wrap="none" anchor="ctr"/>
              <a:lstStyle/>
              <a:p>
                <a:endParaRPr lang="en-GB" dirty="0"/>
              </a:p>
            </p:txBody>
          </p:sp>
          <p:sp>
            <p:nvSpPr>
              <p:cNvPr id="1074" name="Line 40"/>
              <p:cNvSpPr>
                <a:spLocks noChangeShapeType="1"/>
              </p:cNvSpPr>
              <p:nvPr userDrawn="1"/>
            </p:nvSpPr>
            <p:spPr bwMode="auto">
              <a:xfrm>
                <a:off x="0" y="2855"/>
                <a:ext cx="5760" cy="0"/>
              </a:xfrm>
              <a:prstGeom prst="line">
                <a:avLst/>
              </a:prstGeom>
              <a:noFill/>
              <a:ln w="9525">
                <a:solidFill>
                  <a:schemeClr val="bg2"/>
                </a:solidFill>
                <a:round/>
                <a:headEnd/>
                <a:tailEnd/>
              </a:ln>
            </p:spPr>
            <p:txBody>
              <a:bodyPr wrap="none" anchor="ctr"/>
              <a:lstStyle/>
              <a:p>
                <a:endParaRPr lang="en-GB" dirty="0"/>
              </a:p>
            </p:txBody>
          </p:sp>
          <p:sp>
            <p:nvSpPr>
              <p:cNvPr id="1075" name="Line 41"/>
              <p:cNvSpPr>
                <a:spLocks noChangeShapeType="1"/>
              </p:cNvSpPr>
              <p:nvPr userDrawn="1"/>
            </p:nvSpPr>
            <p:spPr bwMode="auto">
              <a:xfrm>
                <a:off x="0" y="2554"/>
                <a:ext cx="5760" cy="0"/>
              </a:xfrm>
              <a:prstGeom prst="line">
                <a:avLst/>
              </a:prstGeom>
              <a:noFill/>
              <a:ln w="9525">
                <a:solidFill>
                  <a:schemeClr val="bg2"/>
                </a:solidFill>
                <a:round/>
                <a:headEnd/>
                <a:tailEnd/>
              </a:ln>
            </p:spPr>
            <p:txBody>
              <a:bodyPr wrap="none" anchor="ctr"/>
              <a:lstStyle/>
              <a:p>
                <a:endParaRPr lang="en-GB" dirty="0"/>
              </a:p>
            </p:txBody>
          </p:sp>
          <p:sp>
            <p:nvSpPr>
              <p:cNvPr id="1076" name="Line 42"/>
              <p:cNvSpPr>
                <a:spLocks noChangeShapeType="1"/>
              </p:cNvSpPr>
              <p:nvPr userDrawn="1"/>
            </p:nvSpPr>
            <p:spPr bwMode="auto">
              <a:xfrm>
                <a:off x="0" y="2590"/>
                <a:ext cx="5760" cy="0"/>
              </a:xfrm>
              <a:prstGeom prst="line">
                <a:avLst/>
              </a:prstGeom>
              <a:noFill/>
              <a:ln w="38100">
                <a:solidFill>
                  <a:schemeClr val="bg2"/>
                </a:solidFill>
                <a:round/>
                <a:headEnd/>
                <a:tailEnd/>
              </a:ln>
            </p:spPr>
            <p:txBody>
              <a:bodyPr wrap="none" anchor="ctr"/>
              <a:lstStyle/>
              <a:p>
                <a:endParaRPr lang="en-GB" dirty="0"/>
              </a:p>
            </p:txBody>
          </p:sp>
          <p:sp>
            <p:nvSpPr>
              <p:cNvPr id="1077" name="Line 43"/>
              <p:cNvSpPr>
                <a:spLocks noChangeShapeType="1"/>
              </p:cNvSpPr>
              <p:nvPr userDrawn="1"/>
            </p:nvSpPr>
            <p:spPr bwMode="auto">
              <a:xfrm>
                <a:off x="0" y="2623"/>
                <a:ext cx="5760" cy="0"/>
              </a:xfrm>
              <a:prstGeom prst="line">
                <a:avLst/>
              </a:prstGeom>
              <a:noFill/>
              <a:ln w="19050">
                <a:solidFill>
                  <a:schemeClr val="bg2"/>
                </a:solidFill>
                <a:round/>
                <a:headEnd/>
                <a:tailEnd/>
              </a:ln>
            </p:spPr>
            <p:txBody>
              <a:bodyPr wrap="none" anchor="ctr"/>
              <a:lstStyle/>
              <a:p>
                <a:endParaRPr lang="en-GB" dirty="0"/>
              </a:p>
            </p:txBody>
          </p:sp>
          <p:sp>
            <p:nvSpPr>
              <p:cNvPr id="1078" name="Line 44"/>
              <p:cNvSpPr>
                <a:spLocks noChangeShapeType="1"/>
              </p:cNvSpPr>
              <p:nvPr userDrawn="1"/>
            </p:nvSpPr>
            <p:spPr bwMode="auto">
              <a:xfrm>
                <a:off x="0" y="2464"/>
                <a:ext cx="5760" cy="0"/>
              </a:xfrm>
              <a:prstGeom prst="line">
                <a:avLst/>
              </a:prstGeom>
              <a:noFill/>
              <a:ln w="28575">
                <a:solidFill>
                  <a:schemeClr val="bg2"/>
                </a:solidFill>
                <a:round/>
                <a:headEnd/>
                <a:tailEnd/>
              </a:ln>
            </p:spPr>
            <p:txBody>
              <a:bodyPr wrap="none" anchor="ctr"/>
              <a:lstStyle/>
              <a:p>
                <a:endParaRPr lang="en-GB" dirty="0"/>
              </a:p>
            </p:txBody>
          </p:sp>
          <p:sp>
            <p:nvSpPr>
              <p:cNvPr id="1079" name="Line 45"/>
              <p:cNvSpPr>
                <a:spLocks noChangeShapeType="1"/>
              </p:cNvSpPr>
              <p:nvPr userDrawn="1"/>
            </p:nvSpPr>
            <p:spPr bwMode="auto">
              <a:xfrm>
                <a:off x="0" y="2416"/>
                <a:ext cx="5760" cy="0"/>
              </a:xfrm>
              <a:prstGeom prst="line">
                <a:avLst/>
              </a:prstGeom>
              <a:noFill/>
              <a:ln w="12700">
                <a:solidFill>
                  <a:schemeClr val="bg2"/>
                </a:solidFill>
                <a:round/>
                <a:headEnd/>
                <a:tailEnd/>
              </a:ln>
            </p:spPr>
            <p:txBody>
              <a:bodyPr wrap="none" anchor="ctr"/>
              <a:lstStyle/>
              <a:p>
                <a:endParaRPr lang="en-GB" dirty="0"/>
              </a:p>
            </p:txBody>
          </p:sp>
          <p:sp>
            <p:nvSpPr>
              <p:cNvPr id="1080" name="Line 46"/>
              <p:cNvSpPr>
                <a:spLocks noChangeShapeType="1"/>
              </p:cNvSpPr>
              <p:nvPr userDrawn="1"/>
            </p:nvSpPr>
            <p:spPr bwMode="auto">
              <a:xfrm>
                <a:off x="0" y="2509"/>
                <a:ext cx="5760" cy="0"/>
              </a:xfrm>
              <a:prstGeom prst="line">
                <a:avLst/>
              </a:prstGeom>
              <a:noFill/>
              <a:ln w="19050">
                <a:solidFill>
                  <a:schemeClr val="bg2"/>
                </a:solidFill>
                <a:round/>
                <a:headEnd/>
                <a:tailEnd/>
              </a:ln>
            </p:spPr>
            <p:txBody>
              <a:bodyPr wrap="none" anchor="ctr"/>
              <a:lstStyle/>
              <a:p>
                <a:endParaRPr lang="en-GB" dirty="0"/>
              </a:p>
            </p:txBody>
          </p:sp>
          <p:sp>
            <p:nvSpPr>
              <p:cNvPr id="1081" name="Line 47"/>
              <p:cNvSpPr>
                <a:spLocks noChangeShapeType="1"/>
              </p:cNvSpPr>
              <p:nvPr userDrawn="1"/>
            </p:nvSpPr>
            <p:spPr bwMode="auto">
              <a:xfrm>
                <a:off x="0" y="2371"/>
                <a:ext cx="5760" cy="0"/>
              </a:xfrm>
              <a:prstGeom prst="line">
                <a:avLst/>
              </a:prstGeom>
              <a:noFill/>
              <a:ln w="19050">
                <a:solidFill>
                  <a:schemeClr val="bg2"/>
                </a:solidFill>
                <a:round/>
                <a:headEnd/>
                <a:tailEnd/>
              </a:ln>
            </p:spPr>
            <p:txBody>
              <a:bodyPr wrap="none" anchor="ctr"/>
              <a:lstStyle/>
              <a:p>
                <a:endParaRPr lang="en-GB" dirty="0"/>
              </a:p>
            </p:txBody>
          </p:sp>
          <p:sp>
            <p:nvSpPr>
              <p:cNvPr id="1082" name="Line 48"/>
              <p:cNvSpPr>
                <a:spLocks noChangeShapeType="1"/>
              </p:cNvSpPr>
              <p:nvPr userDrawn="1"/>
            </p:nvSpPr>
            <p:spPr bwMode="auto">
              <a:xfrm>
                <a:off x="0" y="2245"/>
                <a:ext cx="5760" cy="0"/>
              </a:xfrm>
              <a:prstGeom prst="line">
                <a:avLst/>
              </a:prstGeom>
              <a:noFill/>
              <a:ln w="28575">
                <a:solidFill>
                  <a:schemeClr val="bg2"/>
                </a:solidFill>
                <a:round/>
                <a:headEnd/>
                <a:tailEnd/>
              </a:ln>
            </p:spPr>
            <p:txBody>
              <a:bodyPr wrap="none" anchor="ctr"/>
              <a:lstStyle/>
              <a:p>
                <a:endParaRPr lang="en-GB" dirty="0"/>
              </a:p>
            </p:txBody>
          </p:sp>
          <p:sp>
            <p:nvSpPr>
              <p:cNvPr id="1083" name="Line 49"/>
              <p:cNvSpPr>
                <a:spLocks noChangeShapeType="1"/>
              </p:cNvSpPr>
              <p:nvPr userDrawn="1"/>
            </p:nvSpPr>
            <p:spPr bwMode="auto">
              <a:xfrm>
                <a:off x="0" y="2350"/>
                <a:ext cx="5760" cy="0"/>
              </a:xfrm>
              <a:prstGeom prst="line">
                <a:avLst/>
              </a:prstGeom>
              <a:noFill/>
              <a:ln w="9525">
                <a:solidFill>
                  <a:schemeClr val="bg2"/>
                </a:solidFill>
                <a:round/>
                <a:headEnd/>
                <a:tailEnd/>
              </a:ln>
            </p:spPr>
            <p:txBody>
              <a:bodyPr wrap="none" anchor="ctr"/>
              <a:lstStyle/>
              <a:p>
                <a:endParaRPr lang="en-GB" dirty="0"/>
              </a:p>
            </p:txBody>
          </p:sp>
          <p:sp>
            <p:nvSpPr>
              <p:cNvPr id="1084" name="Line 50"/>
              <p:cNvSpPr>
                <a:spLocks noChangeShapeType="1"/>
              </p:cNvSpPr>
              <p:nvPr userDrawn="1"/>
            </p:nvSpPr>
            <p:spPr bwMode="auto">
              <a:xfrm>
                <a:off x="0" y="2290"/>
                <a:ext cx="5760" cy="0"/>
              </a:xfrm>
              <a:prstGeom prst="line">
                <a:avLst/>
              </a:prstGeom>
              <a:noFill/>
              <a:ln w="19050">
                <a:solidFill>
                  <a:schemeClr val="bg2"/>
                </a:solidFill>
                <a:round/>
                <a:headEnd/>
                <a:tailEnd/>
              </a:ln>
            </p:spPr>
            <p:txBody>
              <a:bodyPr wrap="none" anchor="ctr"/>
              <a:lstStyle/>
              <a:p>
                <a:endParaRPr lang="en-GB" dirty="0"/>
              </a:p>
            </p:txBody>
          </p:sp>
          <p:sp>
            <p:nvSpPr>
              <p:cNvPr id="1085" name="Line 51"/>
              <p:cNvSpPr>
                <a:spLocks noChangeShapeType="1"/>
              </p:cNvSpPr>
              <p:nvPr userDrawn="1"/>
            </p:nvSpPr>
            <p:spPr bwMode="auto">
              <a:xfrm>
                <a:off x="0" y="2269"/>
                <a:ext cx="5760" cy="0"/>
              </a:xfrm>
              <a:prstGeom prst="line">
                <a:avLst/>
              </a:prstGeom>
              <a:noFill/>
              <a:ln w="9525">
                <a:solidFill>
                  <a:schemeClr val="bg2"/>
                </a:solidFill>
                <a:round/>
                <a:headEnd/>
                <a:tailEnd/>
              </a:ln>
            </p:spPr>
            <p:txBody>
              <a:bodyPr wrap="none" anchor="ctr"/>
              <a:lstStyle/>
              <a:p>
                <a:endParaRPr lang="en-GB" dirty="0"/>
              </a:p>
            </p:txBody>
          </p:sp>
          <p:sp>
            <p:nvSpPr>
              <p:cNvPr id="1086" name="Line 52"/>
              <p:cNvSpPr>
                <a:spLocks noChangeShapeType="1"/>
              </p:cNvSpPr>
              <p:nvPr userDrawn="1"/>
            </p:nvSpPr>
            <p:spPr bwMode="auto">
              <a:xfrm>
                <a:off x="0" y="2130"/>
                <a:ext cx="5760" cy="0"/>
              </a:xfrm>
              <a:prstGeom prst="line">
                <a:avLst/>
              </a:prstGeom>
              <a:noFill/>
              <a:ln w="9525">
                <a:solidFill>
                  <a:schemeClr val="bg2"/>
                </a:solidFill>
                <a:round/>
                <a:headEnd/>
                <a:tailEnd/>
              </a:ln>
            </p:spPr>
            <p:txBody>
              <a:bodyPr wrap="none" anchor="ctr"/>
              <a:lstStyle/>
              <a:p>
                <a:endParaRPr lang="en-GB" dirty="0"/>
              </a:p>
            </p:txBody>
          </p:sp>
          <p:sp>
            <p:nvSpPr>
              <p:cNvPr id="1087" name="Line 53"/>
              <p:cNvSpPr>
                <a:spLocks noChangeShapeType="1"/>
              </p:cNvSpPr>
              <p:nvPr userDrawn="1"/>
            </p:nvSpPr>
            <p:spPr bwMode="auto">
              <a:xfrm>
                <a:off x="0" y="2166"/>
                <a:ext cx="5760" cy="0"/>
              </a:xfrm>
              <a:prstGeom prst="line">
                <a:avLst/>
              </a:prstGeom>
              <a:noFill/>
              <a:ln w="38100">
                <a:solidFill>
                  <a:schemeClr val="bg2"/>
                </a:solidFill>
                <a:round/>
                <a:headEnd/>
                <a:tailEnd/>
              </a:ln>
            </p:spPr>
            <p:txBody>
              <a:bodyPr wrap="none" anchor="ctr"/>
              <a:lstStyle/>
              <a:p>
                <a:endParaRPr lang="en-GB" dirty="0"/>
              </a:p>
            </p:txBody>
          </p:sp>
          <p:sp>
            <p:nvSpPr>
              <p:cNvPr id="1088" name="Line 54"/>
              <p:cNvSpPr>
                <a:spLocks noChangeShapeType="1"/>
              </p:cNvSpPr>
              <p:nvPr userDrawn="1"/>
            </p:nvSpPr>
            <p:spPr bwMode="auto">
              <a:xfrm>
                <a:off x="0" y="2199"/>
                <a:ext cx="5760" cy="0"/>
              </a:xfrm>
              <a:prstGeom prst="line">
                <a:avLst/>
              </a:prstGeom>
              <a:noFill/>
              <a:ln w="19050">
                <a:solidFill>
                  <a:schemeClr val="bg2"/>
                </a:solidFill>
                <a:round/>
                <a:headEnd/>
                <a:tailEnd/>
              </a:ln>
            </p:spPr>
            <p:txBody>
              <a:bodyPr wrap="none" anchor="ctr"/>
              <a:lstStyle/>
              <a:p>
                <a:endParaRPr lang="en-GB" dirty="0"/>
              </a:p>
            </p:txBody>
          </p:sp>
          <p:sp>
            <p:nvSpPr>
              <p:cNvPr id="1089" name="Line 55"/>
              <p:cNvSpPr>
                <a:spLocks noChangeShapeType="1"/>
              </p:cNvSpPr>
              <p:nvPr userDrawn="1"/>
            </p:nvSpPr>
            <p:spPr bwMode="auto">
              <a:xfrm>
                <a:off x="0" y="2040"/>
                <a:ext cx="5760" cy="0"/>
              </a:xfrm>
              <a:prstGeom prst="line">
                <a:avLst/>
              </a:prstGeom>
              <a:noFill/>
              <a:ln w="28575">
                <a:solidFill>
                  <a:schemeClr val="bg2"/>
                </a:solidFill>
                <a:round/>
                <a:headEnd/>
                <a:tailEnd/>
              </a:ln>
            </p:spPr>
            <p:txBody>
              <a:bodyPr wrap="none" anchor="ctr"/>
              <a:lstStyle/>
              <a:p>
                <a:endParaRPr lang="en-GB" dirty="0"/>
              </a:p>
            </p:txBody>
          </p:sp>
          <p:sp>
            <p:nvSpPr>
              <p:cNvPr id="1090" name="Line 56"/>
              <p:cNvSpPr>
                <a:spLocks noChangeShapeType="1"/>
              </p:cNvSpPr>
              <p:nvPr userDrawn="1"/>
            </p:nvSpPr>
            <p:spPr bwMode="auto">
              <a:xfrm>
                <a:off x="0" y="1992"/>
                <a:ext cx="5760" cy="0"/>
              </a:xfrm>
              <a:prstGeom prst="line">
                <a:avLst/>
              </a:prstGeom>
              <a:noFill/>
              <a:ln w="12700">
                <a:solidFill>
                  <a:schemeClr val="bg2"/>
                </a:solidFill>
                <a:round/>
                <a:headEnd/>
                <a:tailEnd/>
              </a:ln>
            </p:spPr>
            <p:txBody>
              <a:bodyPr wrap="none" anchor="ctr"/>
              <a:lstStyle/>
              <a:p>
                <a:endParaRPr lang="en-GB" dirty="0"/>
              </a:p>
            </p:txBody>
          </p:sp>
          <p:sp>
            <p:nvSpPr>
              <p:cNvPr id="1091" name="Line 57"/>
              <p:cNvSpPr>
                <a:spLocks noChangeShapeType="1"/>
              </p:cNvSpPr>
              <p:nvPr userDrawn="1"/>
            </p:nvSpPr>
            <p:spPr bwMode="auto">
              <a:xfrm>
                <a:off x="0" y="2085"/>
                <a:ext cx="5760" cy="0"/>
              </a:xfrm>
              <a:prstGeom prst="line">
                <a:avLst/>
              </a:prstGeom>
              <a:noFill/>
              <a:ln w="19050">
                <a:solidFill>
                  <a:schemeClr val="bg2"/>
                </a:solidFill>
                <a:round/>
                <a:headEnd/>
                <a:tailEnd/>
              </a:ln>
            </p:spPr>
            <p:txBody>
              <a:bodyPr wrap="none" anchor="ctr"/>
              <a:lstStyle/>
              <a:p>
                <a:endParaRPr lang="en-GB" dirty="0"/>
              </a:p>
            </p:txBody>
          </p:sp>
          <p:sp>
            <p:nvSpPr>
              <p:cNvPr id="1092" name="Line 58"/>
              <p:cNvSpPr>
                <a:spLocks noChangeShapeType="1"/>
              </p:cNvSpPr>
              <p:nvPr userDrawn="1"/>
            </p:nvSpPr>
            <p:spPr bwMode="auto">
              <a:xfrm>
                <a:off x="0" y="1593"/>
                <a:ext cx="5760" cy="0"/>
              </a:xfrm>
              <a:prstGeom prst="line">
                <a:avLst/>
              </a:prstGeom>
              <a:noFill/>
              <a:ln w="9525">
                <a:solidFill>
                  <a:schemeClr val="bg2"/>
                </a:solidFill>
                <a:round/>
                <a:headEnd/>
                <a:tailEnd/>
              </a:ln>
            </p:spPr>
            <p:txBody>
              <a:bodyPr wrap="none" anchor="ctr"/>
              <a:lstStyle/>
              <a:p>
                <a:endParaRPr lang="en-GB" dirty="0"/>
              </a:p>
            </p:txBody>
          </p:sp>
          <p:sp>
            <p:nvSpPr>
              <p:cNvPr id="1093" name="Line 59"/>
              <p:cNvSpPr>
                <a:spLocks noChangeShapeType="1"/>
              </p:cNvSpPr>
              <p:nvPr userDrawn="1"/>
            </p:nvSpPr>
            <p:spPr bwMode="auto">
              <a:xfrm>
                <a:off x="0" y="1566"/>
                <a:ext cx="5760" cy="0"/>
              </a:xfrm>
              <a:prstGeom prst="line">
                <a:avLst/>
              </a:prstGeom>
              <a:noFill/>
              <a:ln w="38100">
                <a:solidFill>
                  <a:schemeClr val="bg2"/>
                </a:solidFill>
                <a:round/>
                <a:headEnd/>
                <a:tailEnd/>
              </a:ln>
            </p:spPr>
            <p:txBody>
              <a:bodyPr wrap="none" anchor="ctr"/>
              <a:lstStyle/>
              <a:p>
                <a:endParaRPr lang="en-GB" dirty="0"/>
              </a:p>
            </p:txBody>
          </p:sp>
          <p:sp>
            <p:nvSpPr>
              <p:cNvPr id="1094" name="Line 60"/>
              <p:cNvSpPr>
                <a:spLocks noChangeShapeType="1"/>
              </p:cNvSpPr>
              <p:nvPr userDrawn="1"/>
            </p:nvSpPr>
            <p:spPr bwMode="auto">
              <a:xfrm>
                <a:off x="0" y="1947"/>
                <a:ext cx="5760" cy="0"/>
              </a:xfrm>
              <a:prstGeom prst="line">
                <a:avLst/>
              </a:prstGeom>
              <a:noFill/>
              <a:ln w="19050">
                <a:solidFill>
                  <a:schemeClr val="bg2"/>
                </a:solidFill>
                <a:round/>
                <a:headEnd/>
                <a:tailEnd/>
              </a:ln>
            </p:spPr>
            <p:txBody>
              <a:bodyPr wrap="none" anchor="ctr"/>
              <a:lstStyle/>
              <a:p>
                <a:endParaRPr lang="en-GB" dirty="0"/>
              </a:p>
            </p:txBody>
          </p:sp>
          <p:sp>
            <p:nvSpPr>
              <p:cNvPr id="1095" name="Line 61"/>
              <p:cNvSpPr>
                <a:spLocks noChangeShapeType="1"/>
              </p:cNvSpPr>
              <p:nvPr userDrawn="1"/>
            </p:nvSpPr>
            <p:spPr bwMode="auto">
              <a:xfrm>
                <a:off x="0" y="1821"/>
                <a:ext cx="5760" cy="0"/>
              </a:xfrm>
              <a:prstGeom prst="line">
                <a:avLst/>
              </a:prstGeom>
              <a:noFill/>
              <a:ln w="28575">
                <a:solidFill>
                  <a:schemeClr val="bg2"/>
                </a:solidFill>
                <a:round/>
                <a:headEnd/>
                <a:tailEnd/>
              </a:ln>
            </p:spPr>
            <p:txBody>
              <a:bodyPr wrap="none" anchor="ctr"/>
              <a:lstStyle/>
              <a:p>
                <a:endParaRPr lang="en-GB" dirty="0"/>
              </a:p>
            </p:txBody>
          </p:sp>
          <p:sp>
            <p:nvSpPr>
              <p:cNvPr id="1096" name="Line 62"/>
              <p:cNvSpPr>
                <a:spLocks noChangeShapeType="1"/>
              </p:cNvSpPr>
              <p:nvPr userDrawn="1"/>
            </p:nvSpPr>
            <p:spPr bwMode="auto">
              <a:xfrm>
                <a:off x="0" y="1740"/>
                <a:ext cx="5760" cy="0"/>
              </a:xfrm>
              <a:prstGeom prst="line">
                <a:avLst/>
              </a:prstGeom>
              <a:noFill/>
              <a:ln w="12700">
                <a:solidFill>
                  <a:schemeClr val="bg2"/>
                </a:solidFill>
                <a:round/>
                <a:headEnd/>
                <a:tailEnd/>
              </a:ln>
            </p:spPr>
            <p:txBody>
              <a:bodyPr wrap="none" anchor="ctr"/>
              <a:lstStyle/>
              <a:p>
                <a:endParaRPr lang="en-GB" dirty="0"/>
              </a:p>
            </p:txBody>
          </p:sp>
          <p:sp>
            <p:nvSpPr>
              <p:cNvPr id="1097" name="Line 63"/>
              <p:cNvSpPr>
                <a:spLocks noChangeShapeType="1"/>
              </p:cNvSpPr>
              <p:nvPr userDrawn="1"/>
            </p:nvSpPr>
            <p:spPr bwMode="auto">
              <a:xfrm>
                <a:off x="0" y="1926"/>
                <a:ext cx="5760" cy="0"/>
              </a:xfrm>
              <a:prstGeom prst="line">
                <a:avLst/>
              </a:prstGeom>
              <a:noFill/>
              <a:ln w="9525">
                <a:solidFill>
                  <a:schemeClr val="bg2"/>
                </a:solidFill>
                <a:round/>
                <a:headEnd/>
                <a:tailEnd/>
              </a:ln>
            </p:spPr>
            <p:txBody>
              <a:bodyPr wrap="none" anchor="ctr"/>
              <a:lstStyle/>
              <a:p>
                <a:endParaRPr lang="en-GB" dirty="0"/>
              </a:p>
            </p:txBody>
          </p:sp>
          <p:sp>
            <p:nvSpPr>
              <p:cNvPr id="1098" name="Line 64"/>
              <p:cNvSpPr>
                <a:spLocks noChangeShapeType="1"/>
              </p:cNvSpPr>
              <p:nvPr userDrawn="1"/>
            </p:nvSpPr>
            <p:spPr bwMode="auto">
              <a:xfrm>
                <a:off x="0" y="1614"/>
                <a:ext cx="5760" cy="0"/>
              </a:xfrm>
              <a:prstGeom prst="line">
                <a:avLst/>
              </a:prstGeom>
              <a:noFill/>
              <a:ln w="12700">
                <a:solidFill>
                  <a:schemeClr val="bg2"/>
                </a:solidFill>
                <a:round/>
                <a:headEnd/>
                <a:tailEnd/>
              </a:ln>
            </p:spPr>
            <p:txBody>
              <a:bodyPr wrap="none" anchor="ctr"/>
              <a:lstStyle/>
              <a:p>
                <a:endParaRPr lang="en-GB" dirty="0"/>
              </a:p>
            </p:txBody>
          </p:sp>
          <p:sp>
            <p:nvSpPr>
              <p:cNvPr id="1099" name="Line 65"/>
              <p:cNvSpPr>
                <a:spLocks noChangeShapeType="1"/>
              </p:cNvSpPr>
              <p:nvPr userDrawn="1"/>
            </p:nvSpPr>
            <p:spPr bwMode="auto">
              <a:xfrm>
                <a:off x="0" y="1668"/>
                <a:ext cx="5760" cy="0"/>
              </a:xfrm>
              <a:prstGeom prst="line">
                <a:avLst/>
              </a:prstGeom>
              <a:noFill/>
              <a:ln w="12700">
                <a:solidFill>
                  <a:schemeClr val="bg2"/>
                </a:solidFill>
                <a:round/>
                <a:headEnd/>
                <a:tailEnd/>
              </a:ln>
            </p:spPr>
            <p:txBody>
              <a:bodyPr wrap="none" anchor="ctr"/>
              <a:lstStyle/>
              <a:p>
                <a:endParaRPr lang="en-GB" dirty="0"/>
              </a:p>
            </p:txBody>
          </p:sp>
          <p:sp>
            <p:nvSpPr>
              <p:cNvPr id="1100" name="Line 66"/>
              <p:cNvSpPr>
                <a:spLocks noChangeShapeType="1"/>
              </p:cNvSpPr>
              <p:nvPr userDrawn="1"/>
            </p:nvSpPr>
            <p:spPr bwMode="auto">
              <a:xfrm>
                <a:off x="0" y="1866"/>
                <a:ext cx="5760" cy="0"/>
              </a:xfrm>
              <a:prstGeom prst="line">
                <a:avLst/>
              </a:prstGeom>
              <a:noFill/>
              <a:ln w="19050">
                <a:solidFill>
                  <a:schemeClr val="bg2"/>
                </a:solidFill>
                <a:round/>
                <a:headEnd/>
                <a:tailEnd/>
              </a:ln>
            </p:spPr>
            <p:txBody>
              <a:bodyPr wrap="none" anchor="ctr"/>
              <a:lstStyle/>
              <a:p>
                <a:endParaRPr lang="en-GB" dirty="0"/>
              </a:p>
            </p:txBody>
          </p:sp>
          <p:sp>
            <p:nvSpPr>
              <p:cNvPr id="1101" name="Line 67"/>
              <p:cNvSpPr>
                <a:spLocks noChangeShapeType="1"/>
              </p:cNvSpPr>
              <p:nvPr userDrawn="1"/>
            </p:nvSpPr>
            <p:spPr bwMode="auto">
              <a:xfrm>
                <a:off x="0" y="1845"/>
                <a:ext cx="5760" cy="0"/>
              </a:xfrm>
              <a:prstGeom prst="line">
                <a:avLst/>
              </a:prstGeom>
              <a:noFill/>
              <a:ln w="9525">
                <a:solidFill>
                  <a:schemeClr val="bg2"/>
                </a:solidFill>
                <a:round/>
                <a:headEnd/>
                <a:tailEnd/>
              </a:ln>
            </p:spPr>
            <p:txBody>
              <a:bodyPr wrap="none" anchor="ctr"/>
              <a:lstStyle/>
              <a:p>
                <a:endParaRPr lang="en-GB" dirty="0"/>
              </a:p>
            </p:txBody>
          </p:sp>
          <p:sp>
            <p:nvSpPr>
              <p:cNvPr id="1102" name="Line 68"/>
              <p:cNvSpPr>
                <a:spLocks noChangeShapeType="1"/>
              </p:cNvSpPr>
              <p:nvPr userDrawn="1"/>
            </p:nvSpPr>
            <p:spPr bwMode="auto">
              <a:xfrm>
                <a:off x="0" y="1437"/>
                <a:ext cx="5760" cy="0"/>
              </a:xfrm>
              <a:prstGeom prst="line">
                <a:avLst/>
              </a:prstGeom>
              <a:noFill/>
              <a:ln w="9525">
                <a:solidFill>
                  <a:schemeClr val="bg2"/>
                </a:solidFill>
                <a:round/>
                <a:headEnd/>
                <a:tailEnd/>
              </a:ln>
            </p:spPr>
            <p:txBody>
              <a:bodyPr wrap="none" anchor="ctr"/>
              <a:lstStyle/>
              <a:p>
                <a:endParaRPr lang="en-GB" dirty="0"/>
              </a:p>
            </p:txBody>
          </p:sp>
          <p:sp>
            <p:nvSpPr>
              <p:cNvPr id="1103" name="Line 69"/>
              <p:cNvSpPr>
                <a:spLocks noChangeShapeType="1"/>
              </p:cNvSpPr>
              <p:nvPr userDrawn="1"/>
            </p:nvSpPr>
            <p:spPr bwMode="auto">
              <a:xfrm>
                <a:off x="0" y="1473"/>
                <a:ext cx="5760" cy="0"/>
              </a:xfrm>
              <a:prstGeom prst="line">
                <a:avLst/>
              </a:prstGeom>
              <a:noFill/>
              <a:ln w="38100">
                <a:solidFill>
                  <a:schemeClr val="bg2"/>
                </a:solidFill>
                <a:round/>
                <a:headEnd/>
                <a:tailEnd/>
              </a:ln>
            </p:spPr>
            <p:txBody>
              <a:bodyPr wrap="none" anchor="ctr"/>
              <a:lstStyle/>
              <a:p>
                <a:endParaRPr lang="en-GB" dirty="0"/>
              </a:p>
            </p:txBody>
          </p:sp>
          <p:sp>
            <p:nvSpPr>
              <p:cNvPr id="1104" name="Line 70"/>
              <p:cNvSpPr>
                <a:spLocks noChangeShapeType="1"/>
              </p:cNvSpPr>
              <p:nvPr userDrawn="1"/>
            </p:nvSpPr>
            <p:spPr bwMode="auto">
              <a:xfrm>
                <a:off x="0" y="1506"/>
                <a:ext cx="5760" cy="0"/>
              </a:xfrm>
              <a:prstGeom prst="line">
                <a:avLst/>
              </a:prstGeom>
              <a:noFill/>
              <a:ln w="19050">
                <a:solidFill>
                  <a:schemeClr val="bg2"/>
                </a:solidFill>
                <a:round/>
                <a:headEnd/>
                <a:tailEnd/>
              </a:ln>
            </p:spPr>
            <p:txBody>
              <a:bodyPr wrap="none" anchor="ctr"/>
              <a:lstStyle/>
              <a:p>
                <a:endParaRPr lang="en-GB" dirty="0"/>
              </a:p>
            </p:txBody>
          </p:sp>
          <p:sp>
            <p:nvSpPr>
              <p:cNvPr id="1105" name="Line 71"/>
              <p:cNvSpPr>
                <a:spLocks noChangeShapeType="1"/>
              </p:cNvSpPr>
              <p:nvPr userDrawn="1"/>
            </p:nvSpPr>
            <p:spPr bwMode="auto">
              <a:xfrm>
                <a:off x="0" y="1347"/>
                <a:ext cx="5760" cy="0"/>
              </a:xfrm>
              <a:prstGeom prst="line">
                <a:avLst/>
              </a:prstGeom>
              <a:noFill/>
              <a:ln w="28575">
                <a:solidFill>
                  <a:schemeClr val="bg2"/>
                </a:solidFill>
                <a:round/>
                <a:headEnd/>
                <a:tailEnd/>
              </a:ln>
            </p:spPr>
            <p:txBody>
              <a:bodyPr wrap="none" anchor="ctr"/>
              <a:lstStyle/>
              <a:p>
                <a:endParaRPr lang="en-GB" dirty="0"/>
              </a:p>
            </p:txBody>
          </p:sp>
          <p:sp>
            <p:nvSpPr>
              <p:cNvPr id="1106" name="Line 72"/>
              <p:cNvSpPr>
                <a:spLocks noChangeShapeType="1"/>
              </p:cNvSpPr>
              <p:nvPr userDrawn="1"/>
            </p:nvSpPr>
            <p:spPr bwMode="auto">
              <a:xfrm>
                <a:off x="0" y="1392"/>
                <a:ext cx="5760" cy="0"/>
              </a:xfrm>
              <a:prstGeom prst="line">
                <a:avLst/>
              </a:prstGeom>
              <a:noFill/>
              <a:ln w="19050">
                <a:solidFill>
                  <a:schemeClr val="bg2"/>
                </a:solidFill>
                <a:round/>
                <a:headEnd/>
                <a:tailEnd/>
              </a:ln>
            </p:spPr>
            <p:txBody>
              <a:bodyPr wrap="none" anchor="ctr"/>
              <a:lstStyle/>
              <a:p>
                <a:endParaRPr lang="en-GB" dirty="0"/>
              </a:p>
            </p:txBody>
          </p:sp>
          <p:sp>
            <p:nvSpPr>
              <p:cNvPr id="1107" name="Line 73"/>
              <p:cNvSpPr>
                <a:spLocks noChangeShapeType="1"/>
              </p:cNvSpPr>
              <p:nvPr userDrawn="1"/>
            </p:nvSpPr>
            <p:spPr bwMode="auto">
              <a:xfrm>
                <a:off x="0" y="1016"/>
                <a:ext cx="5760" cy="0"/>
              </a:xfrm>
              <a:prstGeom prst="line">
                <a:avLst/>
              </a:prstGeom>
              <a:noFill/>
              <a:ln w="9525">
                <a:solidFill>
                  <a:schemeClr val="bg2"/>
                </a:solidFill>
                <a:round/>
                <a:headEnd/>
                <a:tailEnd/>
              </a:ln>
            </p:spPr>
            <p:txBody>
              <a:bodyPr wrap="none" anchor="ctr"/>
              <a:lstStyle/>
              <a:p>
                <a:endParaRPr lang="en-GB" dirty="0"/>
              </a:p>
            </p:txBody>
          </p:sp>
          <p:sp>
            <p:nvSpPr>
              <p:cNvPr id="1108" name="Line 74"/>
              <p:cNvSpPr>
                <a:spLocks noChangeShapeType="1"/>
              </p:cNvSpPr>
              <p:nvPr userDrawn="1"/>
            </p:nvSpPr>
            <p:spPr bwMode="auto">
              <a:xfrm>
                <a:off x="0" y="989"/>
                <a:ext cx="5760" cy="0"/>
              </a:xfrm>
              <a:prstGeom prst="line">
                <a:avLst/>
              </a:prstGeom>
              <a:noFill/>
              <a:ln w="38100">
                <a:solidFill>
                  <a:schemeClr val="bg2"/>
                </a:solidFill>
                <a:round/>
                <a:headEnd/>
                <a:tailEnd/>
              </a:ln>
            </p:spPr>
            <p:txBody>
              <a:bodyPr wrap="none" anchor="ctr"/>
              <a:lstStyle/>
              <a:p>
                <a:endParaRPr lang="en-GB" dirty="0"/>
              </a:p>
            </p:txBody>
          </p:sp>
          <p:sp>
            <p:nvSpPr>
              <p:cNvPr id="1109" name="Line 75"/>
              <p:cNvSpPr>
                <a:spLocks noChangeShapeType="1"/>
              </p:cNvSpPr>
              <p:nvPr userDrawn="1"/>
            </p:nvSpPr>
            <p:spPr bwMode="auto">
              <a:xfrm>
                <a:off x="0" y="1244"/>
                <a:ext cx="5760" cy="0"/>
              </a:xfrm>
              <a:prstGeom prst="line">
                <a:avLst/>
              </a:prstGeom>
              <a:noFill/>
              <a:ln w="28575">
                <a:solidFill>
                  <a:schemeClr val="bg2"/>
                </a:solidFill>
                <a:round/>
                <a:headEnd/>
                <a:tailEnd/>
              </a:ln>
            </p:spPr>
            <p:txBody>
              <a:bodyPr wrap="none" anchor="ctr"/>
              <a:lstStyle/>
              <a:p>
                <a:endParaRPr lang="en-GB" dirty="0"/>
              </a:p>
            </p:txBody>
          </p:sp>
          <p:sp>
            <p:nvSpPr>
              <p:cNvPr id="1110" name="Line 76"/>
              <p:cNvSpPr>
                <a:spLocks noChangeShapeType="1"/>
              </p:cNvSpPr>
              <p:nvPr userDrawn="1"/>
            </p:nvSpPr>
            <p:spPr bwMode="auto">
              <a:xfrm>
                <a:off x="0" y="1163"/>
                <a:ext cx="5760" cy="0"/>
              </a:xfrm>
              <a:prstGeom prst="line">
                <a:avLst/>
              </a:prstGeom>
              <a:noFill/>
              <a:ln w="12700">
                <a:solidFill>
                  <a:schemeClr val="bg2"/>
                </a:solidFill>
                <a:round/>
                <a:headEnd/>
                <a:tailEnd/>
              </a:ln>
            </p:spPr>
            <p:txBody>
              <a:bodyPr wrap="none" anchor="ctr"/>
              <a:lstStyle/>
              <a:p>
                <a:endParaRPr lang="en-GB" dirty="0"/>
              </a:p>
            </p:txBody>
          </p:sp>
          <p:sp>
            <p:nvSpPr>
              <p:cNvPr id="1111" name="Line 77"/>
              <p:cNvSpPr>
                <a:spLocks noChangeShapeType="1"/>
              </p:cNvSpPr>
              <p:nvPr userDrawn="1"/>
            </p:nvSpPr>
            <p:spPr bwMode="auto">
              <a:xfrm>
                <a:off x="0" y="1037"/>
                <a:ext cx="5760" cy="0"/>
              </a:xfrm>
              <a:prstGeom prst="line">
                <a:avLst/>
              </a:prstGeom>
              <a:noFill/>
              <a:ln w="12700">
                <a:solidFill>
                  <a:schemeClr val="bg2"/>
                </a:solidFill>
                <a:round/>
                <a:headEnd/>
                <a:tailEnd/>
              </a:ln>
            </p:spPr>
            <p:txBody>
              <a:bodyPr wrap="none" anchor="ctr"/>
              <a:lstStyle/>
              <a:p>
                <a:endParaRPr lang="en-GB" dirty="0"/>
              </a:p>
            </p:txBody>
          </p:sp>
          <p:sp>
            <p:nvSpPr>
              <p:cNvPr id="1112" name="Line 78"/>
              <p:cNvSpPr>
                <a:spLocks noChangeShapeType="1"/>
              </p:cNvSpPr>
              <p:nvPr userDrawn="1"/>
            </p:nvSpPr>
            <p:spPr bwMode="auto">
              <a:xfrm>
                <a:off x="0" y="1091"/>
                <a:ext cx="5760" cy="0"/>
              </a:xfrm>
              <a:prstGeom prst="line">
                <a:avLst/>
              </a:prstGeom>
              <a:noFill/>
              <a:ln w="12700">
                <a:solidFill>
                  <a:schemeClr val="bg2"/>
                </a:solidFill>
                <a:round/>
                <a:headEnd/>
                <a:tailEnd/>
              </a:ln>
            </p:spPr>
            <p:txBody>
              <a:bodyPr wrap="none" anchor="ctr"/>
              <a:lstStyle/>
              <a:p>
                <a:endParaRPr lang="en-GB" dirty="0"/>
              </a:p>
            </p:txBody>
          </p:sp>
          <p:sp>
            <p:nvSpPr>
              <p:cNvPr id="1113" name="Line 79"/>
              <p:cNvSpPr>
                <a:spLocks noChangeShapeType="1"/>
              </p:cNvSpPr>
              <p:nvPr userDrawn="1"/>
            </p:nvSpPr>
            <p:spPr bwMode="auto">
              <a:xfrm>
                <a:off x="0" y="1289"/>
                <a:ext cx="5760" cy="0"/>
              </a:xfrm>
              <a:prstGeom prst="line">
                <a:avLst/>
              </a:prstGeom>
              <a:noFill/>
              <a:ln w="19050">
                <a:solidFill>
                  <a:schemeClr val="bg2"/>
                </a:solidFill>
                <a:round/>
                <a:headEnd/>
                <a:tailEnd/>
              </a:ln>
            </p:spPr>
            <p:txBody>
              <a:bodyPr wrap="none" anchor="ctr"/>
              <a:lstStyle/>
              <a:p>
                <a:endParaRPr lang="en-GB" dirty="0"/>
              </a:p>
            </p:txBody>
          </p:sp>
          <p:sp>
            <p:nvSpPr>
              <p:cNvPr id="1114" name="Line 80"/>
              <p:cNvSpPr>
                <a:spLocks noChangeShapeType="1"/>
              </p:cNvSpPr>
              <p:nvPr userDrawn="1"/>
            </p:nvSpPr>
            <p:spPr bwMode="auto">
              <a:xfrm>
                <a:off x="0" y="1268"/>
                <a:ext cx="5760" cy="0"/>
              </a:xfrm>
              <a:prstGeom prst="line">
                <a:avLst/>
              </a:prstGeom>
              <a:noFill/>
              <a:ln w="9525">
                <a:solidFill>
                  <a:schemeClr val="bg2"/>
                </a:solidFill>
                <a:round/>
                <a:headEnd/>
                <a:tailEnd/>
              </a:ln>
            </p:spPr>
            <p:txBody>
              <a:bodyPr wrap="none" anchor="ctr"/>
              <a:lstStyle/>
              <a:p>
                <a:endParaRPr lang="en-GB" dirty="0"/>
              </a:p>
            </p:txBody>
          </p:sp>
          <p:sp>
            <p:nvSpPr>
              <p:cNvPr id="1115" name="Line 81"/>
              <p:cNvSpPr>
                <a:spLocks noChangeShapeType="1"/>
              </p:cNvSpPr>
              <p:nvPr userDrawn="1"/>
            </p:nvSpPr>
            <p:spPr bwMode="auto">
              <a:xfrm>
                <a:off x="0" y="860"/>
                <a:ext cx="5760" cy="0"/>
              </a:xfrm>
              <a:prstGeom prst="line">
                <a:avLst/>
              </a:prstGeom>
              <a:noFill/>
              <a:ln w="9525">
                <a:solidFill>
                  <a:schemeClr val="bg2"/>
                </a:solidFill>
                <a:round/>
                <a:headEnd/>
                <a:tailEnd/>
              </a:ln>
            </p:spPr>
            <p:txBody>
              <a:bodyPr wrap="none" anchor="ctr"/>
              <a:lstStyle/>
              <a:p>
                <a:endParaRPr lang="en-GB" dirty="0"/>
              </a:p>
            </p:txBody>
          </p:sp>
          <p:sp>
            <p:nvSpPr>
              <p:cNvPr id="1116" name="Line 82"/>
              <p:cNvSpPr>
                <a:spLocks noChangeShapeType="1"/>
              </p:cNvSpPr>
              <p:nvPr userDrawn="1"/>
            </p:nvSpPr>
            <p:spPr bwMode="auto">
              <a:xfrm>
                <a:off x="0" y="896"/>
                <a:ext cx="5760" cy="0"/>
              </a:xfrm>
              <a:prstGeom prst="line">
                <a:avLst/>
              </a:prstGeom>
              <a:noFill/>
              <a:ln w="38100">
                <a:solidFill>
                  <a:schemeClr val="bg2"/>
                </a:solidFill>
                <a:round/>
                <a:headEnd/>
                <a:tailEnd/>
              </a:ln>
            </p:spPr>
            <p:txBody>
              <a:bodyPr wrap="none" anchor="ctr"/>
              <a:lstStyle/>
              <a:p>
                <a:endParaRPr lang="en-GB" dirty="0"/>
              </a:p>
            </p:txBody>
          </p:sp>
          <p:sp>
            <p:nvSpPr>
              <p:cNvPr id="1117" name="Line 83"/>
              <p:cNvSpPr>
                <a:spLocks noChangeShapeType="1"/>
              </p:cNvSpPr>
              <p:nvPr userDrawn="1"/>
            </p:nvSpPr>
            <p:spPr bwMode="auto">
              <a:xfrm>
                <a:off x="0" y="929"/>
                <a:ext cx="5760" cy="0"/>
              </a:xfrm>
              <a:prstGeom prst="line">
                <a:avLst/>
              </a:prstGeom>
              <a:noFill/>
              <a:ln w="19050">
                <a:solidFill>
                  <a:schemeClr val="bg2"/>
                </a:solidFill>
                <a:round/>
                <a:headEnd/>
                <a:tailEnd/>
              </a:ln>
            </p:spPr>
            <p:txBody>
              <a:bodyPr wrap="none" anchor="ctr"/>
              <a:lstStyle/>
              <a:p>
                <a:endParaRPr lang="en-GB" dirty="0"/>
              </a:p>
            </p:txBody>
          </p:sp>
          <p:sp>
            <p:nvSpPr>
              <p:cNvPr id="1118" name="Line 84"/>
              <p:cNvSpPr>
                <a:spLocks noChangeShapeType="1"/>
              </p:cNvSpPr>
              <p:nvPr userDrawn="1"/>
            </p:nvSpPr>
            <p:spPr bwMode="auto">
              <a:xfrm>
                <a:off x="0" y="770"/>
                <a:ext cx="5760" cy="0"/>
              </a:xfrm>
              <a:prstGeom prst="line">
                <a:avLst/>
              </a:prstGeom>
              <a:noFill/>
              <a:ln w="28575">
                <a:solidFill>
                  <a:schemeClr val="bg2"/>
                </a:solidFill>
                <a:round/>
                <a:headEnd/>
                <a:tailEnd/>
              </a:ln>
            </p:spPr>
            <p:txBody>
              <a:bodyPr wrap="none" anchor="ctr"/>
              <a:lstStyle/>
              <a:p>
                <a:endParaRPr lang="en-GB" dirty="0"/>
              </a:p>
            </p:txBody>
          </p:sp>
          <p:sp>
            <p:nvSpPr>
              <p:cNvPr id="1119" name="Line 85"/>
              <p:cNvSpPr>
                <a:spLocks noChangeShapeType="1"/>
              </p:cNvSpPr>
              <p:nvPr userDrawn="1"/>
            </p:nvSpPr>
            <p:spPr bwMode="auto">
              <a:xfrm>
                <a:off x="0" y="815"/>
                <a:ext cx="5760" cy="0"/>
              </a:xfrm>
              <a:prstGeom prst="line">
                <a:avLst/>
              </a:prstGeom>
              <a:noFill/>
              <a:ln w="19050">
                <a:solidFill>
                  <a:schemeClr val="bg2"/>
                </a:solidFill>
                <a:round/>
                <a:headEnd/>
                <a:tailEnd/>
              </a:ln>
            </p:spPr>
            <p:txBody>
              <a:bodyPr wrap="none" anchor="ctr"/>
              <a:lstStyle/>
              <a:p>
                <a:endParaRPr lang="en-GB" dirty="0"/>
              </a:p>
            </p:txBody>
          </p:sp>
          <p:sp>
            <p:nvSpPr>
              <p:cNvPr id="1120" name="Line 86"/>
              <p:cNvSpPr>
                <a:spLocks noChangeShapeType="1"/>
              </p:cNvSpPr>
              <p:nvPr userDrawn="1"/>
            </p:nvSpPr>
            <p:spPr bwMode="auto">
              <a:xfrm>
                <a:off x="0" y="718"/>
                <a:ext cx="5760" cy="0"/>
              </a:xfrm>
              <a:prstGeom prst="line">
                <a:avLst/>
              </a:prstGeom>
              <a:noFill/>
              <a:ln w="12700">
                <a:solidFill>
                  <a:schemeClr val="bg2"/>
                </a:solidFill>
                <a:round/>
                <a:headEnd/>
                <a:tailEnd/>
              </a:ln>
            </p:spPr>
            <p:txBody>
              <a:bodyPr wrap="none" anchor="ctr"/>
              <a:lstStyle/>
              <a:p>
                <a:endParaRPr lang="en-GB" dirty="0"/>
              </a:p>
            </p:txBody>
          </p:sp>
          <p:sp>
            <p:nvSpPr>
              <p:cNvPr id="1121" name="Line 87"/>
              <p:cNvSpPr>
                <a:spLocks noChangeShapeType="1"/>
              </p:cNvSpPr>
              <p:nvPr userDrawn="1"/>
            </p:nvSpPr>
            <p:spPr bwMode="auto">
              <a:xfrm>
                <a:off x="0" y="646"/>
                <a:ext cx="5760" cy="0"/>
              </a:xfrm>
              <a:prstGeom prst="line">
                <a:avLst/>
              </a:prstGeom>
              <a:noFill/>
              <a:ln w="12700">
                <a:solidFill>
                  <a:schemeClr val="bg2"/>
                </a:solidFill>
                <a:round/>
                <a:headEnd/>
                <a:tailEnd/>
              </a:ln>
            </p:spPr>
            <p:txBody>
              <a:bodyPr wrap="none" anchor="ctr"/>
              <a:lstStyle/>
              <a:p>
                <a:endParaRPr lang="en-GB" dirty="0"/>
              </a:p>
            </p:txBody>
          </p:sp>
          <p:sp>
            <p:nvSpPr>
              <p:cNvPr id="1122" name="Line 88"/>
              <p:cNvSpPr>
                <a:spLocks noChangeShapeType="1"/>
              </p:cNvSpPr>
              <p:nvPr userDrawn="1"/>
            </p:nvSpPr>
            <p:spPr bwMode="auto">
              <a:xfrm>
                <a:off x="0" y="522"/>
                <a:ext cx="5760" cy="0"/>
              </a:xfrm>
              <a:prstGeom prst="line">
                <a:avLst/>
              </a:prstGeom>
              <a:noFill/>
              <a:ln w="9525">
                <a:solidFill>
                  <a:schemeClr val="bg2"/>
                </a:solidFill>
                <a:round/>
                <a:headEnd/>
                <a:tailEnd/>
              </a:ln>
            </p:spPr>
            <p:txBody>
              <a:bodyPr wrap="none" anchor="ctr"/>
              <a:lstStyle/>
              <a:p>
                <a:endParaRPr lang="en-GB" dirty="0"/>
              </a:p>
            </p:txBody>
          </p:sp>
          <p:sp>
            <p:nvSpPr>
              <p:cNvPr id="1123" name="Line 89"/>
              <p:cNvSpPr>
                <a:spLocks noChangeShapeType="1"/>
              </p:cNvSpPr>
              <p:nvPr userDrawn="1"/>
            </p:nvSpPr>
            <p:spPr bwMode="auto">
              <a:xfrm>
                <a:off x="0" y="558"/>
                <a:ext cx="5760" cy="0"/>
              </a:xfrm>
              <a:prstGeom prst="line">
                <a:avLst/>
              </a:prstGeom>
              <a:noFill/>
              <a:ln w="38100">
                <a:solidFill>
                  <a:schemeClr val="bg2"/>
                </a:solidFill>
                <a:round/>
                <a:headEnd/>
                <a:tailEnd/>
              </a:ln>
            </p:spPr>
            <p:txBody>
              <a:bodyPr wrap="none" anchor="ctr"/>
              <a:lstStyle/>
              <a:p>
                <a:endParaRPr lang="en-GB" dirty="0"/>
              </a:p>
            </p:txBody>
          </p:sp>
          <p:sp>
            <p:nvSpPr>
              <p:cNvPr id="1124" name="Line 90"/>
              <p:cNvSpPr>
                <a:spLocks noChangeShapeType="1"/>
              </p:cNvSpPr>
              <p:nvPr userDrawn="1"/>
            </p:nvSpPr>
            <p:spPr bwMode="auto">
              <a:xfrm>
                <a:off x="0" y="591"/>
                <a:ext cx="5760" cy="0"/>
              </a:xfrm>
              <a:prstGeom prst="line">
                <a:avLst/>
              </a:prstGeom>
              <a:noFill/>
              <a:ln w="19050">
                <a:solidFill>
                  <a:schemeClr val="bg2"/>
                </a:solidFill>
                <a:round/>
                <a:headEnd/>
                <a:tailEnd/>
              </a:ln>
            </p:spPr>
            <p:txBody>
              <a:bodyPr wrap="none" anchor="ctr"/>
              <a:lstStyle/>
              <a:p>
                <a:endParaRPr lang="en-GB" dirty="0"/>
              </a:p>
            </p:txBody>
          </p:sp>
          <p:sp>
            <p:nvSpPr>
              <p:cNvPr id="1125" name="Line 91"/>
              <p:cNvSpPr>
                <a:spLocks noChangeShapeType="1"/>
              </p:cNvSpPr>
              <p:nvPr userDrawn="1"/>
            </p:nvSpPr>
            <p:spPr bwMode="auto">
              <a:xfrm>
                <a:off x="0" y="432"/>
                <a:ext cx="5760" cy="0"/>
              </a:xfrm>
              <a:prstGeom prst="line">
                <a:avLst/>
              </a:prstGeom>
              <a:noFill/>
              <a:ln w="28575">
                <a:solidFill>
                  <a:schemeClr val="bg2"/>
                </a:solidFill>
                <a:round/>
                <a:headEnd/>
                <a:tailEnd/>
              </a:ln>
            </p:spPr>
            <p:txBody>
              <a:bodyPr wrap="none" anchor="ctr"/>
              <a:lstStyle/>
              <a:p>
                <a:endParaRPr lang="en-GB" dirty="0"/>
              </a:p>
            </p:txBody>
          </p:sp>
          <p:sp>
            <p:nvSpPr>
              <p:cNvPr id="1126" name="Line 92"/>
              <p:cNvSpPr>
                <a:spLocks noChangeShapeType="1"/>
              </p:cNvSpPr>
              <p:nvPr userDrawn="1"/>
            </p:nvSpPr>
            <p:spPr bwMode="auto">
              <a:xfrm>
                <a:off x="0" y="384"/>
                <a:ext cx="5760" cy="0"/>
              </a:xfrm>
              <a:prstGeom prst="line">
                <a:avLst/>
              </a:prstGeom>
              <a:noFill/>
              <a:ln w="12700">
                <a:solidFill>
                  <a:schemeClr val="bg2"/>
                </a:solidFill>
                <a:round/>
                <a:headEnd/>
                <a:tailEnd/>
              </a:ln>
            </p:spPr>
            <p:txBody>
              <a:bodyPr wrap="none" anchor="ctr"/>
              <a:lstStyle/>
              <a:p>
                <a:endParaRPr lang="en-GB" dirty="0"/>
              </a:p>
            </p:txBody>
          </p:sp>
          <p:sp>
            <p:nvSpPr>
              <p:cNvPr id="1127" name="Line 93"/>
              <p:cNvSpPr>
                <a:spLocks noChangeShapeType="1"/>
              </p:cNvSpPr>
              <p:nvPr userDrawn="1"/>
            </p:nvSpPr>
            <p:spPr bwMode="auto">
              <a:xfrm>
                <a:off x="0" y="477"/>
                <a:ext cx="5760" cy="0"/>
              </a:xfrm>
              <a:prstGeom prst="line">
                <a:avLst/>
              </a:prstGeom>
              <a:noFill/>
              <a:ln w="19050">
                <a:solidFill>
                  <a:schemeClr val="bg2"/>
                </a:solidFill>
                <a:round/>
                <a:headEnd/>
                <a:tailEnd/>
              </a:ln>
            </p:spPr>
            <p:txBody>
              <a:bodyPr wrap="none" anchor="ctr"/>
              <a:lstStyle/>
              <a:p>
                <a:endParaRPr lang="en-GB" dirty="0"/>
              </a:p>
            </p:txBody>
          </p:sp>
          <p:sp>
            <p:nvSpPr>
              <p:cNvPr id="1128" name="Line 94"/>
              <p:cNvSpPr>
                <a:spLocks noChangeShapeType="1"/>
              </p:cNvSpPr>
              <p:nvPr userDrawn="1"/>
            </p:nvSpPr>
            <p:spPr bwMode="auto">
              <a:xfrm>
                <a:off x="0" y="339"/>
                <a:ext cx="5760" cy="0"/>
              </a:xfrm>
              <a:prstGeom prst="line">
                <a:avLst/>
              </a:prstGeom>
              <a:noFill/>
              <a:ln w="19050">
                <a:solidFill>
                  <a:schemeClr val="bg2"/>
                </a:solidFill>
                <a:round/>
                <a:headEnd/>
                <a:tailEnd/>
              </a:ln>
            </p:spPr>
            <p:txBody>
              <a:bodyPr wrap="none" anchor="ctr"/>
              <a:lstStyle/>
              <a:p>
                <a:endParaRPr lang="en-GB" dirty="0"/>
              </a:p>
            </p:txBody>
          </p:sp>
          <p:sp>
            <p:nvSpPr>
              <p:cNvPr id="1129" name="Line 95"/>
              <p:cNvSpPr>
                <a:spLocks noChangeShapeType="1"/>
              </p:cNvSpPr>
              <p:nvPr userDrawn="1"/>
            </p:nvSpPr>
            <p:spPr bwMode="auto">
              <a:xfrm>
                <a:off x="0" y="318"/>
                <a:ext cx="5760" cy="0"/>
              </a:xfrm>
              <a:prstGeom prst="line">
                <a:avLst/>
              </a:prstGeom>
              <a:noFill/>
              <a:ln w="9525">
                <a:solidFill>
                  <a:schemeClr val="bg2"/>
                </a:solidFill>
                <a:round/>
                <a:headEnd/>
                <a:tailEnd/>
              </a:ln>
            </p:spPr>
            <p:txBody>
              <a:bodyPr wrap="none" anchor="ctr"/>
              <a:lstStyle/>
              <a:p>
                <a:endParaRPr lang="en-GB" dirty="0"/>
              </a:p>
            </p:txBody>
          </p:sp>
          <p:sp>
            <p:nvSpPr>
              <p:cNvPr id="1130" name="Line 96"/>
              <p:cNvSpPr>
                <a:spLocks noChangeShapeType="1"/>
              </p:cNvSpPr>
              <p:nvPr userDrawn="1"/>
            </p:nvSpPr>
            <p:spPr bwMode="auto">
              <a:xfrm>
                <a:off x="0" y="258"/>
                <a:ext cx="5760" cy="0"/>
              </a:xfrm>
              <a:prstGeom prst="line">
                <a:avLst/>
              </a:prstGeom>
              <a:noFill/>
              <a:ln w="19050">
                <a:solidFill>
                  <a:schemeClr val="bg2"/>
                </a:solidFill>
                <a:round/>
                <a:headEnd/>
                <a:tailEnd/>
              </a:ln>
            </p:spPr>
            <p:txBody>
              <a:bodyPr wrap="none" anchor="ctr"/>
              <a:lstStyle/>
              <a:p>
                <a:endParaRPr lang="en-GB" dirty="0"/>
              </a:p>
            </p:txBody>
          </p:sp>
          <p:sp>
            <p:nvSpPr>
              <p:cNvPr id="1131" name="Line 97"/>
              <p:cNvSpPr>
                <a:spLocks noChangeShapeType="1"/>
              </p:cNvSpPr>
              <p:nvPr userDrawn="1"/>
            </p:nvSpPr>
            <p:spPr bwMode="auto">
              <a:xfrm>
                <a:off x="0" y="70"/>
                <a:ext cx="5760" cy="0"/>
              </a:xfrm>
              <a:prstGeom prst="line">
                <a:avLst/>
              </a:prstGeom>
              <a:noFill/>
              <a:ln w="9525">
                <a:solidFill>
                  <a:schemeClr val="bg2"/>
                </a:solidFill>
                <a:round/>
                <a:headEnd/>
                <a:tailEnd/>
              </a:ln>
            </p:spPr>
            <p:txBody>
              <a:bodyPr wrap="none" anchor="ctr"/>
              <a:lstStyle/>
              <a:p>
                <a:endParaRPr lang="en-GB" dirty="0"/>
              </a:p>
            </p:txBody>
          </p:sp>
          <p:sp>
            <p:nvSpPr>
              <p:cNvPr id="1132" name="Line 98"/>
              <p:cNvSpPr>
                <a:spLocks noChangeShapeType="1"/>
              </p:cNvSpPr>
              <p:nvPr userDrawn="1"/>
            </p:nvSpPr>
            <p:spPr bwMode="auto">
              <a:xfrm>
                <a:off x="0" y="43"/>
                <a:ext cx="5760" cy="0"/>
              </a:xfrm>
              <a:prstGeom prst="line">
                <a:avLst/>
              </a:prstGeom>
              <a:noFill/>
              <a:ln w="38100">
                <a:solidFill>
                  <a:schemeClr val="bg2"/>
                </a:solidFill>
                <a:round/>
                <a:headEnd/>
                <a:tailEnd/>
              </a:ln>
            </p:spPr>
            <p:txBody>
              <a:bodyPr wrap="none" anchor="ctr"/>
              <a:lstStyle/>
              <a:p>
                <a:endParaRPr lang="en-GB" dirty="0"/>
              </a:p>
            </p:txBody>
          </p:sp>
          <p:sp>
            <p:nvSpPr>
              <p:cNvPr id="1133" name="Line 99"/>
              <p:cNvSpPr>
                <a:spLocks noChangeShapeType="1"/>
              </p:cNvSpPr>
              <p:nvPr userDrawn="1"/>
            </p:nvSpPr>
            <p:spPr bwMode="auto">
              <a:xfrm>
                <a:off x="0" y="91"/>
                <a:ext cx="5760" cy="0"/>
              </a:xfrm>
              <a:prstGeom prst="line">
                <a:avLst/>
              </a:prstGeom>
              <a:noFill/>
              <a:ln w="12700">
                <a:solidFill>
                  <a:schemeClr val="bg2"/>
                </a:solidFill>
                <a:round/>
                <a:headEnd/>
                <a:tailEnd/>
              </a:ln>
            </p:spPr>
            <p:txBody>
              <a:bodyPr wrap="none" anchor="ctr"/>
              <a:lstStyle/>
              <a:p>
                <a:endParaRPr lang="en-GB" dirty="0"/>
              </a:p>
            </p:txBody>
          </p:sp>
          <p:sp>
            <p:nvSpPr>
              <p:cNvPr id="1134" name="Line 100"/>
              <p:cNvSpPr>
                <a:spLocks noChangeShapeType="1"/>
              </p:cNvSpPr>
              <p:nvPr userDrawn="1"/>
            </p:nvSpPr>
            <p:spPr bwMode="auto">
              <a:xfrm>
                <a:off x="0" y="145"/>
                <a:ext cx="5760" cy="0"/>
              </a:xfrm>
              <a:prstGeom prst="line">
                <a:avLst/>
              </a:prstGeom>
              <a:noFill/>
              <a:ln w="12700">
                <a:solidFill>
                  <a:schemeClr val="bg2"/>
                </a:solidFill>
                <a:round/>
                <a:headEnd/>
                <a:tailEnd/>
              </a:ln>
            </p:spPr>
            <p:txBody>
              <a:bodyPr wrap="none" anchor="ctr"/>
              <a:lstStyle/>
              <a:p>
                <a:endParaRPr lang="en-GB" dirty="0"/>
              </a:p>
            </p:txBody>
          </p:sp>
          <p:sp>
            <p:nvSpPr>
              <p:cNvPr id="1135" name="Line 101"/>
              <p:cNvSpPr>
                <a:spLocks noChangeShapeType="1"/>
              </p:cNvSpPr>
              <p:nvPr userDrawn="1"/>
            </p:nvSpPr>
            <p:spPr bwMode="auto">
              <a:xfrm>
                <a:off x="0" y="202"/>
                <a:ext cx="5760" cy="0"/>
              </a:xfrm>
              <a:prstGeom prst="line">
                <a:avLst/>
              </a:prstGeom>
              <a:noFill/>
              <a:ln w="38100">
                <a:solidFill>
                  <a:schemeClr val="bg2"/>
                </a:solidFill>
                <a:round/>
                <a:headEnd/>
                <a:tailEnd/>
              </a:ln>
            </p:spPr>
            <p:txBody>
              <a:bodyPr wrap="none" anchor="ctr"/>
              <a:lstStyle/>
              <a:p>
                <a:endParaRPr lang="en-GB" dirty="0"/>
              </a:p>
            </p:txBody>
          </p:sp>
        </p:grpSp>
        <p:grpSp>
          <p:nvGrpSpPr>
            <p:cNvPr id="1033" name="Group 102"/>
            <p:cNvGrpSpPr>
              <a:grpSpLocks/>
            </p:cNvGrpSpPr>
            <p:nvPr userDrawn="1"/>
          </p:nvGrpSpPr>
          <p:grpSpPr bwMode="auto">
            <a:xfrm>
              <a:off x="400" y="205"/>
              <a:ext cx="5216" cy="1123"/>
              <a:chOff x="400" y="205"/>
              <a:chExt cx="5216" cy="1123"/>
            </a:xfrm>
          </p:grpSpPr>
          <p:sp>
            <p:nvSpPr>
              <p:cNvPr id="1034" name="Rectangle 103"/>
              <p:cNvSpPr>
                <a:spLocks noChangeArrowheads="1"/>
              </p:cNvSpPr>
              <p:nvPr userDrawn="1"/>
            </p:nvSpPr>
            <p:spPr bwMode="auto">
              <a:xfrm>
                <a:off x="557" y="205"/>
                <a:ext cx="313" cy="91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sp>
            <p:nvSpPr>
              <p:cNvPr id="1035" name="Rectangle 104"/>
              <p:cNvSpPr>
                <a:spLocks noChangeArrowheads="1"/>
              </p:cNvSpPr>
              <p:nvPr userDrawn="1"/>
            </p:nvSpPr>
            <p:spPr bwMode="auto">
              <a:xfrm>
                <a:off x="400" y="288"/>
                <a:ext cx="3567" cy="4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sp>
            <p:nvSpPr>
              <p:cNvPr id="1036" name="Rectangle 105"/>
              <p:cNvSpPr>
                <a:spLocks noChangeArrowheads="1"/>
              </p:cNvSpPr>
              <p:nvPr userDrawn="1"/>
            </p:nvSpPr>
            <p:spPr bwMode="auto">
              <a:xfrm>
                <a:off x="4599" y="1115"/>
                <a:ext cx="929" cy="2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sp>
            <p:nvSpPr>
              <p:cNvPr id="1037" name="Rectangle 106"/>
              <p:cNvSpPr>
                <a:spLocks noChangeArrowheads="1"/>
              </p:cNvSpPr>
              <p:nvPr userDrawn="1"/>
            </p:nvSpPr>
            <p:spPr bwMode="auto">
              <a:xfrm>
                <a:off x="2049" y="1211"/>
                <a:ext cx="3567" cy="4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a:p>
            </p:txBody>
          </p:sp>
        </p:grpSp>
      </p:grpSp>
      <p:sp>
        <p:nvSpPr>
          <p:cNvPr id="1027" name="Rectangle 107"/>
          <p:cNvSpPr>
            <a:spLocks noGrp="1" noChangeArrowheads="1"/>
          </p:cNvSpPr>
          <p:nvPr>
            <p:ph type="body" idx="1"/>
          </p:nvPr>
        </p:nvSpPr>
        <p:spPr bwMode="auto">
          <a:xfrm>
            <a:off x="809625" y="2214563"/>
            <a:ext cx="7958138"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1308"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pPr>
              <a:defRPr/>
            </a:pPr>
            <a:endParaRPr lang="en-GB" dirty="0"/>
          </a:p>
        </p:txBody>
      </p:sp>
      <p:sp>
        <p:nvSpPr>
          <p:cNvPr id="51309"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pPr>
              <a:defRPr/>
            </a:pPr>
            <a:endParaRPr lang="en-GB" dirty="0"/>
          </a:p>
        </p:txBody>
      </p:sp>
      <p:sp>
        <p:nvSpPr>
          <p:cNvPr id="51310"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pPr>
              <a:defRPr/>
            </a:pPr>
            <a:fld id="{E8CA763E-9458-4394-9825-1A87E4E933FD}" type="slidenum">
              <a:rPr lang="en-GB"/>
              <a:pPr>
                <a:defRPr/>
              </a:pPr>
              <a:t>‹#›</a:t>
            </a:fld>
            <a:endParaRPr lang="en-GB" dirty="0"/>
          </a:p>
        </p:txBody>
      </p:sp>
      <p:sp>
        <p:nvSpPr>
          <p:cNvPr id="1031" name="Rectangle 111"/>
          <p:cNvSpPr>
            <a:spLocks noGrp="1" noChangeArrowheads="1"/>
          </p:cNvSpPr>
          <p:nvPr>
            <p:ph type="title"/>
          </p:nvPr>
        </p:nvSpPr>
        <p:spPr bwMode="auto">
          <a:xfrm>
            <a:off x="1371600" y="609600"/>
            <a:ext cx="73787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Tree>
  </p:cSld>
  <p:clrMap bg1="lt1" tx1="dk1" bg2="lt2" tx2="dk2" accent1="accent1" accent2="accent2" accent3="accent3" accent4="accent4" accent5="accent5" accent6="accent6" hlink="hlink" folHlink="folHlink"/>
  <p:sldLayoutIdLst>
    <p:sldLayoutId id="2147483841"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ransition>
    <p:cut/>
  </p:transition>
  <p:txStyles>
    <p:titleStyle>
      <a:lvl1pPr algn="ctr" rtl="0" eaLnBrk="0" fontAlgn="base" hangingPunct="0">
        <a:lnSpc>
          <a:spcPct val="85000"/>
        </a:lnSpc>
        <a:spcBef>
          <a:spcPct val="0"/>
        </a:spcBef>
        <a:spcAft>
          <a:spcPct val="0"/>
        </a:spcAft>
        <a:defRPr sz="4400">
          <a:solidFill>
            <a:schemeClr val="tx2"/>
          </a:solidFill>
          <a:latin typeface="+mj-lt"/>
          <a:ea typeface="+mj-ea"/>
          <a:cs typeface="+mj-cs"/>
        </a:defRPr>
      </a:lvl1pPr>
      <a:lvl2pPr algn="ctr" rtl="0" eaLnBrk="0" fontAlgn="base" hangingPunct="0">
        <a:lnSpc>
          <a:spcPct val="85000"/>
        </a:lnSpc>
        <a:spcBef>
          <a:spcPct val="0"/>
        </a:spcBef>
        <a:spcAft>
          <a:spcPct val="0"/>
        </a:spcAft>
        <a:defRPr sz="4400">
          <a:solidFill>
            <a:schemeClr val="tx2"/>
          </a:solidFill>
          <a:latin typeface="Times New Roman" pitchFamily="18" charset="0"/>
        </a:defRPr>
      </a:lvl2pPr>
      <a:lvl3pPr algn="ctr" rtl="0" eaLnBrk="0" fontAlgn="base" hangingPunct="0">
        <a:lnSpc>
          <a:spcPct val="85000"/>
        </a:lnSpc>
        <a:spcBef>
          <a:spcPct val="0"/>
        </a:spcBef>
        <a:spcAft>
          <a:spcPct val="0"/>
        </a:spcAft>
        <a:defRPr sz="4400">
          <a:solidFill>
            <a:schemeClr val="tx2"/>
          </a:solidFill>
          <a:latin typeface="Times New Roman" pitchFamily="18" charset="0"/>
        </a:defRPr>
      </a:lvl3pPr>
      <a:lvl4pPr algn="ctr" rtl="0" eaLnBrk="0" fontAlgn="base" hangingPunct="0">
        <a:lnSpc>
          <a:spcPct val="85000"/>
        </a:lnSpc>
        <a:spcBef>
          <a:spcPct val="0"/>
        </a:spcBef>
        <a:spcAft>
          <a:spcPct val="0"/>
        </a:spcAft>
        <a:defRPr sz="4400">
          <a:solidFill>
            <a:schemeClr val="tx2"/>
          </a:solidFill>
          <a:latin typeface="Times New Roman" pitchFamily="18" charset="0"/>
        </a:defRPr>
      </a:lvl4pPr>
      <a:lvl5pPr algn="ctr" rtl="0" eaLnBrk="0" fontAlgn="base" hangingPunct="0">
        <a:lnSpc>
          <a:spcPct val="85000"/>
        </a:lnSpc>
        <a:spcBef>
          <a:spcPct val="0"/>
        </a:spcBef>
        <a:spcAft>
          <a:spcPct val="0"/>
        </a:spcAft>
        <a:defRPr sz="4400">
          <a:solidFill>
            <a:schemeClr val="tx2"/>
          </a:solidFill>
          <a:latin typeface="Times New Roman" pitchFamily="18" charset="0"/>
        </a:defRPr>
      </a:lvl5pPr>
      <a:lvl6pPr marL="457200" algn="ctr" rtl="0" fontAlgn="base">
        <a:lnSpc>
          <a:spcPct val="85000"/>
        </a:lnSpc>
        <a:spcBef>
          <a:spcPct val="0"/>
        </a:spcBef>
        <a:spcAft>
          <a:spcPct val="0"/>
        </a:spcAft>
        <a:defRPr sz="4400">
          <a:solidFill>
            <a:schemeClr val="tx2"/>
          </a:solidFill>
          <a:latin typeface="Times New Roman" pitchFamily="18" charset="0"/>
        </a:defRPr>
      </a:lvl6pPr>
      <a:lvl7pPr marL="914400" algn="ctr" rtl="0" fontAlgn="base">
        <a:lnSpc>
          <a:spcPct val="85000"/>
        </a:lnSpc>
        <a:spcBef>
          <a:spcPct val="0"/>
        </a:spcBef>
        <a:spcAft>
          <a:spcPct val="0"/>
        </a:spcAft>
        <a:defRPr sz="4400">
          <a:solidFill>
            <a:schemeClr val="tx2"/>
          </a:solidFill>
          <a:latin typeface="Times New Roman" pitchFamily="18" charset="0"/>
        </a:defRPr>
      </a:lvl7pPr>
      <a:lvl8pPr marL="1371600" algn="ctr" rtl="0" fontAlgn="base">
        <a:lnSpc>
          <a:spcPct val="85000"/>
        </a:lnSpc>
        <a:spcBef>
          <a:spcPct val="0"/>
        </a:spcBef>
        <a:spcAft>
          <a:spcPct val="0"/>
        </a:spcAft>
        <a:defRPr sz="4400">
          <a:solidFill>
            <a:schemeClr val="tx2"/>
          </a:solidFill>
          <a:latin typeface="Times New Roman" pitchFamily="18" charset="0"/>
        </a:defRPr>
      </a:lvl8pPr>
      <a:lvl9pPr marL="1828800" algn="ctr" rtl="0" fontAlgn="base">
        <a:lnSpc>
          <a:spcPct val="85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800">
          <a:solidFill>
            <a:schemeClr val="tx1"/>
          </a:solidFill>
          <a:latin typeface="+mn-lt"/>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sz="2400">
          <a:solidFill>
            <a:schemeClr val="tx1"/>
          </a:solidFill>
          <a:latin typeface="+mn-lt"/>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sz="2000">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sz="2000">
          <a:solidFill>
            <a:schemeClr val="tx1"/>
          </a:solidFill>
          <a:latin typeface="+mn-lt"/>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ecopp.org.uk/" TargetMode="External"/><Relationship Id="rId2" Type="http://schemas.openxmlformats.org/officeDocument/2006/relationships/hyperlink" Target="mailto:jennifer@mecopp.org.uk"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altLang="en-US" sz="3200" dirty="0">
                <a:latin typeface="Arial" panose="020B0604020202020204" pitchFamily="34" charset="0"/>
                <a:cs typeface="Arial" panose="020B0604020202020204" pitchFamily="34" charset="0"/>
              </a:rPr>
              <a:t>Supporting</a:t>
            </a:r>
            <a:r>
              <a:rPr lang="en-GB" altLang="en-US" sz="3600" dirty="0">
                <a:latin typeface="Arial Unicode MS" pitchFamily="34" charset="-128"/>
              </a:rPr>
              <a:t>  BME  Carers </a:t>
            </a:r>
          </a:p>
        </p:txBody>
      </p:sp>
      <p:sp>
        <p:nvSpPr>
          <p:cNvPr id="3075" name="Rectangle 3"/>
          <p:cNvSpPr>
            <a:spLocks noGrp="1" noChangeArrowheads="1"/>
          </p:cNvSpPr>
          <p:nvPr>
            <p:ph idx="4294967295"/>
          </p:nvPr>
        </p:nvSpPr>
        <p:spPr>
          <a:xfrm>
            <a:off x="1185863" y="2214563"/>
            <a:ext cx="7958137" cy="3881437"/>
          </a:xfrm>
        </p:spPr>
        <p:txBody>
          <a:bodyPr/>
          <a:lstStyle/>
          <a:p>
            <a:pPr marL="0" indent="0" eaLnBrk="1" hangingPunct="1">
              <a:buNone/>
            </a:pPr>
            <a:r>
              <a:rPr lang="en-GB" altLang="en-US" sz="2800" dirty="0">
                <a:latin typeface="Arial" panose="020B0604020202020204" pitchFamily="34" charset="0"/>
                <a:cs typeface="Arial" panose="020B0604020202020204" pitchFamily="34" charset="0"/>
              </a:rPr>
              <a:t>Maggie Chiwanza</a:t>
            </a:r>
          </a:p>
          <a:p>
            <a:pPr marL="0" indent="0" eaLnBrk="1" hangingPunct="1">
              <a:buNone/>
            </a:pPr>
            <a:r>
              <a:rPr lang="en-GB" altLang="en-US" sz="2800" dirty="0">
                <a:latin typeface="Arial" panose="020B0604020202020204" pitchFamily="34" charset="0"/>
                <a:cs typeface="Arial" panose="020B0604020202020204" pitchFamily="34" charset="0"/>
              </a:rPr>
              <a:t>CEO </a:t>
            </a:r>
          </a:p>
          <a:p>
            <a:pPr marL="0" indent="0" eaLnBrk="1" hangingPunct="1">
              <a:buNone/>
            </a:pPr>
            <a:r>
              <a:rPr lang="en-GB" altLang="en-US" sz="2800" dirty="0">
                <a:latin typeface="Arial" panose="020B0604020202020204" pitchFamily="34" charset="0"/>
                <a:cs typeface="Arial" panose="020B0604020202020204" pitchFamily="34" charset="0"/>
              </a:rPr>
              <a:t>MECOPP</a:t>
            </a:r>
          </a:p>
          <a:p>
            <a:pPr marL="0" indent="0" eaLnBrk="1" hangingPunct="1">
              <a:buNone/>
            </a:pPr>
            <a:r>
              <a:rPr lang="en-GB" altLang="en-US" sz="2800" dirty="0">
                <a:latin typeface="Arial" panose="020B0604020202020204" pitchFamily="34" charset="0"/>
                <a:cs typeface="Arial" panose="020B0604020202020204" pitchFamily="34" charset="0"/>
              </a:rPr>
              <a:t>26</a:t>
            </a:r>
            <a:r>
              <a:rPr lang="en-GB" altLang="en-US" sz="2800" baseline="30000" dirty="0">
                <a:latin typeface="Arial" panose="020B0604020202020204" pitchFamily="34" charset="0"/>
                <a:cs typeface="Arial" panose="020B0604020202020204" pitchFamily="34" charset="0"/>
              </a:rPr>
              <a:t>th</a:t>
            </a:r>
            <a:r>
              <a:rPr lang="en-GB" altLang="en-US" sz="2800" dirty="0">
                <a:latin typeface="Arial" panose="020B0604020202020204" pitchFamily="34" charset="0"/>
                <a:cs typeface="Arial" panose="020B0604020202020204" pitchFamily="34" charset="0"/>
              </a:rPr>
              <a:t> November 2020</a:t>
            </a:r>
          </a:p>
          <a:p>
            <a:pPr marL="0" indent="0" eaLnBrk="1" hangingPunct="1">
              <a:buNone/>
            </a:pPr>
            <a:endParaRPr lang="en-GB" altLang="en-US" dirty="0">
              <a:latin typeface="Arial Unicode MS" pitchFamily="34" charset="-128"/>
            </a:endParaRPr>
          </a:p>
        </p:txBody>
      </p:sp>
      <p:pic>
        <p:nvPicPr>
          <p:cNvPr id="5" name="Picture 4" descr="S:\Logos and signatures\mecopp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3142" y="651613"/>
            <a:ext cx="873274" cy="11508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sz="3200" b="1" dirty="0">
                <a:latin typeface="Arial" charset="0"/>
                <a:cs typeface="Arial" charset="0"/>
              </a:rPr>
              <a:t>MECOPP</a:t>
            </a:r>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GB" sz="1600" dirty="0">
                <a:latin typeface="Arial" panose="020B0604020202020204" pitchFamily="34" charset="0"/>
                <a:cs typeface="Arial" panose="020B0604020202020204" pitchFamily="34" charset="0"/>
              </a:rPr>
              <a:t>Scotland’s only dedicated Black and Minority Ethnic carers’ organisation.</a:t>
            </a:r>
          </a:p>
          <a:p>
            <a:pPr marL="0" indent="0">
              <a:buNone/>
              <a:defRPr/>
            </a:pPr>
            <a:endParaRPr lang="en-GB" sz="1600" dirty="0">
              <a:latin typeface="Arial" panose="020B0604020202020204" pitchFamily="34" charset="0"/>
              <a:cs typeface="Arial" panose="020B0604020202020204" pitchFamily="34" charset="0"/>
            </a:endParaRPr>
          </a:p>
          <a:p>
            <a:pPr>
              <a:buFont typeface="Arial" panose="020B0604020202020204" pitchFamily="34" charset="0"/>
              <a:buChar char="•"/>
              <a:defRPr/>
            </a:pPr>
            <a:r>
              <a:rPr lang="en-GB" sz="1600" dirty="0">
                <a:latin typeface="Arial" panose="020B0604020202020204" pitchFamily="34" charset="0"/>
                <a:cs typeface="Arial" panose="020B0604020202020204" pitchFamily="34" charset="0"/>
              </a:rPr>
              <a:t>Communities of benefit:  Chinese (Hong Kong &amp; Mainland China), Pakistani, Indian, Bangladeshi, Nepalese, African, African Caribbean, Thai, Vietnamese, people of Middle Eastern ethnic origin &amp; Gypsy/Travellers &amp; other marginalised communities.</a:t>
            </a:r>
          </a:p>
          <a:p>
            <a:pPr>
              <a:buFont typeface="Arial" panose="020B0604020202020204" pitchFamily="34" charset="0"/>
              <a:buChar char="•"/>
              <a:defRPr/>
            </a:pPr>
            <a:r>
              <a:rPr lang="en-GB" sz="1600" dirty="0">
                <a:latin typeface="Arial" panose="020B0604020202020204" pitchFamily="34" charset="0"/>
                <a:cs typeface="Arial" panose="020B0604020202020204" pitchFamily="34" charset="0"/>
              </a:rPr>
              <a:t>Focus of work are carers with one or more protected characteristics.</a:t>
            </a:r>
          </a:p>
          <a:p>
            <a:pPr>
              <a:buFont typeface="Arial" panose="020B0604020202020204" pitchFamily="34" charset="0"/>
              <a:buChar char="•"/>
            </a:pPr>
            <a:r>
              <a:rPr lang="en-GB" altLang="en-US" sz="1600" dirty="0">
                <a:latin typeface="Arial" charset="0"/>
                <a:cs typeface="Arial" charset="0"/>
              </a:rPr>
              <a:t>Advocacy &amp; casework support, multi-lingual advice and information, education, training and learning opportunities, social, recreational and therapeutic activities, workforce training, policy and service development.</a:t>
            </a:r>
          </a:p>
          <a:p>
            <a:pPr marL="0" indent="0">
              <a:buNone/>
            </a:pPr>
            <a:endParaRPr lang="en-GB" altLang="en-US" sz="1600" dirty="0">
              <a:latin typeface="Arial" charset="0"/>
              <a:cs typeface="Arial" charset="0"/>
            </a:endParaRPr>
          </a:p>
          <a:p>
            <a:pPr>
              <a:buFont typeface="Arial" panose="020B0604020202020204" pitchFamily="34" charset="0"/>
              <a:buChar char="•"/>
            </a:pPr>
            <a:r>
              <a:rPr lang="en-GB" altLang="en-US" sz="1600" dirty="0">
                <a:latin typeface="Arial" charset="0"/>
                <a:cs typeface="Arial" charset="0"/>
              </a:rPr>
              <a:t>Chinese healthy living project, Gypsy/Travellers carers’ project, Women’s Voices project, BME Self-directed Support team, Chinese dementia  and  cancer support project.</a:t>
            </a:r>
          </a:p>
          <a:p>
            <a:pPr marL="0" indent="0">
              <a:buNone/>
              <a:defRPr/>
            </a:pPr>
            <a:endParaRPr lang="en-GB" sz="1600" dirty="0">
              <a:latin typeface="Arial" panose="020B0604020202020204" pitchFamily="34" charset="0"/>
              <a:cs typeface="Arial" panose="020B0604020202020204" pitchFamily="34" charset="0"/>
            </a:endParaRPr>
          </a:p>
          <a:p>
            <a:pPr marL="0" indent="0">
              <a:buFont typeface="Wingdings" pitchFamily="2" charset="2"/>
              <a:buNone/>
              <a:defRPr/>
            </a:pPr>
            <a:endParaRPr lang="en-GB" sz="2400" dirty="0">
              <a:latin typeface="Arial" panose="020B0604020202020204" pitchFamily="34" charset="0"/>
              <a:cs typeface="Arial" panose="020B0604020202020204" pitchFamily="34" charset="0"/>
            </a:endParaRPr>
          </a:p>
        </p:txBody>
      </p:sp>
      <p:pic>
        <p:nvPicPr>
          <p:cNvPr id="4" name="Picture 3" descr="S:\Logos and signatures\mecopp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3142" y="651613"/>
            <a:ext cx="873274" cy="11508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z="3200" b="1" dirty="0">
                <a:latin typeface="Arial Unicode MS" pitchFamily="34" charset="-128"/>
              </a:rPr>
              <a:t>Context</a:t>
            </a:r>
          </a:p>
        </p:txBody>
      </p:sp>
      <p:sp>
        <p:nvSpPr>
          <p:cNvPr id="7171" name="Rectangle 3"/>
          <p:cNvSpPr>
            <a:spLocks noGrp="1" noChangeArrowheads="1"/>
          </p:cNvSpPr>
          <p:nvPr>
            <p:ph type="body" idx="1"/>
          </p:nvPr>
        </p:nvSpPr>
        <p:spPr/>
        <p:txBody>
          <a:bodyPr/>
          <a:lstStyle/>
          <a:p>
            <a:r>
              <a:rPr lang="en-GB" sz="1600" dirty="0">
                <a:latin typeface="Arial" charset="0"/>
                <a:cs typeface="Arial" charset="0"/>
              </a:rPr>
              <a:t>There should be greater awareness in delivering culturally competent services. Cultural competence  as a concept has evolved particularly in relation to BME groups but it applies equally to other equality groups and all forms of social care.</a:t>
            </a:r>
          </a:p>
          <a:p>
            <a:pPr marL="0" indent="0">
              <a:buNone/>
            </a:pPr>
            <a:endParaRPr lang="en-GB" sz="1600" dirty="0">
              <a:latin typeface="Arial" charset="0"/>
              <a:cs typeface="Arial" charset="0"/>
            </a:endParaRPr>
          </a:p>
          <a:p>
            <a:pPr marL="0" indent="0">
              <a:buNone/>
            </a:pPr>
            <a:endParaRPr lang="en-GB" sz="1600" dirty="0">
              <a:latin typeface="Arial" charset="0"/>
              <a:cs typeface="Arial" charset="0"/>
            </a:endParaRPr>
          </a:p>
          <a:p>
            <a:r>
              <a:rPr lang="en-GB" sz="1600" dirty="0">
                <a:latin typeface="Arial" charset="0"/>
                <a:cs typeface="Arial" charset="0"/>
              </a:rPr>
              <a:t>Cultural competence recognises that there are barriers which effectively prevent BME carers and service users accessing appropriate support and services. These barriers may be visible, such as producing information in English only, or invisible, such as the assumptions of individual workers which may lead to cultural stereotyping.</a:t>
            </a:r>
          </a:p>
          <a:p>
            <a:pPr eaLnBrk="1" hangingPunct="1"/>
            <a:endParaRPr lang="en-GB" altLang="en-US" sz="2800" dirty="0">
              <a:latin typeface="Arial Unicode MS" pitchFamily="34" charset="-128"/>
            </a:endParaRPr>
          </a:p>
        </p:txBody>
      </p:sp>
      <p:pic>
        <p:nvPicPr>
          <p:cNvPr id="4" name="Picture 3" descr="S:\Logos and signatures\mecopp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3142" y="651613"/>
            <a:ext cx="873274" cy="11508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z="3200" dirty="0">
                <a:latin typeface="+mn-lt"/>
                <a:cs typeface="Arial" charset="0"/>
              </a:rPr>
              <a:t>Disadvantage &amp;Discrimination</a:t>
            </a:r>
          </a:p>
        </p:txBody>
      </p:sp>
      <p:sp>
        <p:nvSpPr>
          <p:cNvPr id="12291" name="Content Placeholder 2"/>
          <p:cNvSpPr>
            <a:spLocks noGrp="1"/>
          </p:cNvSpPr>
          <p:nvPr>
            <p:ph idx="1"/>
          </p:nvPr>
        </p:nvSpPr>
        <p:spPr/>
        <p:txBody>
          <a:bodyPr/>
          <a:lstStyle/>
          <a:p>
            <a:r>
              <a:rPr lang="en-GB" sz="1600" dirty="0">
                <a:latin typeface="Arial" charset="0"/>
                <a:cs typeface="Arial" charset="0"/>
              </a:rPr>
              <a:t>Attitudes &amp; Stereotypes</a:t>
            </a:r>
          </a:p>
          <a:p>
            <a:r>
              <a:rPr lang="en-GB" sz="1600" dirty="0">
                <a:latin typeface="Arial" charset="0"/>
                <a:cs typeface="Arial" charset="0"/>
              </a:rPr>
              <a:t>Self/identification of BME carers</a:t>
            </a:r>
          </a:p>
          <a:p>
            <a:r>
              <a:rPr lang="en-GB" sz="1600" dirty="0">
                <a:latin typeface="Arial" charset="0"/>
                <a:cs typeface="Arial" charset="0"/>
              </a:rPr>
              <a:t>Access to information</a:t>
            </a:r>
          </a:p>
          <a:p>
            <a:r>
              <a:rPr lang="en-GB" sz="1600" dirty="0">
                <a:latin typeface="Arial" charset="0"/>
                <a:cs typeface="Arial" charset="0"/>
              </a:rPr>
              <a:t>Needs of the majority ‘v’ the minority</a:t>
            </a:r>
          </a:p>
          <a:p>
            <a:r>
              <a:rPr lang="en-GB" sz="1600" dirty="0">
                <a:latin typeface="Arial" charset="0"/>
                <a:cs typeface="Arial" charset="0"/>
              </a:rPr>
              <a:t>Barriers within services</a:t>
            </a:r>
          </a:p>
          <a:p>
            <a:r>
              <a:rPr lang="en-GB" sz="1600" dirty="0">
                <a:latin typeface="Arial" charset="0"/>
                <a:cs typeface="Arial" charset="0"/>
              </a:rPr>
              <a:t>Barriers within BME communities</a:t>
            </a:r>
          </a:p>
          <a:p>
            <a:pPr marL="0" lvl="0" indent="0">
              <a:lnSpc>
                <a:spcPct val="107000"/>
              </a:lnSpc>
              <a:spcAft>
                <a:spcPts val="800"/>
              </a:spcAft>
              <a:buNone/>
              <a:tabLst>
                <a:tab pos="457200" algn="l"/>
              </a:tabLs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tabLst>
                <a:tab pos="457200" algn="l"/>
              </a:tabLst>
            </a:pPr>
            <a:endParaRPr lang="en-GB" sz="1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S:\Logos and signatures\mecopp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3142" y="651613"/>
            <a:ext cx="873274" cy="11508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0910F-0F77-4BEE-8F12-6CDD67D3BEA2}"/>
              </a:ext>
            </a:extLst>
          </p:cNvPr>
          <p:cNvSpPr>
            <a:spLocks noGrp="1"/>
          </p:cNvSpPr>
          <p:nvPr>
            <p:ph type="title"/>
          </p:nvPr>
        </p:nvSpPr>
        <p:spPr/>
        <p:txBody>
          <a:bodyPr/>
          <a:lstStyle/>
          <a:p>
            <a:r>
              <a:rPr lang="en-GB" dirty="0"/>
              <a:t>Policy</a:t>
            </a:r>
          </a:p>
        </p:txBody>
      </p:sp>
      <p:sp>
        <p:nvSpPr>
          <p:cNvPr id="3" name="Subtitle 2">
            <a:extLst>
              <a:ext uri="{FF2B5EF4-FFF2-40B4-BE49-F238E27FC236}">
                <a16:creationId xmlns:a16="http://schemas.microsoft.com/office/drawing/2014/main" id="{9AE3D10F-7BFC-4959-8186-5B9D8500B56C}"/>
              </a:ext>
            </a:extLst>
          </p:cNvPr>
          <p:cNvSpPr>
            <a:spLocks noGrp="1"/>
          </p:cNvSpPr>
          <p:nvPr>
            <p:ph idx="1"/>
          </p:nvPr>
        </p:nvSpPr>
        <p:spPr/>
        <p:txBody>
          <a:bodyPr/>
          <a:lstStyle/>
          <a:p>
            <a:pPr marL="0" indent="0">
              <a:buNone/>
            </a:pPr>
            <a:r>
              <a:rPr lang="en-GB" sz="1600" dirty="0">
                <a:latin typeface="Arial" panose="020B0604020202020204" pitchFamily="34" charset="0"/>
                <a:cs typeface="Arial" panose="020B0604020202020204" pitchFamily="34" charset="0"/>
              </a:rPr>
              <a:t>The importance of involving carers and those in receipt of care have been recognised with the passing of the Carers (Scotland) Act.</a:t>
            </a:r>
          </a:p>
          <a:p>
            <a:endParaRPr lang="en-GB" dirty="0"/>
          </a:p>
        </p:txBody>
      </p:sp>
      <p:pic>
        <p:nvPicPr>
          <p:cNvPr id="4" name="Picture 3">
            <a:extLst>
              <a:ext uri="{FF2B5EF4-FFF2-40B4-BE49-F238E27FC236}">
                <a16:creationId xmlns:a16="http://schemas.microsoft.com/office/drawing/2014/main" id="{3EA6A894-0900-4944-BEDE-BAE3AF51130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200" y="473866"/>
            <a:ext cx="1060850" cy="1414467"/>
          </a:xfrm>
          <a:prstGeom prst="rect">
            <a:avLst/>
          </a:prstGeom>
        </p:spPr>
      </p:pic>
    </p:spTree>
    <p:extLst>
      <p:ext uri="{BB962C8B-B14F-4D97-AF65-F5344CB8AC3E}">
        <p14:creationId xmlns:p14="http://schemas.microsoft.com/office/powerpoint/2010/main" val="799257614"/>
      </p:ext>
    </p:extLst>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1965A-A921-402A-8B83-63C6FC2056A0}"/>
              </a:ext>
            </a:extLst>
          </p:cNvPr>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Practice</a:t>
            </a:r>
            <a:r>
              <a:rPr lang="en-GB" dirty="0"/>
              <a:t>     </a:t>
            </a:r>
          </a:p>
        </p:txBody>
      </p:sp>
      <p:sp>
        <p:nvSpPr>
          <p:cNvPr id="3" name="Content Placeholder 2">
            <a:extLst>
              <a:ext uri="{FF2B5EF4-FFF2-40B4-BE49-F238E27FC236}">
                <a16:creationId xmlns:a16="http://schemas.microsoft.com/office/drawing/2014/main" id="{7602052D-8304-41A8-B3B1-9B10130758A1}"/>
              </a:ext>
            </a:extLst>
          </p:cNvPr>
          <p:cNvSpPr>
            <a:spLocks noGrp="1"/>
          </p:cNvSpPr>
          <p:nvPr>
            <p:ph idx="1"/>
          </p:nvPr>
        </p:nvSpPr>
        <p:spPr/>
        <p:txBody>
          <a:bodyPr/>
          <a:lstStyle/>
          <a:p>
            <a:pPr marL="0" indent="0">
              <a:buNone/>
            </a:pPr>
            <a:r>
              <a:rPr lang="en-GB" sz="1600" dirty="0">
                <a:latin typeface="Arial" panose="020B0604020202020204" pitchFamily="34" charset="0"/>
                <a:ea typeface="Arial Unicode MS" panose="020B0604020202020204" pitchFamily="34" charset="-128"/>
                <a:cs typeface="Arial" panose="020B0604020202020204" pitchFamily="34" charset="0"/>
              </a:rPr>
              <a:t>MECOPP supports  Health and Social  care practitioners by</a:t>
            </a:r>
          </a:p>
          <a:p>
            <a:pPr marL="0" indent="0">
              <a:buNone/>
            </a:pPr>
            <a:endParaRPr lang="en-GB" sz="1600" dirty="0">
              <a:latin typeface="Arial" panose="020B0604020202020204" pitchFamily="34" charset="0"/>
              <a:ea typeface="Arial Unicode MS" panose="020B0604020202020204" pitchFamily="34" charset="-128"/>
              <a:cs typeface="Arial" panose="020B0604020202020204" pitchFamily="34" charset="0"/>
            </a:endParaRPr>
          </a:p>
          <a:p>
            <a:r>
              <a:rPr lang="en-GB" sz="1600" dirty="0">
                <a:latin typeface="Arial" panose="020B0604020202020204" pitchFamily="34" charset="0"/>
                <a:ea typeface="Arial Unicode MS" panose="020B0604020202020204" pitchFamily="34" charset="-128"/>
                <a:cs typeface="Arial" panose="020B0604020202020204" pitchFamily="34" charset="0"/>
              </a:rPr>
              <a:t>Sharing good  practice and resources.</a:t>
            </a:r>
          </a:p>
          <a:p>
            <a:r>
              <a:rPr lang="en-GB" sz="1600" b="0" i="0" dirty="0">
                <a:effectLst/>
                <a:latin typeface="Arial" panose="020B0604020202020204" pitchFamily="34" charset="0"/>
                <a:cs typeface="Arial" panose="020B0604020202020204" pitchFamily="34" charset="0"/>
              </a:rPr>
              <a:t>MECOP support in providing accessible information resources.</a:t>
            </a:r>
            <a:endParaRPr lang="en-GB" sz="1600" dirty="0">
              <a:latin typeface="Arial" panose="020B0604020202020204" pitchFamily="34" charset="0"/>
              <a:ea typeface="Arial Unicode MS" panose="020B0604020202020204" pitchFamily="34" charset="-128"/>
              <a:cs typeface="Arial" panose="020B0604020202020204" pitchFamily="34" charset="0"/>
            </a:endParaRPr>
          </a:p>
          <a:p>
            <a:pPr algn="l"/>
            <a:r>
              <a:rPr lang="en-GB" sz="1600" b="0" i="0" dirty="0">
                <a:effectLst/>
                <a:latin typeface="Arial" panose="020B0604020202020204" pitchFamily="34" charset="0"/>
                <a:cs typeface="Arial" panose="020B0604020202020204" pitchFamily="34" charset="0"/>
              </a:rPr>
              <a:t>MECOPP and COCIS have established a network for staff supporting BME carers.</a:t>
            </a:r>
          </a:p>
          <a:p>
            <a:pPr algn="l"/>
            <a:r>
              <a:rPr lang="en-GB" sz="1600" b="0" i="0" dirty="0">
                <a:effectLst/>
                <a:latin typeface="Arial" panose="020B0604020202020204" pitchFamily="34" charset="0"/>
                <a:cs typeface="Arial" panose="020B0604020202020204" pitchFamily="34" charset="0"/>
              </a:rPr>
              <a:t>Ongoing development of Carers and Equalities E-Network to share good practice, disseminate information.</a:t>
            </a:r>
            <a:endParaRPr lang="en-GB" sz="1600" dirty="0">
              <a:latin typeface="Arial" panose="020B0604020202020204" pitchFamily="34" charset="0"/>
              <a:ea typeface="Arial Unicode MS" panose="020B0604020202020204" pitchFamily="34" charset="-128"/>
              <a:cs typeface="Arial" panose="020B0604020202020204" pitchFamily="34" charset="0"/>
            </a:endParaRPr>
          </a:p>
          <a:p>
            <a:r>
              <a:rPr lang="en-GB" sz="1600" dirty="0">
                <a:latin typeface="Arial" panose="020B0604020202020204" pitchFamily="34" charset="0"/>
                <a:ea typeface="Arial Unicode MS" panose="020B0604020202020204" pitchFamily="34" charset="-128"/>
                <a:cs typeface="Arial" panose="020B0604020202020204" pitchFamily="34" charset="0"/>
              </a:rPr>
              <a:t>Full or half day training on ‘achieving cultural competency within the assessment process’ .</a:t>
            </a:r>
          </a:p>
          <a:p>
            <a:r>
              <a:rPr lang="en-GB" sz="1600" dirty="0">
                <a:latin typeface="Arial" panose="020B0604020202020204" pitchFamily="34" charset="0"/>
                <a:cs typeface="Arial" panose="020B0604020202020204" pitchFamily="34" charset="0"/>
              </a:rPr>
              <a:t>Delivery of awareness raising sessions  on equality requirements within the Carers Act.</a:t>
            </a:r>
            <a:endParaRPr lang="en-GB" sz="1600" dirty="0">
              <a:latin typeface="Arial" panose="020B0604020202020204" pitchFamily="34" charset="0"/>
              <a:ea typeface="Arial Unicode MS" panose="020B0604020202020204" pitchFamily="34" charset="-128"/>
              <a:cs typeface="Arial" panose="020B0604020202020204" pitchFamily="34" charset="0"/>
            </a:endParaRPr>
          </a:p>
          <a:p>
            <a:r>
              <a:rPr lang="en-GB" sz="1600" dirty="0">
                <a:latin typeface="Arial" panose="020B0604020202020204" pitchFamily="34" charset="0"/>
                <a:ea typeface="Arial Unicode MS" panose="020B0604020202020204" pitchFamily="34" charset="-128"/>
                <a:cs typeface="Arial" panose="020B0604020202020204" pitchFamily="34" charset="0"/>
              </a:rPr>
              <a:t>Support with equality impact assessments.</a:t>
            </a:r>
          </a:p>
          <a:p>
            <a:endParaRPr lang="en-GB" sz="1600" dirty="0">
              <a:latin typeface="Arial" panose="020B0604020202020204" pitchFamily="34" charset="0"/>
              <a:ea typeface="Arial Unicode MS" panose="020B0604020202020204" pitchFamily="34" charset="-128"/>
              <a:cs typeface="Arial" panose="020B0604020202020204" pitchFamily="34" charset="0"/>
            </a:endParaRPr>
          </a:p>
          <a:p>
            <a:pPr marL="0" indent="0">
              <a:buNone/>
            </a:pPr>
            <a:endParaRPr lang="en-GB" sz="1600" dirty="0">
              <a:latin typeface="+mj-lt"/>
              <a:ea typeface="Arial Unicode MS" panose="020B0604020202020204" pitchFamily="34" charset="-128"/>
              <a:cs typeface="Arial" panose="020B0604020202020204" pitchFamily="34" charset="0"/>
            </a:endParaRPr>
          </a:p>
          <a:p>
            <a:pPr marL="0" indent="0">
              <a:buNone/>
            </a:pPr>
            <a:endParaRPr lang="en-GB" sz="1600" dirty="0">
              <a:latin typeface="+mj-lt"/>
              <a:ea typeface="Arial Unicode MS" panose="020B0604020202020204" pitchFamily="34" charset="-128"/>
              <a:cs typeface="Arial" panose="020B0604020202020204" pitchFamily="34" charset="0"/>
            </a:endParaRPr>
          </a:p>
          <a:p>
            <a:endParaRPr lang="en-GB" dirty="0"/>
          </a:p>
        </p:txBody>
      </p:sp>
      <p:pic>
        <p:nvPicPr>
          <p:cNvPr id="1030" name="Picture 6" descr="Image preview">
            <a:extLst>
              <a:ext uri="{FF2B5EF4-FFF2-40B4-BE49-F238E27FC236}">
                <a16:creationId xmlns:a16="http://schemas.microsoft.com/office/drawing/2014/main" id="{A78E2AA1-322E-4FB1-953F-8FB43FD3CF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716756"/>
            <a:ext cx="952500" cy="126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018815"/>
      </p:ext>
    </p:extLst>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949C4-A03B-44AF-9D49-5A0C7E60A0F6}"/>
              </a:ext>
            </a:extLst>
          </p:cNvPr>
          <p:cNvSpPr>
            <a:spLocks noGrp="1"/>
          </p:cNvSpPr>
          <p:nvPr>
            <p:ph type="title"/>
          </p:nvPr>
        </p:nvSpPr>
        <p:spPr/>
        <p:txBody>
          <a:bodyPr/>
          <a:lstStyle/>
          <a:p>
            <a:r>
              <a:rPr lang="en-GB" sz="4000" dirty="0"/>
              <a:t>Any Questions ? </a:t>
            </a:r>
            <a:endParaRPr lang="en-GB" dirty="0"/>
          </a:p>
        </p:txBody>
      </p:sp>
      <p:sp>
        <p:nvSpPr>
          <p:cNvPr id="3" name="Subtitle 2">
            <a:extLst>
              <a:ext uri="{FF2B5EF4-FFF2-40B4-BE49-F238E27FC236}">
                <a16:creationId xmlns:a16="http://schemas.microsoft.com/office/drawing/2014/main" id="{C7A929E8-02B0-4CC7-B255-A9592BFAA8D7}"/>
              </a:ext>
            </a:extLst>
          </p:cNvPr>
          <p:cNvSpPr>
            <a:spLocks noGrp="1"/>
          </p:cNvSpPr>
          <p:nvPr>
            <p:ph idx="1"/>
          </p:nvPr>
        </p:nvSpPr>
        <p:spPr/>
        <p:txBody>
          <a:bodyPr/>
          <a:lstStyle/>
          <a:p>
            <a:pPr>
              <a:spcBef>
                <a:spcPct val="0"/>
              </a:spcBef>
              <a:buClrTx/>
              <a:buSzTx/>
              <a:buFontTx/>
              <a:buNone/>
            </a:pPr>
            <a:endParaRPr lang="en-GB" altLang="en-US" sz="1100" dirty="0">
              <a:solidFill>
                <a:srgbClr val="0B5D18"/>
              </a:solidFill>
              <a:latin typeface="Arial" panose="020B0604020202020204" pitchFamily="34" charset="0"/>
            </a:endParaRPr>
          </a:p>
          <a:p>
            <a:pPr>
              <a:spcBef>
                <a:spcPct val="0"/>
              </a:spcBef>
              <a:buClrTx/>
              <a:buSzTx/>
              <a:buNone/>
            </a:pPr>
            <a:endParaRPr lang="en-GB" sz="14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9AFC2397-1517-44DC-A0DB-919DD13FEBC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248" y="609600"/>
            <a:ext cx="1060850" cy="1195261"/>
          </a:xfrm>
          <a:prstGeom prst="rect">
            <a:avLst/>
          </a:prstGeom>
        </p:spPr>
      </p:pic>
    </p:spTree>
    <p:extLst>
      <p:ext uri="{BB962C8B-B14F-4D97-AF65-F5344CB8AC3E}">
        <p14:creationId xmlns:p14="http://schemas.microsoft.com/office/powerpoint/2010/main" val="830818830"/>
      </p:ext>
    </p:extLst>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4EA6C-1B0A-4DC3-A836-35F5912CF38A}"/>
              </a:ext>
            </a:extLst>
          </p:cNvPr>
          <p:cNvSpPr>
            <a:spLocks noGrp="1"/>
          </p:cNvSpPr>
          <p:nvPr>
            <p:ph type="title"/>
          </p:nvPr>
        </p:nvSpPr>
        <p:spPr/>
        <p:txBody>
          <a:bodyPr/>
          <a:lstStyle/>
          <a:p>
            <a:r>
              <a:rPr lang="en-GB" sz="4000" dirty="0"/>
              <a:t>Thank</a:t>
            </a:r>
            <a:r>
              <a:rPr lang="en-GB" dirty="0"/>
              <a:t>  you  </a:t>
            </a:r>
          </a:p>
        </p:txBody>
      </p:sp>
      <p:sp>
        <p:nvSpPr>
          <p:cNvPr id="3" name="Subtitle 2">
            <a:extLst>
              <a:ext uri="{FF2B5EF4-FFF2-40B4-BE49-F238E27FC236}">
                <a16:creationId xmlns:a16="http://schemas.microsoft.com/office/drawing/2014/main" id="{9CAD446F-17B9-4F5A-8785-CA12F98E32A3}"/>
              </a:ext>
            </a:extLst>
          </p:cNvPr>
          <p:cNvSpPr>
            <a:spLocks noGrp="1"/>
          </p:cNvSpPr>
          <p:nvPr>
            <p:ph idx="1"/>
          </p:nvPr>
        </p:nvSpPr>
        <p:spPr/>
        <p:txBody>
          <a:bodyPr/>
          <a:lstStyle/>
          <a:p>
            <a:pPr marL="0" indent="0" algn="ctr">
              <a:buNone/>
            </a:pPr>
            <a:r>
              <a:rPr lang="en-GB" sz="1600" dirty="0">
                <a:latin typeface="Arial" panose="020B0604020202020204" pitchFamily="34" charset="0"/>
                <a:cs typeface="Arial" panose="020B0604020202020204" pitchFamily="34" charset="0"/>
              </a:rPr>
              <a:t>MECOPP</a:t>
            </a:r>
          </a:p>
          <a:p>
            <a:pPr marL="0" indent="0" algn="ctr">
              <a:buNone/>
            </a:pPr>
            <a:r>
              <a:rPr lang="en-GB" sz="1600" dirty="0">
                <a:latin typeface="Arial" panose="020B0604020202020204" pitchFamily="34" charset="0"/>
                <a:cs typeface="Arial" panose="020B0604020202020204" pitchFamily="34" charset="0"/>
              </a:rPr>
              <a:t>Maritime House</a:t>
            </a:r>
          </a:p>
          <a:p>
            <a:pPr marL="0" indent="0" algn="ctr">
              <a:buNone/>
            </a:pPr>
            <a:r>
              <a:rPr lang="en-GB" sz="1600" dirty="0">
                <a:latin typeface="Arial" panose="020B0604020202020204" pitchFamily="34" charset="0"/>
                <a:cs typeface="Arial" panose="020B0604020202020204" pitchFamily="34" charset="0"/>
              </a:rPr>
              <a:t>8 The Shore</a:t>
            </a:r>
          </a:p>
          <a:p>
            <a:pPr marL="0" indent="0" algn="ctr">
              <a:buNone/>
            </a:pPr>
            <a:r>
              <a:rPr lang="en-GB" sz="1600" dirty="0">
                <a:latin typeface="Arial" panose="020B0604020202020204" pitchFamily="34" charset="0"/>
                <a:cs typeface="Arial" panose="020B0604020202020204" pitchFamily="34" charset="0"/>
              </a:rPr>
              <a:t>Edinburgh EH6 6QN</a:t>
            </a:r>
          </a:p>
          <a:p>
            <a:pPr marL="0" indent="0" algn="ctr">
              <a:buNone/>
            </a:pPr>
            <a:r>
              <a:rPr lang="en-GB" sz="1600" dirty="0">
                <a:latin typeface="Arial" panose="020B0604020202020204" pitchFamily="34" charset="0"/>
                <a:cs typeface="Arial" panose="020B0604020202020204" pitchFamily="34" charset="0"/>
              </a:rPr>
              <a:t>Tel: 0131 467 2994</a:t>
            </a:r>
          </a:p>
          <a:p>
            <a:pPr marL="0" indent="0" algn="ctr">
              <a:buNone/>
            </a:pPr>
            <a:r>
              <a:rPr lang="en-GB" sz="1600" dirty="0">
                <a:latin typeface="Arial" panose="020B0604020202020204" pitchFamily="34" charset="0"/>
                <a:cs typeface="Arial" panose="020B0604020202020204" pitchFamily="34" charset="0"/>
              </a:rPr>
              <a:t>Email: info</a:t>
            </a:r>
            <a:r>
              <a:rPr lang="en-GB" sz="1600" dirty="0">
                <a:latin typeface="Arial" panose="020B0604020202020204" pitchFamily="34" charset="0"/>
                <a:cs typeface="Arial" panose="020B0604020202020204" pitchFamily="34" charset="0"/>
                <a:hlinkClick r:id="rId2"/>
              </a:rPr>
              <a:t>@mecopp.org.uk</a:t>
            </a:r>
            <a:endParaRPr lang="en-GB" sz="1600" dirty="0">
              <a:latin typeface="Arial" panose="020B0604020202020204" pitchFamily="34" charset="0"/>
              <a:cs typeface="Arial" panose="020B0604020202020204" pitchFamily="34" charset="0"/>
            </a:endParaRPr>
          </a:p>
          <a:p>
            <a:pPr marL="0" indent="0" algn="ctr">
              <a:buNone/>
            </a:pPr>
            <a:r>
              <a:rPr lang="en-GB" sz="1600" dirty="0">
                <a:latin typeface="Arial" panose="020B0604020202020204" pitchFamily="34" charset="0"/>
                <a:cs typeface="Arial" panose="020B0604020202020204" pitchFamily="34" charset="0"/>
              </a:rPr>
              <a:t>Website: </a:t>
            </a:r>
            <a:r>
              <a:rPr lang="en-GB" sz="1600" dirty="0">
                <a:latin typeface="Arial" panose="020B0604020202020204" pitchFamily="34" charset="0"/>
                <a:cs typeface="Arial" panose="020B0604020202020204" pitchFamily="34" charset="0"/>
                <a:hlinkClick r:id="rId3"/>
              </a:rPr>
              <a:t>www.mecopp.org.uk</a:t>
            </a:r>
            <a:endParaRPr lang="en-GB" sz="1600" dirty="0">
              <a:latin typeface="Arial" panose="020B0604020202020204" pitchFamily="34" charset="0"/>
              <a:cs typeface="Arial" panose="020B0604020202020204" pitchFamily="34" charset="0"/>
            </a:endParaRPr>
          </a:p>
          <a:p>
            <a:pPr marL="0" indent="0" algn="ctr">
              <a:buNone/>
            </a:pPr>
            <a:r>
              <a:rPr lang="en-GB" sz="1600" dirty="0">
                <a:latin typeface="Arial" panose="020B0604020202020204" pitchFamily="34" charset="0"/>
                <a:cs typeface="Arial" panose="020B0604020202020204" pitchFamily="34" charset="0"/>
              </a:rPr>
              <a:t>Twitter: @MECOPP1</a:t>
            </a:r>
          </a:p>
          <a:p>
            <a:endParaRPr lang="en-GB" dirty="0"/>
          </a:p>
        </p:txBody>
      </p:sp>
      <p:pic>
        <p:nvPicPr>
          <p:cNvPr id="4" name="Picture 3">
            <a:extLst>
              <a:ext uri="{FF2B5EF4-FFF2-40B4-BE49-F238E27FC236}">
                <a16:creationId xmlns:a16="http://schemas.microsoft.com/office/drawing/2014/main" id="{81BA7969-A5B1-4E9D-B325-279C4528D2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3837" y="473866"/>
            <a:ext cx="1060850" cy="1414467"/>
          </a:xfrm>
          <a:prstGeom prst="rect">
            <a:avLst/>
          </a:prstGeom>
        </p:spPr>
      </p:pic>
    </p:spTree>
    <p:extLst>
      <p:ext uri="{BB962C8B-B14F-4D97-AF65-F5344CB8AC3E}">
        <p14:creationId xmlns:p14="http://schemas.microsoft.com/office/powerpoint/2010/main" val="3415221036"/>
      </p:ext>
    </p:extLst>
  </p:cSld>
  <p:clrMapOvr>
    <a:masterClrMapping/>
  </p:clrMapOvr>
  <p:transition>
    <p:cut/>
  </p:transition>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702</TotalTime>
  <Words>416</Words>
  <Application>Microsoft Office PowerPoint</Application>
  <PresentationFormat>On-screen Show (4:3)</PresentationFormat>
  <Paragraphs>51</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Unicode MS</vt:lpstr>
      <vt:lpstr>Calibri</vt:lpstr>
      <vt:lpstr>Times New Roman</vt:lpstr>
      <vt:lpstr>Wingdings</vt:lpstr>
      <vt:lpstr>Straight Edge</vt:lpstr>
      <vt:lpstr>Supporting  BME  Carers </vt:lpstr>
      <vt:lpstr>MECOPP</vt:lpstr>
      <vt:lpstr>Context</vt:lpstr>
      <vt:lpstr>Disadvantage &amp;Discrimination</vt:lpstr>
      <vt:lpstr>Policy</vt:lpstr>
      <vt:lpstr>Practice     </vt:lpstr>
      <vt:lpstr>Any Questions ?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Cultural Competency in Assessments</dc:title>
  <dc:creator>Mecopp</dc:creator>
  <cp:lastModifiedBy>Margaret</cp:lastModifiedBy>
  <cp:revision>68</cp:revision>
  <cp:lastPrinted>1601-01-01T00:00:00Z</cp:lastPrinted>
  <dcterms:created xsi:type="dcterms:W3CDTF">2008-05-20T13:58:24Z</dcterms:created>
  <dcterms:modified xsi:type="dcterms:W3CDTF">2020-11-25T15:34:22Z</dcterms:modified>
</cp:coreProperties>
</file>