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4" r:id="rId5"/>
    <p:sldId id="267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15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1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8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1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9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8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8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8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12BF-3237-497C-9820-317E7DADA56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6DE9-AAD4-476D-B8FB-1765803B4F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714260"/>
            <a:ext cx="609685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 Role of Advocacy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Advocacy support is about ensuring that carers views are heard and represented directly. It can provide:</a:t>
            </a:r>
          </a:p>
          <a:p>
            <a:endParaRPr lang="en-GB" dirty="0"/>
          </a:p>
          <a:p>
            <a:r>
              <a:rPr lang="en-GB" dirty="0"/>
              <a:t>Information and support around carers rights, including as Named Person, Welfare Guardian, Power of Attorney.</a:t>
            </a:r>
          </a:p>
          <a:p>
            <a:r>
              <a:rPr lang="en-GB" dirty="0"/>
              <a:t>Assistance and support at meetings, mental health tribunals or reviews with medical and social care staff.</a:t>
            </a:r>
          </a:p>
          <a:p>
            <a:r>
              <a:rPr lang="en-GB" dirty="0"/>
              <a:t>Help with letters and forms and, raising issues on behalf of carers.</a:t>
            </a:r>
          </a:p>
          <a:p>
            <a:r>
              <a:rPr lang="en-GB" dirty="0"/>
              <a:t>Support to carers of people who are going through a period of transition.</a:t>
            </a:r>
          </a:p>
          <a:p>
            <a:r>
              <a:rPr lang="en-GB" dirty="0"/>
              <a:t>Assistance to access ongoing support for carers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Collective Advocacy to represent carers views in relation to service planning and delivery and Health and Social </a:t>
            </a:r>
            <a:r>
              <a:rPr lang="en-GB" smtClean="0"/>
              <a:t>Care Policies.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8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 smtClean="0"/>
              <a:t>legislation </a:t>
            </a:r>
            <a:r>
              <a:rPr lang="en-GB" dirty="0" smtClean="0"/>
              <a:t>and policy underpins the rights of carers?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Carers’ Rights/Wider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Mental </a:t>
            </a:r>
            <a:r>
              <a:rPr lang="en-GB" dirty="0" smtClean="0"/>
              <a:t>Health </a:t>
            </a:r>
            <a:r>
              <a:rPr lang="en-GB" dirty="0" smtClean="0"/>
              <a:t>(Scotland) Act 2015</a:t>
            </a:r>
            <a:endParaRPr lang="en-GB" dirty="0" smtClean="0"/>
          </a:p>
          <a:p>
            <a:r>
              <a:rPr lang="en-GB" dirty="0" smtClean="0"/>
              <a:t>Adults </a:t>
            </a:r>
            <a:r>
              <a:rPr lang="en-GB" dirty="0" smtClean="0"/>
              <a:t>with Incapacity </a:t>
            </a:r>
            <a:r>
              <a:rPr lang="en-GB" dirty="0" smtClean="0"/>
              <a:t>(Scotland) Act 2000</a:t>
            </a:r>
          </a:p>
          <a:p>
            <a:r>
              <a:rPr lang="en-GB" dirty="0" smtClean="0"/>
              <a:t>Carers (Scotland) Act 2016</a:t>
            </a:r>
          </a:p>
          <a:p>
            <a:r>
              <a:rPr lang="en-GB" dirty="0" smtClean="0"/>
              <a:t>Adult Support and Protection (Scotland) Act 2007</a:t>
            </a:r>
            <a:endParaRPr lang="en-GB" dirty="0" smtClean="0"/>
          </a:p>
          <a:p>
            <a:r>
              <a:rPr lang="en-GB" dirty="0" smtClean="0"/>
              <a:t>National Carers Strategy</a:t>
            </a:r>
          </a:p>
          <a:p>
            <a:r>
              <a:rPr lang="en-GB" dirty="0" smtClean="0"/>
              <a:t>Carers Information </a:t>
            </a:r>
            <a:r>
              <a:rPr lang="en-GB" dirty="0" smtClean="0"/>
              <a:t>Strategy</a:t>
            </a:r>
            <a:endParaRPr lang="en-GB" dirty="0" smtClean="0"/>
          </a:p>
          <a:p>
            <a:r>
              <a:rPr lang="en-GB" dirty="0" smtClean="0"/>
              <a:t>Triangle of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2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Issues/needs for carers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Information and support – difficulty accessing information and understanding complexity of criminal law, mental health legislation, procedures and rights.</a:t>
            </a:r>
          </a:p>
          <a:p>
            <a:r>
              <a:rPr lang="en-GB" dirty="0"/>
              <a:t>Lack of involvement – in care planning and particularly around discharge/transfer.</a:t>
            </a:r>
          </a:p>
          <a:p>
            <a:r>
              <a:rPr lang="en-GB" dirty="0"/>
              <a:t>Assumptions – by professionals about carers role and the support they will provide.</a:t>
            </a:r>
          </a:p>
          <a:p>
            <a:r>
              <a:rPr lang="en-GB" dirty="0"/>
              <a:t>Early intervention – referral by GP to specialist MH services and earlier support from Police when carers raise concerns.</a:t>
            </a:r>
          </a:p>
          <a:p>
            <a:r>
              <a:rPr lang="en-GB" dirty="0"/>
              <a:t>Communication – guidance for staff around information sharing and confidentiality.</a:t>
            </a:r>
          </a:p>
          <a:p>
            <a:r>
              <a:rPr lang="en-GB" dirty="0"/>
              <a:t>Stigma – particularly in relation to the term forensic.</a:t>
            </a:r>
          </a:p>
          <a:p>
            <a:r>
              <a:rPr lang="en-GB" dirty="0"/>
              <a:t>Geography – specialist/forensic mental health services may be a considerable distance away.</a:t>
            </a:r>
          </a:p>
          <a:p>
            <a:r>
              <a:rPr lang="en-GB" dirty="0"/>
              <a:t>Finances – e.g. travel costs for visiting.</a:t>
            </a:r>
          </a:p>
          <a:p>
            <a:r>
              <a:rPr lang="en-GB" dirty="0"/>
              <a:t>Relationships – communication breakdown within families, changing relationships with person cared for.</a:t>
            </a:r>
          </a:p>
          <a:p>
            <a:r>
              <a:rPr lang="en-GB" dirty="0"/>
              <a:t>Health – carers often experience health problems as a direct result of their caring role.</a:t>
            </a:r>
          </a:p>
          <a:p>
            <a:r>
              <a:rPr lang="en-GB" dirty="0"/>
              <a:t>Work – balancing caring role with work. </a:t>
            </a:r>
          </a:p>
        </p:txBody>
      </p:sp>
    </p:spTree>
    <p:extLst>
      <p:ext uri="{BB962C8B-B14F-4D97-AF65-F5344CB8AC3E}">
        <p14:creationId xmlns:p14="http://schemas.microsoft.com/office/powerpoint/2010/main" val="29753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Working with carers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potential barriers might staff experience?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are the potential benefits of working with carers?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65126"/>
            <a:ext cx="12192000" cy="649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340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The Role of Advocacy </vt:lpstr>
      <vt:lpstr>PowerPoint Presentation</vt:lpstr>
      <vt:lpstr>Carers’ Rights/Wider Context</vt:lpstr>
      <vt:lpstr>Issues/needs for carers</vt:lpstr>
      <vt:lpstr>Working with carers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Arthur</dc:creator>
  <cp:lastModifiedBy>James Arthur</cp:lastModifiedBy>
  <cp:revision>9</cp:revision>
  <cp:lastPrinted>2019-01-25T12:55:02Z</cp:lastPrinted>
  <dcterms:created xsi:type="dcterms:W3CDTF">2018-01-29T11:25:48Z</dcterms:created>
  <dcterms:modified xsi:type="dcterms:W3CDTF">2019-01-28T12:09:24Z</dcterms:modified>
</cp:coreProperties>
</file>