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2" r:id="rId3"/>
    <p:sldId id="270" r:id="rId4"/>
    <p:sldId id="266" r:id="rId5"/>
    <p:sldId id="264" r:id="rId6"/>
    <p:sldId id="267" r:id="rId7"/>
    <p:sldId id="271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190AA-4D56-03F7-8DDF-024103EF8424}" v="51" dt="2022-10-17T13:37:32.250"/>
    <p1510:client id="{3E1BF1E3-6D4D-AD9C-0C2B-CA055CF54F04}" v="32" dt="2022-10-20T10:37:46.549"/>
    <p1510:client id="{4BA261AB-AB4C-0D88-A5E5-F0FB48B69D5E}" v="573" dt="2022-10-20T10:34:17.888"/>
    <p1510:client id="{97F40976-2DC9-4E62-8660-F404B1C6B56F}" v="144" dt="2022-10-18T10:46:41.443"/>
    <p1510:client id="{AB32620D-F3D9-1823-09D3-EF0B987E03FE}" v="11" dt="2022-10-19T14:49:28.787"/>
    <p1510:client id="{AF9AA199-E664-ABC1-5144-3E6236E8D68C}" v="13" dt="2022-10-17T13:46:23.757"/>
    <p1510:client id="{B1A98837-853D-3AED-ECFC-DCE90F683BD1}" v="13" dt="2022-10-17T15:22:31.331"/>
    <p1510:client id="{DDD1B2F0-DCB0-4928-970F-3FEFF2F0FD2A}" v="97" dt="2022-10-20T15:06:52.507"/>
    <p1510:client id="{E3E00865-9182-DB46-8807-39ECD02942FE}" v="152" dt="2022-10-17T13:33:06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Scott" userId="S::glen@edinburghcarerscouncil.co.uk::5b5ba040-ace2-4d6f-b714-2de564bf82ad" providerId="AD" clId="Web-{AF9AA199-E664-ABC1-5144-3E6236E8D68C}"/>
    <pc:docChg chg="modSld">
      <pc:chgData name="Glen Scott" userId="S::glen@edinburghcarerscouncil.co.uk::5b5ba040-ace2-4d6f-b714-2de564bf82ad" providerId="AD" clId="Web-{AF9AA199-E664-ABC1-5144-3E6236E8D68C}" dt="2022-10-17T13:46:23.757" v="15" actId="20577"/>
      <pc:docMkLst>
        <pc:docMk/>
      </pc:docMkLst>
      <pc:sldChg chg="modSp">
        <pc:chgData name="Glen Scott" userId="S::glen@edinburghcarerscouncil.co.uk::5b5ba040-ace2-4d6f-b714-2de564bf82ad" providerId="AD" clId="Web-{AF9AA199-E664-ABC1-5144-3E6236E8D68C}" dt="2022-10-17T13:46:23.757" v="15" actId="20577"/>
        <pc:sldMkLst>
          <pc:docMk/>
          <pc:sldMk cId="1747223087" sldId="270"/>
        </pc:sldMkLst>
        <pc:spChg chg="mod">
          <ac:chgData name="Glen Scott" userId="S::glen@edinburghcarerscouncil.co.uk::5b5ba040-ace2-4d6f-b714-2de564bf82ad" providerId="AD" clId="Web-{AF9AA199-E664-ABC1-5144-3E6236E8D68C}" dt="2022-10-17T13:46:23.757" v="15" actId="20577"/>
          <ac:spMkLst>
            <pc:docMk/>
            <pc:sldMk cId="1747223087" sldId="270"/>
            <ac:spMk id="3" creationId="{BF29C11A-6AFD-7567-453B-AD79A184856A}"/>
          </ac:spMkLst>
        </pc:spChg>
      </pc:sldChg>
    </pc:docChg>
  </pc:docChgLst>
  <pc:docChgLst>
    <pc:chgData name="Glen Scott" userId="S::glen@edinburghcarerscouncil.co.uk::5b5ba040-ace2-4d6f-b714-2de564bf82ad" providerId="AD" clId="Web-{AB32620D-F3D9-1823-09D3-EF0B987E03FE}"/>
    <pc:docChg chg="modSld">
      <pc:chgData name="Glen Scott" userId="S::glen@edinburghcarerscouncil.co.uk::5b5ba040-ace2-4d6f-b714-2de564bf82ad" providerId="AD" clId="Web-{AB32620D-F3D9-1823-09D3-EF0B987E03FE}" dt="2022-10-19T14:49:28.787" v="10" actId="20577"/>
      <pc:docMkLst>
        <pc:docMk/>
      </pc:docMkLst>
      <pc:sldChg chg="modSp">
        <pc:chgData name="Glen Scott" userId="S::glen@edinburghcarerscouncil.co.uk::5b5ba040-ace2-4d6f-b714-2de564bf82ad" providerId="AD" clId="Web-{AB32620D-F3D9-1823-09D3-EF0B987E03FE}" dt="2022-10-19T14:49:28.787" v="10" actId="20577"/>
        <pc:sldMkLst>
          <pc:docMk/>
          <pc:sldMk cId="2576376521" sldId="271"/>
        </pc:sldMkLst>
        <pc:spChg chg="mod">
          <ac:chgData name="Glen Scott" userId="S::glen@edinburghcarerscouncil.co.uk::5b5ba040-ace2-4d6f-b714-2de564bf82ad" providerId="AD" clId="Web-{AB32620D-F3D9-1823-09D3-EF0B987E03FE}" dt="2022-10-19T14:49:28.787" v="10" actId="20577"/>
          <ac:spMkLst>
            <pc:docMk/>
            <pc:sldMk cId="2576376521" sldId="271"/>
            <ac:spMk id="3" creationId="{0717141E-A6FA-18C4-C840-025810006CFC}"/>
          </ac:spMkLst>
        </pc:spChg>
      </pc:sldChg>
    </pc:docChg>
  </pc:docChgLst>
  <pc:docChgLst>
    <pc:chgData name="Glen Scott" userId="S::glen@edinburghcarerscouncil.co.uk::5b5ba040-ace2-4d6f-b714-2de564bf82ad" providerId="AD" clId="Web-{FF07CDFE-A50C-B249-1C3D-D3F4027F6CB0}"/>
    <pc:docChg chg="modSld">
      <pc:chgData name="Glen Scott" userId="S::glen@edinburghcarerscouncil.co.uk::5b5ba040-ace2-4d6f-b714-2de564bf82ad" providerId="AD" clId="Web-{FF07CDFE-A50C-B249-1C3D-D3F4027F6CB0}" dt="2022-11-22T16:09:26.972" v="1"/>
      <pc:docMkLst>
        <pc:docMk/>
      </pc:docMkLst>
      <pc:sldChg chg="addSp modSp mod setBg">
        <pc:chgData name="Glen Scott" userId="S::glen@edinburghcarerscouncil.co.uk::5b5ba040-ace2-4d6f-b714-2de564bf82ad" providerId="AD" clId="Web-{FF07CDFE-A50C-B249-1C3D-D3F4027F6CB0}" dt="2022-11-22T16:09:26.972" v="1"/>
        <pc:sldMkLst>
          <pc:docMk/>
          <pc:sldMk cId="3464212841" sldId="264"/>
        </pc:sldMkLst>
        <pc:spChg chg="mod">
          <ac:chgData name="Glen Scott" userId="S::glen@edinburghcarerscouncil.co.uk::5b5ba040-ace2-4d6f-b714-2de564bf82ad" providerId="AD" clId="Web-{FF07CDFE-A50C-B249-1C3D-D3F4027F6CB0}" dt="2022-11-22T16:09:26.972" v="1"/>
          <ac:spMkLst>
            <pc:docMk/>
            <pc:sldMk cId="3464212841" sldId="264"/>
            <ac:spMk id="2" creationId="{00000000-0000-0000-0000-000000000000}"/>
          </ac:spMkLst>
        </pc:spChg>
        <pc:spChg chg="mod">
          <ac:chgData name="Glen Scott" userId="S::glen@edinburghcarerscouncil.co.uk::5b5ba040-ace2-4d6f-b714-2de564bf82ad" providerId="AD" clId="Web-{FF07CDFE-A50C-B249-1C3D-D3F4027F6CB0}" dt="2022-11-22T16:09:26.972" v="1"/>
          <ac:spMkLst>
            <pc:docMk/>
            <pc:sldMk cId="3464212841" sldId="264"/>
            <ac:spMk id="3" creationId="{00000000-0000-0000-0000-000000000000}"/>
          </ac:spMkLst>
        </pc:spChg>
        <pc:spChg chg="add">
          <ac:chgData name="Glen Scott" userId="S::glen@edinburghcarerscouncil.co.uk::5b5ba040-ace2-4d6f-b714-2de564bf82ad" providerId="AD" clId="Web-{FF07CDFE-A50C-B249-1C3D-D3F4027F6CB0}" dt="2022-11-22T16:09:26.972" v="1"/>
          <ac:spMkLst>
            <pc:docMk/>
            <pc:sldMk cId="3464212841" sldId="264"/>
            <ac:spMk id="6" creationId="{F13C74B1-5B17-4795-BED0-7140497B445A}"/>
          </ac:spMkLst>
        </pc:spChg>
        <pc:spChg chg="add">
          <ac:chgData name="Glen Scott" userId="S::glen@edinburghcarerscouncil.co.uk::5b5ba040-ace2-4d6f-b714-2de564bf82ad" providerId="AD" clId="Web-{FF07CDFE-A50C-B249-1C3D-D3F4027F6CB0}" dt="2022-11-22T16:09:26.972" v="1"/>
          <ac:spMkLst>
            <pc:docMk/>
            <pc:sldMk cId="3464212841" sldId="264"/>
            <ac:spMk id="7" creationId="{D4974D33-8DC5-464E-8C6D-BE58F0669C17}"/>
          </ac:spMkLst>
        </pc:spChg>
        <pc:picChg chg="mod">
          <ac:chgData name="Glen Scott" userId="S::glen@edinburghcarerscouncil.co.uk::5b5ba040-ace2-4d6f-b714-2de564bf82ad" providerId="AD" clId="Web-{FF07CDFE-A50C-B249-1C3D-D3F4027F6CB0}" dt="2022-11-22T16:09:26.972" v="1"/>
          <ac:picMkLst>
            <pc:docMk/>
            <pc:sldMk cId="3464212841" sldId="264"/>
            <ac:picMk id="4" creationId="{3195FF66-F990-262D-2967-84CF1F797BC5}"/>
          </ac:picMkLst>
        </pc:picChg>
      </pc:sldChg>
      <pc:sldChg chg="addSp modSp mod setBg">
        <pc:chgData name="Glen Scott" userId="S::glen@edinburghcarerscouncil.co.uk::5b5ba040-ace2-4d6f-b714-2de564bf82ad" providerId="AD" clId="Web-{FF07CDFE-A50C-B249-1C3D-D3F4027F6CB0}" dt="2022-11-22T16:09:01.236" v="0"/>
        <pc:sldMkLst>
          <pc:docMk/>
          <pc:sldMk cId="1637618469" sldId="272"/>
        </pc:sldMkLst>
        <pc:spChg chg="mod">
          <ac:chgData name="Glen Scott" userId="S::glen@edinburghcarerscouncil.co.uk::5b5ba040-ace2-4d6f-b714-2de564bf82ad" providerId="AD" clId="Web-{FF07CDFE-A50C-B249-1C3D-D3F4027F6CB0}" dt="2022-11-22T16:09:01.236" v="0"/>
          <ac:spMkLst>
            <pc:docMk/>
            <pc:sldMk cId="1637618469" sldId="272"/>
            <ac:spMk id="2" creationId="{672FABE3-1494-9EE7-04F5-DFCEA91E1FA5}"/>
          </ac:spMkLst>
        </pc:spChg>
        <pc:spChg chg="mod">
          <ac:chgData name="Glen Scott" userId="S::glen@edinburghcarerscouncil.co.uk::5b5ba040-ace2-4d6f-b714-2de564bf82ad" providerId="AD" clId="Web-{FF07CDFE-A50C-B249-1C3D-D3F4027F6CB0}" dt="2022-11-22T16:09:01.236" v="0"/>
          <ac:spMkLst>
            <pc:docMk/>
            <pc:sldMk cId="1637618469" sldId="272"/>
            <ac:spMk id="3" creationId="{07E2C77C-6E10-BC8A-748C-7C7FF7D05319}"/>
          </ac:spMkLst>
        </pc:spChg>
        <pc:picChg chg="add">
          <ac:chgData name="Glen Scott" userId="S::glen@edinburghcarerscouncil.co.uk::5b5ba040-ace2-4d6f-b714-2de564bf82ad" providerId="AD" clId="Web-{FF07CDFE-A50C-B249-1C3D-D3F4027F6CB0}" dt="2022-11-22T16:09:01.236" v="0"/>
          <ac:picMkLst>
            <pc:docMk/>
            <pc:sldMk cId="1637618469" sldId="272"/>
            <ac:picMk id="27" creationId="{C8603201-B0C7-4D73-DD45-B5630B86B975}"/>
          </ac:picMkLst>
        </pc:picChg>
        <pc:cxnChg chg="add">
          <ac:chgData name="Glen Scott" userId="S::glen@edinburghcarerscouncil.co.uk::5b5ba040-ace2-4d6f-b714-2de564bf82ad" providerId="AD" clId="Web-{FF07CDFE-A50C-B249-1C3D-D3F4027F6CB0}" dt="2022-11-22T16:09:01.236" v="0"/>
          <ac:cxnSpMkLst>
            <pc:docMk/>
            <pc:sldMk cId="1637618469" sldId="272"/>
            <ac:cxnSpMk id="28" creationId="{A7F400EE-A8A5-48AF-B4D6-291B52C6F0B0}"/>
          </ac:cxnSpMkLst>
        </pc:cxnChg>
      </pc:sldChg>
    </pc:docChg>
  </pc:docChgLst>
  <pc:docChgLst>
    <pc:chgData name="Glen Scott" userId="S::glen@edinburghcarerscouncil.co.uk::5b5ba040-ace2-4d6f-b714-2de564bf82ad" providerId="AD" clId="Web-{1D7190AA-4D56-03F7-8DDF-024103EF8424}"/>
    <pc:docChg chg="modSld">
      <pc:chgData name="Glen Scott" userId="S::glen@edinburghcarerscouncil.co.uk::5b5ba040-ace2-4d6f-b714-2de564bf82ad" providerId="AD" clId="Web-{1D7190AA-4D56-03F7-8DDF-024103EF8424}" dt="2022-10-17T13:37:32.250" v="53" actId="20577"/>
      <pc:docMkLst>
        <pc:docMk/>
      </pc:docMkLst>
      <pc:sldChg chg="modSp">
        <pc:chgData name="Glen Scott" userId="S::glen@edinburghcarerscouncil.co.uk::5b5ba040-ace2-4d6f-b714-2de564bf82ad" providerId="AD" clId="Web-{1D7190AA-4D56-03F7-8DDF-024103EF8424}" dt="2022-10-17T13:37:32.250" v="53" actId="20577"/>
        <pc:sldMkLst>
          <pc:docMk/>
          <pc:sldMk cId="1747223087" sldId="270"/>
        </pc:sldMkLst>
        <pc:spChg chg="mod">
          <ac:chgData name="Glen Scott" userId="S::glen@edinburghcarerscouncil.co.uk::5b5ba040-ace2-4d6f-b714-2de564bf82ad" providerId="AD" clId="Web-{1D7190AA-4D56-03F7-8DDF-024103EF8424}" dt="2022-10-17T13:37:32.250" v="53" actId="20577"/>
          <ac:spMkLst>
            <pc:docMk/>
            <pc:sldMk cId="1747223087" sldId="270"/>
            <ac:spMk id="3" creationId="{BF29C11A-6AFD-7567-453B-AD79A184856A}"/>
          </ac:spMkLst>
        </pc:spChg>
      </pc:sldChg>
    </pc:docChg>
  </pc:docChgLst>
  <pc:docChgLst>
    <pc:chgData name="Glen Scott" userId="S::glen@edinburghcarerscouncil.co.uk::5b5ba040-ace2-4d6f-b714-2de564bf82ad" providerId="AD" clId="Web-{3E1BF1E3-6D4D-AD9C-0C2B-CA055CF54F04}"/>
    <pc:docChg chg="modSld">
      <pc:chgData name="Glen Scott" userId="S::glen@edinburghcarerscouncil.co.uk::5b5ba040-ace2-4d6f-b714-2de564bf82ad" providerId="AD" clId="Web-{3E1BF1E3-6D4D-AD9C-0C2B-CA055CF54F04}" dt="2022-10-20T10:37:46.143" v="30" actId="20577"/>
      <pc:docMkLst>
        <pc:docMk/>
      </pc:docMkLst>
      <pc:sldChg chg="modSp">
        <pc:chgData name="Glen Scott" userId="S::glen@edinburghcarerscouncil.co.uk::5b5ba040-ace2-4d6f-b714-2de564bf82ad" providerId="AD" clId="Web-{3E1BF1E3-6D4D-AD9C-0C2B-CA055CF54F04}" dt="2022-10-20T10:37:16.844" v="23" actId="14100"/>
        <pc:sldMkLst>
          <pc:docMk/>
          <pc:sldMk cId="3464212841" sldId="264"/>
        </pc:sldMkLst>
        <pc:picChg chg="mod">
          <ac:chgData name="Glen Scott" userId="S::glen@edinburghcarerscouncil.co.uk::5b5ba040-ace2-4d6f-b714-2de564bf82ad" providerId="AD" clId="Web-{3E1BF1E3-6D4D-AD9C-0C2B-CA055CF54F04}" dt="2022-10-20T10:37:16.844" v="23" actId="14100"/>
          <ac:picMkLst>
            <pc:docMk/>
            <pc:sldMk cId="3464212841" sldId="264"/>
            <ac:picMk id="4" creationId="{3195FF66-F990-262D-2967-84CF1F797BC5}"/>
          </ac:picMkLst>
        </pc:picChg>
      </pc:sldChg>
      <pc:sldChg chg="modSp">
        <pc:chgData name="Glen Scott" userId="S::glen@edinburghcarerscouncil.co.uk::5b5ba040-ace2-4d6f-b714-2de564bf82ad" providerId="AD" clId="Web-{3E1BF1E3-6D4D-AD9C-0C2B-CA055CF54F04}" dt="2022-10-20T10:37:07.516" v="22" actId="14100"/>
        <pc:sldMkLst>
          <pc:docMk/>
          <pc:sldMk cId="2576376521" sldId="271"/>
        </pc:sldMkLst>
        <pc:spChg chg="mod">
          <ac:chgData name="Glen Scott" userId="S::glen@edinburghcarerscouncil.co.uk::5b5ba040-ace2-4d6f-b714-2de564bf82ad" providerId="AD" clId="Web-{3E1BF1E3-6D4D-AD9C-0C2B-CA055CF54F04}" dt="2022-10-20T10:37:07.516" v="22" actId="14100"/>
          <ac:spMkLst>
            <pc:docMk/>
            <pc:sldMk cId="2576376521" sldId="271"/>
            <ac:spMk id="3" creationId="{0717141E-A6FA-18C4-C840-025810006CFC}"/>
          </ac:spMkLst>
        </pc:spChg>
      </pc:sldChg>
      <pc:sldChg chg="modSp">
        <pc:chgData name="Glen Scott" userId="S::glen@edinburghcarerscouncil.co.uk::5b5ba040-ace2-4d6f-b714-2de564bf82ad" providerId="AD" clId="Web-{3E1BF1E3-6D4D-AD9C-0C2B-CA055CF54F04}" dt="2022-10-20T10:37:46.143" v="30" actId="20577"/>
        <pc:sldMkLst>
          <pc:docMk/>
          <pc:sldMk cId="1637618469" sldId="272"/>
        </pc:sldMkLst>
        <pc:spChg chg="mod">
          <ac:chgData name="Glen Scott" userId="S::glen@edinburghcarerscouncil.co.uk::5b5ba040-ace2-4d6f-b714-2de564bf82ad" providerId="AD" clId="Web-{3E1BF1E3-6D4D-AD9C-0C2B-CA055CF54F04}" dt="2022-10-20T10:37:46.143" v="30" actId="20577"/>
          <ac:spMkLst>
            <pc:docMk/>
            <pc:sldMk cId="1637618469" sldId="272"/>
            <ac:spMk id="3" creationId="{07E2C77C-6E10-BC8A-748C-7C7FF7D05319}"/>
          </ac:spMkLst>
        </pc:spChg>
      </pc:sldChg>
    </pc:docChg>
  </pc:docChgLst>
  <pc:docChgLst>
    <pc:chgData name="Guest User" userId="S::urn:spo:anon#290ab47dc22e61e99949f9f5763ac1e9a00cf012ae967cdf0222308c2a626044::" providerId="AD" clId="Web-{DDD1B2F0-DCB0-4928-970F-3FEFF2F0FD2A}"/>
    <pc:docChg chg="modSld">
      <pc:chgData name="Guest User" userId="S::urn:spo:anon#290ab47dc22e61e99949f9f5763ac1e9a00cf012ae967cdf0222308c2a626044::" providerId="AD" clId="Web-{DDD1B2F0-DCB0-4928-970F-3FEFF2F0FD2A}" dt="2022-10-20T15:06:52.507" v="98" actId="20577"/>
      <pc:docMkLst>
        <pc:docMk/>
      </pc:docMkLst>
      <pc:sldChg chg="modSp">
        <pc:chgData name="Guest User" userId="S::urn:spo:anon#290ab47dc22e61e99949f9f5763ac1e9a00cf012ae967cdf0222308c2a626044::" providerId="AD" clId="Web-{DDD1B2F0-DCB0-4928-970F-3FEFF2F0FD2A}" dt="2022-10-20T11:25:56.658" v="53" actId="20577"/>
        <pc:sldMkLst>
          <pc:docMk/>
          <pc:sldMk cId="3464212841" sldId="264"/>
        </pc:sldMkLst>
        <pc:spChg chg="mod">
          <ac:chgData name="Guest User" userId="S::urn:spo:anon#290ab47dc22e61e99949f9f5763ac1e9a00cf012ae967cdf0222308c2a626044::" providerId="AD" clId="Web-{DDD1B2F0-DCB0-4928-970F-3FEFF2F0FD2A}" dt="2022-10-20T11:25:56.658" v="53" actId="20577"/>
          <ac:spMkLst>
            <pc:docMk/>
            <pc:sldMk cId="3464212841" sldId="264"/>
            <ac:spMk id="3" creationId="{00000000-0000-0000-0000-000000000000}"/>
          </ac:spMkLst>
        </pc:spChg>
      </pc:sldChg>
      <pc:sldChg chg="modSp">
        <pc:chgData name="Guest User" userId="S::urn:spo:anon#290ab47dc22e61e99949f9f5763ac1e9a00cf012ae967cdf0222308c2a626044::" providerId="AD" clId="Web-{DDD1B2F0-DCB0-4928-970F-3FEFF2F0FD2A}" dt="2022-10-20T14:52:01.105" v="96" actId="1076"/>
        <pc:sldMkLst>
          <pc:docMk/>
          <pc:sldMk cId="1747223087" sldId="270"/>
        </pc:sldMkLst>
        <pc:spChg chg="mod">
          <ac:chgData name="Guest User" userId="S::urn:spo:anon#290ab47dc22e61e99949f9f5763ac1e9a00cf012ae967cdf0222308c2a626044::" providerId="AD" clId="Web-{DDD1B2F0-DCB0-4928-970F-3FEFF2F0FD2A}" dt="2022-10-20T13:53:11.554" v="95" actId="20577"/>
          <ac:spMkLst>
            <pc:docMk/>
            <pc:sldMk cId="1747223087" sldId="270"/>
            <ac:spMk id="3" creationId="{BF29C11A-6AFD-7567-453B-AD79A184856A}"/>
          </ac:spMkLst>
        </pc:spChg>
        <pc:picChg chg="mod">
          <ac:chgData name="Guest User" userId="S::urn:spo:anon#290ab47dc22e61e99949f9f5763ac1e9a00cf012ae967cdf0222308c2a626044::" providerId="AD" clId="Web-{DDD1B2F0-DCB0-4928-970F-3FEFF2F0FD2A}" dt="2022-10-20T14:52:01.105" v="96" actId="1076"/>
          <ac:picMkLst>
            <pc:docMk/>
            <pc:sldMk cId="1747223087" sldId="270"/>
            <ac:picMk id="11" creationId="{79874866-BAA1-DB91-21E2-1E0109AA9D1F}"/>
          </ac:picMkLst>
        </pc:picChg>
      </pc:sldChg>
      <pc:sldChg chg="modSp">
        <pc:chgData name="Guest User" userId="S::urn:spo:anon#290ab47dc22e61e99949f9f5763ac1e9a00cf012ae967cdf0222308c2a626044::" providerId="AD" clId="Web-{DDD1B2F0-DCB0-4928-970F-3FEFF2F0FD2A}" dt="2022-10-20T15:06:52.507" v="98" actId="20577"/>
        <pc:sldMkLst>
          <pc:docMk/>
          <pc:sldMk cId="2576376521" sldId="271"/>
        </pc:sldMkLst>
        <pc:spChg chg="mod">
          <ac:chgData name="Guest User" userId="S::urn:spo:anon#290ab47dc22e61e99949f9f5763ac1e9a00cf012ae967cdf0222308c2a626044::" providerId="AD" clId="Web-{DDD1B2F0-DCB0-4928-970F-3FEFF2F0FD2A}" dt="2022-10-20T15:06:52.507" v="98" actId="20577"/>
          <ac:spMkLst>
            <pc:docMk/>
            <pc:sldMk cId="2576376521" sldId="271"/>
            <ac:spMk id="3" creationId="{0717141E-A6FA-18C4-C840-025810006CFC}"/>
          </ac:spMkLst>
        </pc:spChg>
      </pc:sldChg>
    </pc:docChg>
  </pc:docChgLst>
  <pc:docChgLst>
    <pc:chgData name="Glen Scott" userId="S::glen@edinburghcarerscouncil.co.uk::5b5ba040-ace2-4d6f-b714-2de564bf82ad" providerId="AD" clId="Web-{B1A98837-853D-3AED-ECFC-DCE90F683BD1}"/>
    <pc:docChg chg="modSld">
      <pc:chgData name="Glen Scott" userId="S::glen@edinburghcarerscouncil.co.uk::5b5ba040-ace2-4d6f-b714-2de564bf82ad" providerId="AD" clId="Web-{B1A98837-853D-3AED-ECFC-DCE90F683BD1}" dt="2022-10-17T15:22:31.331" v="13" actId="20577"/>
      <pc:docMkLst>
        <pc:docMk/>
      </pc:docMkLst>
      <pc:sldChg chg="modSp">
        <pc:chgData name="Glen Scott" userId="S::glen@edinburghcarerscouncil.co.uk::5b5ba040-ace2-4d6f-b714-2de564bf82ad" providerId="AD" clId="Web-{B1A98837-853D-3AED-ECFC-DCE90F683BD1}" dt="2022-10-17T15:22:31.331" v="13" actId="20577"/>
        <pc:sldMkLst>
          <pc:docMk/>
          <pc:sldMk cId="1747223087" sldId="270"/>
        </pc:sldMkLst>
        <pc:spChg chg="mod">
          <ac:chgData name="Glen Scott" userId="S::glen@edinburghcarerscouncil.co.uk::5b5ba040-ace2-4d6f-b714-2de564bf82ad" providerId="AD" clId="Web-{B1A98837-853D-3AED-ECFC-DCE90F683BD1}" dt="2022-10-17T15:22:31.331" v="13" actId="20577"/>
          <ac:spMkLst>
            <pc:docMk/>
            <pc:sldMk cId="1747223087" sldId="270"/>
            <ac:spMk id="3" creationId="{BF29C11A-6AFD-7567-453B-AD79A184856A}"/>
          </ac:spMkLst>
        </pc:spChg>
      </pc:sldChg>
    </pc:docChg>
  </pc:docChgLst>
  <pc:docChgLst>
    <pc:chgData name="Glen Scott" userId="S::glen@edinburghcarerscouncil.co.uk::5b5ba040-ace2-4d6f-b714-2de564bf82ad" providerId="AD" clId="Web-{4BA261AB-AB4C-0D88-A5E5-F0FB48B69D5E}"/>
    <pc:docChg chg="modSld addMainMaster delMainMaster">
      <pc:chgData name="Glen Scott" userId="S::glen@edinburghcarerscouncil.co.uk::5b5ba040-ace2-4d6f-b714-2de564bf82ad" providerId="AD" clId="Web-{4BA261AB-AB4C-0D88-A5E5-F0FB48B69D5E}" dt="2022-10-20T10:34:17.888" v="563" actId="20577"/>
      <pc:docMkLst>
        <pc:docMk/>
      </pc:docMkLst>
      <pc:sldChg chg="mod modClrScheme chgLayout">
        <pc:chgData name="Glen Scott" userId="S::glen@edinburghcarerscouncil.co.uk::5b5ba040-ace2-4d6f-b714-2de564bf82ad" providerId="AD" clId="Web-{4BA261AB-AB4C-0D88-A5E5-F0FB48B69D5E}" dt="2022-10-20T09:35:54.234" v="423"/>
        <pc:sldMkLst>
          <pc:docMk/>
          <pc:sldMk cId="2967834074" sldId="256"/>
        </pc:sldMkLst>
      </pc:sldChg>
      <pc:sldChg chg="addSp delSp modSp mod setBg modClrScheme chgLayout">
        <pc:chgData name="Glen Scott" userId="S::glen@edinburghcarerscouncil.co.uk::5b5ba040-ace2-4d6f-b714-2de564bf82ad" providerId="AD" clId="Web-{4BA261AB-AB4C-0D88-A5E5-F0FB48B69D5E}" dt="2022-10-20T09:35:54.234" v="423"/>
        <pc:sldMkLst>
          <pc:docMk/>
          <pc:sldMk cId="3464212841" sldId="264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3464212841" sldId="264"/>
            <ac:spMk id="2" creationId="{00000000-0000-0000-0000-000000000000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3464212841" sldId="264"/>
            <ac:spMk id="3" creationId="{00000000-0000-0000-0000-000000000000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9:35:10.232" v="421"/>
          <ac:spMkLst>
            <pc:docMk/>
            <pc:sldMk cId="3464212841" sldId="264"/>
            <ac:spMk id="9" creationId="{04812C46-200A-4DEB-A05E-3ED6C68C2387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9:35:10.232" v="421"/>
          <ac:spMkLst>
            <pc:docMk/>
            <pc:sldMk cId="3464212841" sldId="264"/>
            <ac:spMk id="11" creationId="{D1EA859B-E555-4109-94F3-6700E046E008}"/>
          </ac:spMkLst>
        </pc:spChg>
        <pc:picChg chg="add mod ord">
          <ac:chgData name="Glen Scott" userId="S::glen@edinburghcarerscouncil.co.uk::5b5ba040-ace2-4d6f-b714-2de564bf82ad" providerId="AD" clId="Web-{4BA261AB-AB4C-0D88-A5E5-F0FB48B69D5E}" dt="2022-10-20T09:35:10.232" v="421"/>
          <ac:picMkLst>
            <pc:docMk/>
            <pc:sldMk cId="3464212841" sldId="264"/>
            <ac:picMk id="4" creationId="{3195FF66-F990-262D-2967-84CF1F797BC5}"/>
          </ac:picMkLst>
        </pc:picChg>
      </pc:sldChg>
      <pc:sldChg chg="modSp mod modClrScheme chgLayout">
        <pc:chgData name="Glen Scott" userId="S::glen@edinburghcarerscouncil.co.uk::5b5ba040-ace2-4d6f-b714-2de564bf82ad" providerId="AD" clId="Web-{4BA261AB-AB4C-0D88-A5E5-F0FB48B69D5E}" dt="2022-10-20T09:35:54.234" v="423"/>
        <pc:sldMkLst>
          <pc:docMk/>
          <pc:sldMk cId="1494882315" sldId="266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1494882315" sldId="266"/>
            <ac:spMk id="2" creationId="{00000000-0000-0000-0000-000000000000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1494882315" sldId="266"/>
            <ac:spMk id="3" creationId="{00000000-0000-0000-0000-000000000000}"/>
          </ac:spMkLst>
        </pc:spChg>
      </pc:sldChg>
      <pc:sldChg chg="modSp mod modClrScheme chgLayout">
        <pc:chgData name="Glen Scott" userId="S::glen@edinburghcarerscouncil.co.uk::5b5ba040-ace2-4d6f-b714-2de564bf82ad" providerId="AD" clId="Web-{4BA261AB-AB4C-0D88-A5E5-F0FB48B69D5E}" dt="2022-10-20T09:35:54.234" v="423"/>
        <pc:sldMkLst>
          <pc:docMk/>
          <pc:sldMk cId="2975359743" sldId="267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2975359743" sldId="267"/>
            <ac:spMk id="2" creationId="{00000000-0000-0000-0000-000000000000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2975359743" sldId="267"/>
            <ac:spMk id="3" creationId="{00000000-0000-0000-0000-000000000000}"/>
          </ac:spMkLst>
        </pc:spChg>
      </pc:sldChg>
      <pc:sldChg chg="modSp mod modClrScheme chgLayout">
        <pc:chgData name="Glen Scott" userId="S::glen@edinburghcarerscouncil.co.uk::5b5ba040-ace2-4d6f-b714-2de564bf82ad" providerId="AD" clId="Web-{4BA261AB-AB4C-0D88-A5E5-F0FB48B69D5E}" dt="2022-10-20T09:35:54.234" v="423"/>
        <pc:sldMkLst>
          <pc:docMk/>
          <pc:sldMk cId="11756139" sldId="268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11756139" sldId="268"/>
            <ac:spMk id="2" creationId="{00000000-0000-0000-0000-000000000000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11756139" sldId="268"/>
            <ac:spMk id="3" creationId="{00000000-0000-0000-0000-000000000000}"/>
          </ac:spMkLst>
        </pc:spChg>
      </pc:sldChg>
      <pc:sldChg chg="modSp mod modClrScheme chgLayout">
        <pc:chgData name="Glen Scott" userId="S::glen@edinburghcarerscouncil.co.uk::5b5ba040-ace2-4d6f-b714-2de564bf82ad" providerId="AD" clId="Web-{4BA261AB-AB4C-0D88-A5E5-F0FB48B69D5E}" dt="2022-10-20T10:33:32.573" v="555" actId="1076"/>
        <pc:sldMkLst>
          <pc:docMk/>
          <pc:sldMk cId="3332477304" sldId="269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3332477304" sldId="269"/>
            <ac:spMk id="2" creationId="{00000000-0000-0000-0000-000000000000}"/>
          </ac:spMkLst>
        </pc:spChg>
        <pc:picChg chg="mod ord">
          <ac:chgData name="Glen Scott" userId="S::glen@edinburghcarerscouncil.co.uk::5b5ba040-ace2-4d6f-b714-2de564bf82ad" providerId="AD" clId="Web-{4BA261AB-AB4C-0D88-A5E5-F0FB48B69D5E}" dt="2022-10-20T10:33:32.573" v="555" actId="1076"/>
          <ac:picMkLst>
            <pc:docMk/>
            <pc:sldMk cId="3332477304" sldId="269"/>
            <ac:picMk id="4" creationId="{00000000-0000-0000-0000-000000000000}"/>
          </ac:picMkLst>
        </pc:picChg>
      </pc:sldChg>
      <pc:sldChg chg="addSp delSp modSp mod setBg modClrScheme delDesignElem chgLayout">
        <pc:chgData name="Glen Scott" userId="S::glen@edinburghcarerscouncil.co.uk::5b5ba040-ace2-4d6f-b714-2de564bf82ad" providerId="AD" clId="Web-{4BA261AB-AB4C-0D88-A5E5-F0FB48B69D5E}" dt="2022-10-20T09:35:54.234" v="423"/>
        <pc:sldMkLst>
          <pc:docMk/>
          <pc:sldMk cId="1747223087" sldId="270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1747223087" sldId="270"/>
            <ac:spMk id="2" creationId="{07D142ED-424E-CF1E-758E-BB1E9611DD03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1747223087" sldId="270"/>
            <ac:spMk id="3" creationId="{BF29C11A-6AFD-7567-453B-AD79A184856A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747223087" sldId="270"/>
            <ac:spMk id="8" creationId="{9264D464-898B-4908-88FD-33A83D6ED64E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747223087" sldId="270"/>
            <ac:spMk id="10" creationId="{F0BC1D9E-4401-4EC0-88FD-ED103CB570EA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747223087" sldId="270"/>
            <ac:spMk id="12" creationId="{B0AAF7C9-094E-400C-A428-F6C2262F6527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747223087" sldId="270"/>
            <ac:spMk id="14" creationId="{6200B311-3585-4069-AAC6-CD443FA5B8AD}"/>
          </ac:spMkLst>
        </pc:spChg>
        <pc:picChg chg="add mod">
          <ac:chgData name="Glen Scott" userId="S::glen@edinburghcarerscouncil.co.uk::5b5ba040-ace2-4d6f-b714-2de564bf82ad" providerId="AD" clId="Web-{4BA261AB-AB4C-0D88-A5E5-F0FB48B69D5E}" dt="2022-10-20T08:48:14.595" v="187" actId="1076"/>
          <ac:picMkLst>
            <pc:docMk/>
            <pc:sldMk cId="1747223087" sldId="270"/>
            <ac:picMk id="9" creationId="{87C8C404-919E-3568-B79D-A9DBC3A0C773}"/>
          </ac:picMkLst>
        </pc:picChg>
        <pc:picChg chg="add mod">
          <ac:chgData name="Glen Scott" userId="S::glen@edinburghcarerscouncil.co.uk::5b5ba040-ace2-4d6f-b714-2de564bf82ad" providerId="AD" clId="Web-{4BA261AB-AB4C-0D88-A5E5-F0FB48B69D5E}" dt="2022-10-20T08:49:24.973" v="190" actId="14100"/>
          <ac:picMkLst>
            <pc:docMk/>
            <pc:sldMk cId="1747223087" sldId="270"/>
            <ac:picMk id="11" creationId="{79874866-BAA1-DB91-21E2-1E0109AA9D1F}"/>
          </ac:picMkLst>
        </pc:picChg>
        <pc:inkChg chg="add del">
          <ac:chgData name="Glen Scott" userId="S::glen@edinburghcarerscouncil.co.uk::5b5ba040-ace2-4d6f-b714-2de564bf82ad" providerId="AD" clId="Web-{4BA261AB-AB4C-0D88-A5E5-F0FB48B69D5E}" dt="2022-10-20T08:31:32.942" v="114"/>
          <ac:inkMkLst>
            <pc:docMk/>
            <pc:sldMk cId="1747223087" sldId="270"/>
            <ac:inkMk id="4" creationId="{B10A5BAB-BA7C-4D5B-DFBC-B8ED2EAEC54A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31:27.848" v="113"/>
          <ac:inkMkLst>
            <pc:docMk/>
            <pc:sldMk cId="1747223087" sldId="270"/>
            <ac:inkMk id="5" creationId="{E956BEB9-5D78-214B-2675-A1CBA90F72AA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31:25.598" v="112"/>
          <ac:inkMkLst>
            <pc:docMk/>
            <pc:sldMk cId="1747223087" sldId="270"/>
            <ac:inkMk id="6" creationId="{F0E3C990-0F53-930A-2909-0727A077BEC6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31:41.864" v="116"/>
          <ac:inkMkLst>
            <pc:docMk/>
            <pc:sldMk cId="1747223087" sldId="270"/>
            <ac:inkMk id="7" creationId="{F554D59E-6518-848D-20FA-7D02B2919F64}"/>
          </ac:inkMkLst>
        </pc:inkChg>
      </pc:sldChg>
      <pc:sldChg chg="addSp delSp modSp mod modClrScheme chgLayout">
        <pc:chgData name="Glen Scott" userId="S::glen@edinburghcarerscouncil.co.uk::5b5ba040-ace2-4d6f-b714-2de564bf82ad" providerId="AD" clId="Web-{4BA261AB-AB4C-0D88-A5E5-F0FB48B69D5E}" dt="2022-10-20T10:34:17.888" v="563" actId="20577"/>
        <pc:sldMkLst>
          <pc:docMk/>
          <pc:sldMk cId="2576376521" sldId="271"/>
        </pc:sldMkLst>
        <pc:spChg chg="mod ord">
          <ac:chgData name="Glen Scott" userId="S::glen@edinburghcarerscouncil.co.uk::5b5ba040-ace2-4d6f-b714-2de564bf82ad" providerId="AD" clId="Web-{4BA261AB-AB4C-0D88-A5E5-F0FB48B69D5E}" dt="2022-10-20T09:35:54.234" v="423"/>
          <ac:spMkLst>
            <pc:docMk/>
            <pc:sldMk cId="2576376521" sldId="271"/>
            <ac:spMk id="2" creationId="{6283850C-225B-EA5A-3424-73B87B91F4D6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10:34:17.888" v="563" actId="20577"/>
          <ac:spMkLst>
            <pc:docMk/>
            <pc:sldMk cId="2576376521" sldId="271"/>
            <ac:spMk id="3" creationId="{0717141E-A6FA-18C4-C840-025810006CFC}"/>
          </ac:spMkLst>
        </pc:spChg>
        <pc:picChg chg="add del mod">
          <ac:chgData name="Glen Scott" userId="S::glen@edinburghcarerscouncil.co.uk::5b5ba040-ace2-4d6f-b714-2de564bf82ad" providerId="AD" clId="Web-{4BA261AB-AB4C-0D88-A5E5-F0FB48B69D5E}" dt="2022-10-20T09:01:26.473" v="301"/>
          <ac:picMkLst>
            <pc:docMk/>
            <pc:sldMk cId="2576376521" sldId="271"/>
            <ac:picMk id="5" creationId="{82E91D62-F351-FA98-D61E-F4C61622CC8B}"/>
          </ac:picMkLst>
        </pc:picChg>
      </pc:sldChg>
      <pc:sldChg chg="addSp delSp modSp mod setBg modClrScheme delDesignElem chgLayout">
        <pc:chgData name="Glen Scott" userId="S::glen@edinburghcarerscouncil.co.uk::5b5ba040-ace2-4d6f-b714-2de564bf82ad" providerId="AD" clId="Web-{4BA261AB-AB4C-0D88-A5E5-F0FB48B69D5E}" dt="2022-10-20T10:32:21.709" v="553" actId="1076"/>
        <pc:sldMkLst>
          <pc:docMk/>
          <pc:sldMk cId="1637618469" sldId="272"/>
        </pc:sldMkLst>
        <pc:spChg chg="mod ord">
          <ac:chgData name="Glen Scott" userId="S::glen@edinburghcarerscouncil.co.uk::5b5ba040-ace2-4d6f-b714-2de564bf82ad" providerId="AD" clId="Web-{4BA261AB-AB4C-0D88-A5E5-F0FB48B69D5E}" dt="2022-10-20T10:02:36.083" v="436" actId="14100"/>
          <ac:spMkLst>
            <pc:docMk/>
            <pc:sldMk cId="1637618469" sldId="272"/>
            <ac:spMk id="2" creationId="{672FABE3-1494-9EE7-04F5-DFCEA91E1FA5}"/>
          </ac:spMkLst>
        </pc:spChg>
        <pc:spChg chg="mod ord">
          <ac:chgData name="Glen Scott" userId="S::glen@edinburghcarerscouncil.co.uk::5b5ba040-ace2-4d6f-b714-2de564bf82ad" providerId="AD" clId="Web-{4BA261AB-AB4C-0D88-A5E5-F0FB48B69D5E}" dt="2022-10-20T10:32:21.709" v="553" actId="1076"/>
          <ac:spMkLst>
            <pc:docMk/>
            <pc:sldMk cId="1637618469" sldId="272"/>
            <ac:spMk id="3" creationId="{07E2C77C-6E10-BC8A-748C-7C7FF7D05319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8:42.887" v="102"/>
          <ac:spMkLst>
            <pc:docMk/>
            <pc:sldMk cId="1637618469" sldId="272"/>
            <ac:spMk id="5" creationId="{827B839B-9ADE-406B-8590-F1CAEDED45A1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8:42.887" v="102"/>
          <ac:spMkLst>
            <pc:docMk/>
            <pc:sldMk cId="1637618469" sldId="272"/>
            <ac:spMk id="6" creationId="{CFE45BF0-46DB-408C-B5F7-7B11716805D4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8:42.887" v="102"/>
          <ac:spMkLst>
            <pc:docMk/>
            <pc:sldMk cId="1637618469" sldId="272"/>
            <ac:spMk id="7" creationId="{2AEBC8F2-97B1-41B4-93F1-2D289E197FBA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1:14.102" v="87"/>
          <ac:spMkLst>
            <pc:docMk/>
            <pc:sldMk cId="1637618469" sldId="272"/>
            <ac:spMk id="8" creationId="{76EFD3D9-44F0-4267-BCC1-1613E79D8274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8:42.887" v="102"/>
          <ac:spMkLst>
            <pc:docMk/>
            <pc:sldMk cId="1637618469" sldId="272"/>
            <ac:spMk id="9" creationId="{472E3A19-F5D5-48FC-BB9C-48C2F68F598B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1:14.102" v="87"/>
          <ac:spMkLst>
            <pc:docMk/>
            <pc:sldMk cId="1637618469" sldId="272"/>
            <ac:spMk id="10" creationId="{A779A851-95D6-41AF-937A-B0E4B7F6FA8D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8:42.887" v="102"/>
          <ac:spMkLst>
            <pc:docMk/>
            <pc:sldMk cId="1637618469" sldId="272"/>
            <ac:spMk id="11" creationId="{7A62E32F-BB65-43A8-8EB5-92346890E549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1:14.102" v="87"/>
          <ac:spMkLst>
            <pc:docMk/>
            <pc:sldMk cId="1637618469" sldId="272"/>
            <ac:spMk id="12" creationId="{953FB2E7-B6CB-429C-81EB-D9516D6D5C8D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2:39.585" v="117"/>
          <ac:spMkLst>
            <pc:docMk/>
            <pc:sldMk cId="1637618469" sldId="272"/>
            <ac:spMk id="13" creationId="{7CB4857B-ED7C-444D-9F04-2F885114A1C2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1:14.102" v="87"/>
          <ac:spMkLst>
            <pc:docMk/>
            <pc:sldMk cId="1637618469" sldId="272"/>
            <ac:spMk id="14" creationId="{2EC40DB1-B719-4A13-9A4D-0966B4B27866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2:39.585" v="117"/>
          <ac:spMkLst>
            <pc:docMk/>
            <pc:sldMk cId="1637618469" sldId="272"/>
            <ac:spMk id="15" creationId="{D18046FB-44EA-4FD8-A585-EA09A319B2D0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1:14.102" v="87"/>
          <ac:spMkLst>
            <pc:docMk/>
            <pc:sldMk cId="1637618469" sldId="272"/>
            <ac:spMk id="16" creationId="{82211336-CFF3-412D-868A-6679C1004C45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2:39.585" v="117"/>
          <ac:spMkLst>
            <pc:docMk/>
            <pc:sldMk cId="1637618469" sldId="272"/>
            <ac:spMk id="17" creationId="{479F5F2B-8B58-4140-AE6A-51F6C67B18D9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28:42.887" v="102"/>
          <ac:spMkLst>
            <pc:docMk/>
            <pc:sldMk cId="1637618469" sldId="272"/>
            <ac:spMk id="18" creationId="{14E91B64-9FCC-451E-AFB4-A827D6329367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637618469" sldId="272"/>
            <ac:spMk id="20" creationId="{9264D464-898B-4908-88FD-33A83D6ED64E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637618469" sldId="272"/>
            <ac:spMk id="21" creationId="{F0BC1D9E-4401-4EC0-88FD-ED103CB570EA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637618469" sldId="272"/>
            <ac:spMk id="22" creationId="{B0AAF7C9-094E-400C-A428-F6C2262F6527}"/>
          </ac:spMkLst>
        </pc:spChg>
        <pc:spChg chg="add del">
          <ac:chgData name="Glen Scott" userId="S::glen@edinburghcarerscouncil.co.uk::5b5ba040-ace2-4d6f-b714-2de564bf82ad" providerId="AD" clId="Web-{4BA261AB-AB4C-0D88-A5E5-F0FB48B69D5E}" dt="2022-10-20T08:33:37.369" v="120"/>
          <ac:spMkLst>
            <pc:docMk/>
            <pc:sldMk cId="1637618469" sldId="272"/>
            <ac:spMk id="23" creationId="{6200B311-3585-4069-AAC6-CD443FA5B8AD}"/>
          </ac:spMkLst>
        </pc:spChg>
        <pc:inkChg chg="add del">
          <ac:chgData name="Glen Scott" userId="S::glen@edinburghcarerscouncil.co.uk::5b5ba040-ace2-4d6f-b714-2de564bf82ad" providerId="AD" clId="Web-{4BA261AB-AB4C-0D88-A5E5-F0FB48B69D5E}" dt="2022-10-20T08:30:05.922" v="108"/>
          <ac:inkMkLst>
            <pc:docMk/>
            <pc:sldMk cId="1637618469" sldId="272"/>
            <ac:inkMk id="4" creationId="{816210EE-7D1A-79FB-2A15-7F5C06310A0D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30:03.688" v="107"/>
          <ac:inkMkLst>
            <pc:docMk/>
            <pc:sldMk cId="1637618469" sldId="272"/>
            <ac:inkMk id="19" creationId="{CA5DEE6F-5B88-32BB-E14F-E0CA38197812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41:08.607" v="126"/>
          <ac:inkMkLst>
            <pc:docMk/>
            <pc:sldMk cId="1637618469" sldId="272"/>
            <ac:inkMk id="24" creationId="{D311F6D0-7845-6BCE-C8A3-1C874DB10FF1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41:07.873" v="125"/>
          <ac:inkMkLst>
            <pc:docMk/>
            <pc:sldMk cId="1637618469" sldId="272"/>
            <ac:inkMk id="25" creationId="{472740F1-0622-E153-1795-D580CCE42522}"/>
          </ac:inkMkLst>
        </pc:inkChg>
        <pc:inkChg chg="add del">
          <ac:chgData name="Glen Scott" userId="S::glen@edinburghcarerscouncil.co.uk::5b5ba040-ace2-4d6f-b714-2de564bf82ad" providerId="AD" clId="Web-{4BA261AB-AB4C-0D88-A5E5-F0FB48B69D5E}" dt="2022-10-20T08:41:07.154" v="124"/>
          <ac:inkMkLst>
            <pc:docMk/>
            <pc:sldMk cId="1637618469" sldId="272"/>
            <ac:inkMk id="26" creationId="{D4FBFB90-9DB4-5175-F6BD-BBC292BF637A}"/>
          </ac:inkMkLst>
        </pc:inkChg>
      </pc:sldChg>
      <pc:sldMasterChg chg="del delSldLayout">
        <pc:chgData name="Glen Scott" userId="S::glen@edinburghcarerscouncil.co.uk::5b5ba040-ace2-4d6f-b714-2de564bf82ad" providerId="AD" clId="Web-{4BA261AB-AB4C-0D88-A5E5-F0FB48B69D5E}" dt="2022-10-20T08:21:14.102" v="87"/>
        <pc:sldMasterMkLst>
          <pc:docMk/>
          <pc:sldMasterMk cId="201076977" sldId="2147483648"/>
        </pc:sldMasterMkLst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4015150851" sldId="2147483649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4274611146" sldId="2147483650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3097994850" sldId="2147483651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3439583399" sldId="2147483652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2994485374" sldId="2147483653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1871286078" sldId="2147483654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2680469525" sldId="2147483655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3166599103" sldId="2147483656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2791981858" sldId="2147483657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3595418898" sldId="2147483658"/>
          </pc:sldLayoutMkLst>
        </pc:sldLayoutChg>
        <pc:sldLayoutChg chg="del">
          <pc:chgData name="Glen Scott" userId="S::glen@edinburghcarerscouncil.co.uk::5b5ba040-ace2-4d6f-b714-2de564bf82ad" providerId="AD" clId="Web-{4BA261AB-AB4C-0D88-A5E5-F0FB48B69D5E}" dt="2022-10-20T08:21:14.102" v="87"/>
          <pc:sldLayoutMkLst>
            <pc:docMk/>
            <pc:sldMasterMk cId="201076977" sldId="2147483648"/>
            <pc:sldLayoutMk cId="2119482636" sldId="2147483659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1:20.728" v="88"/>
        <pc:sldMasterMkLst>
          <pc:docMk/>
          <pc:sldMasterMk cId="1333902794" sldId="2147483660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104193499" sldId="214748366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2924671150" sldId="214748366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4081573641" sldId="214748366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3166257830" sldId="214748366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908020986" sldId="214748366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3594261799" sldId="214748366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28726600" sldId="214748366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2609811388" sldId="214748366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1964457504" sldId="214748366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2511453715" sldId="214748367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0.728" v="88"/>
          <pc:sldLayoutMkLst>
            <pc:docMk/>
            <pc:sldMasterMk cId="1333902794" sldId="2147483660"/>
            <pc:sldLayoutMk cId="1948749474" sldId="2147483671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1:24.228" v="89"/>
        <pc:sldMasterMkLst>
          <pc:docMk/>
          <pc:sldMasterMk cId="443708797" sldId="2147483672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3484383205" sldId="214748367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2249228914" sldId="214748367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992085965" sldId="214748367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4100310877" sldId="214748367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730341019" sldId="214748367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1962326700" sldId="214748367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872040048" sldId="214748367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1094129138" sldId="214748368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1585960990" sldId="214748368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2758032020" sldId="214748368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24.228" v="89"/>
          <pc:sldLayoutMkLst>
            <pc:docMk/>
            <pc:sldMasterMk cId="443708797" sldId="2147483672"/>
            <pc:sldLayoutMk cId="1219390724" sldId="2147483683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1:37.275" v="90"/>
        <pc:sldMasterMkLst>
          <pc:docMk/>
          <pc:sldMasterMk cId="476155193" sldId="2147483684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4108686209" sldId="214748368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3320912368" sldId="214748368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2263919570" sldId="214748368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1532267023" sldId="214748368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1530668003" sldId="214748368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3224611139" sldId="214748369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3184235727" sldId="214748369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1249483268" sldId="214748369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2585118838" sldId="214748369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3222044534" sldId="214748369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1:37.275" v="90"/>
          <pc:sldLayoutMkLst>
            <pc:docMk/>
            <pc:sldMasterMk cId="476155193" sldId="2147483684"/>
            <pc:sldLayoutMk cId="1419463617" sldId="2147483695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2:27.934" v="91"/>
        <pc:sldMasterMkLst>
          <pc:docMk/>
          <pc:sldMasterMk cId="2894989662" sldId="2147483696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933368842" sldId="214748369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1527446048" sldId="214748369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250361709" sldId="214748369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1065100524" sldId="214748370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2985823474" sldId="214748370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888532777" sldId="214748370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2123694842" sldId="214748370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3032400499" sldId="214748370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2744941900" sldId="214748370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1138977108" sldId="214748370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2:27.934" v="91"/>
          <pc:sldLayoutMkLst>
            <pc:docMk/>
            <pc:sldMasterMk cId="2894989662" sldId="2147483696"/>
            <pc:sldLayoutMk cId="433971789" sldId="2147483707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09.415" v="92"/>
        <pc:sldMasterMkLst>
          <pc:docMk/>
          <pc:sldMasterMk cId="280279767" sldId="2147483708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2446283615" sldId="214748370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1939180285" sldId="214748371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3109153422" sldId="214748371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4117662578" sldId="214748371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3111209905" sldId="214748371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3188367002" sldId="214748371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2799154557" sldId="214748371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4038253460" sldId="214748371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2009344602" sldId="214748371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1052753856" sldId="214748371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09.415" v="92"/>
          <pc:sldLayoutMkLst>
            <pc:docMk/>
            <pc:sldMasterMk cId="280279767" sldId="2147483708"/>
            <pc:sldLayoutMk cId="3575021617" sldId="2147483719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11.321" v="93"/>
        <pc:sldMasterMkLst>
          <pc:docMk/>
          <pc:sldMasterMk cId="4229197629" sldId="2147483720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491763062" sldId="214748372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3301917457" sldId="214748372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1152389320" sldId="214748372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23919437" sldId="214748372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3903308420" sldId="214748372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2515184383" sldId="214748372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1341280906" sldId="214748372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3352720288" sldId="214748372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1263643850" sldId="214748372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3184723041" sldId="214748373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11.321" v="93"/>
          <pc:sldLayoutMkLst>
            <pc:docMk/>
            <pc:sldMasterMk cId="4229197629" sldId="2147483720"/>
            <pc:sldLayoutMk cId="1571155050" sldId="2147483731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28.212" v="94"/>
        <pc:sldMasterMkLst>
          <pc:docMk/>
          <pc:sldMasterMk cId="2115729285" sldId="2147483732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2630675595" sldId="214748373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3127760958" sldId="214748373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1569243886" sldId="214748373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365181263" sldId="214748373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2441197733" sldId="214748373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796490919" sldId="214748373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927552906" sldId="214748373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1253598929" sldId="214748374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983605635" sldId="214748374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999986489" sldId="214748374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28.212" v="94"/>
          <pc:sldLayoutMkLst>
            <pc:docMk/>
            <pc:sldMasterMk cId="2115729285" sldId="2147483732"/>
            <pc:sldLayoutMk cId="3265107044" sldId="2147483743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38.416" v="95"/>
        <pc:sldMasterMkLst>
          <pc:docMk/>
          <pc:sldMasterMk cId="3377180315" sldId="2147483744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3172210841" sldId="214748374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3485299973" sldId="214748374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1335954577" sldId="214748374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2701609426" sldId="214748374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1184632165" sldId="214748374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59645146" sldId="214748375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3448581902" sldId="214748375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3490900481" sldId="214748375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967680146" sldId="214748375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818435206" sldId="214748375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38.416" v="95"/>
          <pc:sldLayoutMkLst>
            <pc:docMk/>
            <pc:sldMasterMk cId="3377180315" sldId="2147483744"/>
            <pc:sldLayoutMk cId="3690234519" sldId="2147483755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41.525" v="96"/>
        <pc:sldMasterMkLst>
          <pc:docMk/>
          <pc:sldMasterMk cId="689181859" sldId="2147483756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3933037294" sldId="214748375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2797203233" sldId="214748375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3377378166" sldId="214748375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482028243" sldId="214748376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2520212223" sldId="214748376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3981778692" sldId="214748376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3732520336" sldId="214748376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1893641481" sldId="214748376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2395401521" sldId="214748376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2251512670" sldId="214748376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1.525" v="96"/>
          <pc:sldLayoutMkLst>
            <pc:docMk/>
            <pc:sldMasterMk cId="689181859" sldId="2147483756"/>
            <pc:sldLayoutMk cId="2840232188" sldId="2147483767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44.401" v="97"/>
        <pc:sldMasterMkLst>
          <pc:docMk/>
          <pc:sldMasterMk cId="2735400125" sldId="2147483768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4086475674" sldId="214748376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1641635424" sldId="214748377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563519166" sldId="214748377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2135009435" sldId="214748377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3144721708" sldId="214748377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3212986786" sldId="214748377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2329345318" sldId="214748377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18887849" sldId="214748377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1182203781" sldId="214748377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2017964068" sldId="214748377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44.401" v="97"/>
          <pc:sldLayoutMkLst>
            <pc:docMk/>
            <pc:sldMasterMk cId="2735400125" sldId="2147483768"/>
            <pc:sldLayoutMk cId="2832037927" sldId="2147483779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7:55.917" v="98"/>
        <pc:sldMasterMkLst>
          <pc:docMk/>
          <pc:sldMasterMk cId="1861921430" sldId="2147483780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3891998054" sldId="214748378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152403591" sldId="214748378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1527824199" sldId="214748378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1549149997" sldId="214748378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74767620" sldId="214748378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1659725943" sldId="214748378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3721570389" sldId="214748378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2886703415" sldId="214748378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73526324" sldId="214748378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2368715415" sldId="214748379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7:55.917" v="98"/>
          <pc:sldLayoutMkLst>
            <pc:docMk/>
            <pc:sldMasterMk cId="1861921430" sldId="2147483780"/>
            <pc:sldLayoutMk cId="2980374136" sldId="2147483791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8:00.526" v="99"/>
        <pc:sldMasterMkLst>
          <pc:docMk/>
          <pc:sldMasterMk cId="3313168324" sldId="2147483792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3342799313" sldId="214748379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4250174494" sldId="214748379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2695941091" sldId="214748379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1503329366" sldId="214748379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1606046742" sldId="214748379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2288480991" sldId="214748379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1436108908" sldId="214748379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16417764" sldId="214748380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1425274163" sldId="214748380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4214019186" sldId="214748380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00.526" v="99"/>
          <pc:sldLayoutMkLst>
            <pc:docMk/>
            <pc:sldMasterMk cId="3313168324" sldId="2147483792"/>
            <pc:sldLayoutMk cId="2570516832" sldId="2147483803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8:11.042" v="100"/>
        <pc:sldMasterMkLst>
          <pc:docMk/>
          <pc:sldMasterMk cId="4254701647" sldId="2147483804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260350900" sldId="214748380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159592472" sldId="214748380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4230405026" sldId="214748380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1000788407" sldId="214748380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4011136796" sldId="214748380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3088490868" sldId="214748381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1627430084" sldId="214748381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3421197188" sldId="214748381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3434549719" sldId="214748381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2689162817" sldId="214748381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11.042" v="100"/>
          <pc:sldLayoutMkLst>
            <pc:docMk/>
            <pc:sldMasterMk cId="4254701647" sldId="2147483804"/>
            <pc:sldLayoutMk cId="877054406" sldId="2147483815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8:42.887" v="102"/>
        <pc:sldMasterMkLst>
          <pc:docMk/>
          <pc:sldMasterMk cId="327085938" sldId="2147483816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2354640340" sldId="214748381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2024786755" sldId="214748381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701773669" sldId="214748381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3133257747" sldId="214748382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2830418899" sldId="214748382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2897685521" sldId="214748382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1758290112" sldId="214748382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1661962600" sldId="214748382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1153817655" sldId="214748382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2877069588" sldId="214748382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2.887" v="102"/>
          <pc:sldLayoutMkLst>
            <pc:docMk/>
            <pc:sldMasterMk cId="327085938" sldId="2147483816"/>
            <pc:sldLayoutMk cId="1263888144" sldId="2147483827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28:45.763" v="103"/>
        <pc:sldMasterMkLst>
          <pc:docMk/>
          <pc:sldMasterMk cId="2782456971" sldId="2147483828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4243701434" sldId="214748382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2434400469" sldId="214748383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87148731" sldId="214748383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3958507218" sldId="214748383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4023606358" sldId="214748383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4043221158" sldId="214748383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2221287912" sldId="214748383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3221322214" sldId="214748383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62495155" sldId="214748383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2099747948" sldId="214748383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28:45.763" v="103"/>
          <pc:sldLayoutMkLst>
            <pc:docMk/>
            <pc:sldMasterMk cId="2782456971" sldId="2147483828"/>
            <pc:sldLayoutMk cId="3738142579" sldId="2147483839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32:39.585" v="117"/>
        <pc:sldMasterMkLst>
          <pc:docMk/>
          <pc:sldMasterMk cId="1471570434" sldId="2147483840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256500087" sldId="214748384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1794548911" sldId="214748384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3313303802" sldId="214748384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1948368454" sldId="214748384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69578128" sldId="214748384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1438411719" sldId="214748384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3962476527" sldId="214748384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1563306926" sldId="214748384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465898945" sldId="214748384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594616094" sldId="214748385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2:39.585" v="117"/>
          <pc:sldLayoutMkLst>
            <pc:docMk/>
            <pc:sldMasterMk cId="1471570434" sldId="2147483840"/>
            <pc:sldLayoutMk cId="2288928385" sldId="2147483851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8:33:37.369" v="120"/>
        <pc:sldMasterMkLst>
          <pc:docMk/>
          <pc:sldMasterMk cId="432064768" sldId="2147483852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792088772" sldId="214748385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2749497542" sldId="214748385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1434992455" sldId="214748385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3629018034" sldId="214748385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1609799364" sldId="214748385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855075013" sldId="214748385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3857822937" sldId="214748385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4180757622" sldId="214748386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841563720" sldId="214748386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1964572256" sldId="214748386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8:33:37.369" v="120"/>
          <pc:sldLayoutMkLst>
            <pc:docMk/>
            <pc:sldMasterMk cId="432064768" sldId="2147483852"/>
            <pc:sldLayoutMk cId="1204686047" sldId="2147483863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9:35:54.234" v="423"/>
        <pc:sldMasterMkLst>
          <pc:docMk/>
          <pc:sldMasterMk cId="3433743274" sldId="2147483864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422203373" sldId="214748386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3562068668" sldId="214748386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1270895201" sldId="214748386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2795635431" sldId="214748386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3649246073" sldId="214748386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2582732121" sldId="214748387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2235426231" sldId="214748387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723533594" sldId="214748387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2730627491" sldId="214748387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2753706664" sldId="214748387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3433743274" sldId="2147483864"/>
            <pc:sldLayoutMk cId="3117996782" sldId="2147483875"/>
          </pc:sldLayoutMkLst>
        </pc:sldLayoutChg>
      </pc:sldMasterChg>
      <pc:sldMasterChg chg="add del addSldLayout delSldLayout modSldLayout">
        <pc:chgData name="Glen Scott" userId="S::glen@edinburghcarerscouncil.co.uk::5b5ba040-ace2-4d6f-b714-2de564bf82ad" providerId="AD" clId="Web-{4BA261AB-AB4C-0D88-A5E5-F0FB48B69D5E}" dt="2022-10-20T09:35:54.234" v="423"/>
        <pc:sldMasterMkLst>
          <pc:docMk/>
          <pc:sldMasterMk cId="2586543217" sldId="2147483876"/>
        </pc:sldMasterMkLst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1194710152" sldId="214748387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3911209078" sldId="214748387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3983105424" sldId="214748387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2143185556" sldId="214748388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2785001573" sldId="214748388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1423260862" sldId="214748388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996939172" sldId="2147483883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78900004" sldId="2147483884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2043386062" sldId="2147483885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2213740825" sldId="2147483886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1194785017" sldId="2147483887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3246815185" sldId="2147483888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179512903" sldId="2147483889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2021533837" sldId="2147483890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2635562138" sldId="2147483891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3703065198" sldId="2147483892"/>
          </pc:sldLayoutMkLst>
        </pc:sldLayoutChg>
        <pc:sldLayoutChg chg="add del mod replId">
          <pc:chgData name="Glen Scott" userId="S::glen@edinburghcarerscouncil.co.uk::5b5ba040-ace2-4d6f-b714-2de564bf82ad" providerId="AD" clId="Web-{4BA261AB-AB4C-0D88-A5E5-F0FB48B69D5E}" dt="2022-10-20T09:35:54.234" v="423"/>
          <pc:sldLayoutMkLst>
            <pc:docMk/>
            <pc:sldMasterMk cId="2586543217" sldId="2147483876"/>
            <pc:sldLayoutMk cId="989761043" sldId="2147483893"/>
          </pc:sldLayoutMkLst>
        </pc:sldLayoutChg>
      </pc:sldMasterChg>
    </pc:docChg>
  </pc:docChgLst>
  <pc:docChgLst>
    <pc:chgData name="Glen Scott" userId="S::glen@edinburghcarerscouncil.co.uk::5b5ba040-ace2-4d6f-b714-2de564bf82ad" providerId="AD" clId="Web-{97F40976-2DC9-4E62-8660-F404B1C6B56F}"/>
    <pc:docChg chg="addSld delSld modSld">
      <pc:chgData name="Glen Scott" userId="S::glen@edinburghcarerscouncil.co.uk::5b5ba040-ace2-4d6f-b714-2de564bf82ad" providerId="AD" clId="Web-{97F40976-2DC9-4E62-8660-F404B1C6B56F}" dt="2022-10-18T10:46:41.443" v="147" actId="20577"/>
      <pc:docMkLst>
        <pc:docMk/>
      </pc:docMkLst>
      <pc:sldChg chg="del">
        <pc:chgData name="Glen Scott" userId="S::glen@edinburghcarerscouncil.co.uk::5b5ba040-ace2-4d6f-b714-2de564bf82ad" providerId="AD" clId="Web-{97F40976-2DC9-4E62-8660-F404B1C6B56F}" dt="2022-10-18T09:35:18.925" v="13"/>
        <pc:sldMkLst>
          <pc:docMk/>
          <pc:sldMk cId="3779697902" sldId="265"/>
        </pc:sldMkLst>
      </pc:sldChg>
      <pc:sldChg chg="modSp">
        <pc:chgData name="Glen Scott" userId="S::glen@edinburghcarerscouncil.co.uk::5b5ba040-ace2-4d6f-b714-2de564bf82ad" providerId="AD" clId="Web-{97F40976-2DC9-4E62-8660-F404B1C6B56F}" dt="2022-10-18T09:30:54.761" v="12" actId="20577"/>
        <pc:sldMkLst>
          <pc:docMk/>
          <pc:sldMk cId="1747223087" sldId="270"/>
        </pc:sldMkLst>
        <pc:spChg chg="mod">
          <ac:chgData name="Glen Scott" userId="S::glen@edinburghcarerscouncil.co.uk::5b5ba040-ace2-4d6f-b714-2de564bf82ad" providerId="AD" clId="Web-{97F40976-2DC9-4E62-8660-F404B1C6B56F}" dt="2022-10-18T09:30:54.761" v="12" actId="20577"/>
          <ac:spMkLst>
            <pc:docMk/>
            <pc:sldMk cId="1747223087" sldId="270"/>
            <ac:spMk id="3" creationId="{BF29C11A-6AFD-7567-453B-AD79A184856A}"/>
          </ac:spMkLst>
        </pc:spChg>
      </pc:sldChg>
      <pc:sldChg chg="modSp new">
        <pc:chgData name="Glen Scott" userId="S::glen@edinburghcarerscouncil.co.uk::5b5ba040-ace2-4d6f-b714-2de564bf82ad" providerId="AD" clId="Web-{97F40976-2DC9-4E62-8660-F404B1C6B56F}" dt="2022-10-18T09:55:57.134" v="25" actId="20577"/>
        <pc:sldMkLst>
          <pc:docMk/>
          <pc:sldMk cId="2576376521" sldId="271"/>
        </pc:sldMkLst>
        <pc:spChg chg="mod">
          <ac:chgData name="Glen Scott" userId="S::glen@edinburghcarerscouncil.co.uk::5b5ba040-ace2-4d6f-b714-2de564bf82ad" providerId="AD" clId="Web-{97F40976-2DC9-4E62-8660-F404B1C6B56F}" dt="2022-10-18T09:55:57.134" v="25" actId="20577"/>
          <ac:spMkLst>
            <pc:docMk/>
            <pc:sldMk cId="2576376521" sldId="271"/>
            <ac:spMk id="2" creationId="{6283850C-225B-EA5A-3424-73B87B91F4D6}"/>
          </ac:spMkLst>
        </pc:spChg>
      </pc:sldChg>
      <pc:sldChg chg="modSp new">
        <pc:chgData name="Glen Scott" userId="S::glen@edinburghcarerscouncil.co.uk::5b5ba040-ace2-4d6f-b714-2de564bf82ad" providerId="AD" clId="Web-{97F40976-2DC9-4E62-8660-F404B1C6B56F}" dt="2022-10-18T10:46:41.443" v="147" actId="20577"/>
        <pc:sldMkLst>
          <pc:docMk/>
          <pc:sldMk cId="1637618469" sldId="272"/>
        </pc:sldMkLst>
        <pc:spChg chg="mod">
          <ac:chgData name="Glen Scott" userId="S::glen@edinburghcarerscouncil.co.uk::5b5ba040-ace2-4d6f-b714-2de564bf82ad" providerId="AD" clId="Web-{97F40976-2DC9-4E62-8660-F404B1C6B56F}" dt="2022-10-18T10:14:29.245" v="31" actId="20577"/>
          <ac:spMkLst>
            <pc:docMk/>
            <pc:sldMk cId="1637618469" sldId="272"/>
            <ac:spMk id="2" creationId="{672FABE3-1494-9EE7-04F5-DFCEA91E1FA5}"/>
          </ac:spMkLst>
        </pc:spChg>
        <pc:spChg chg="mod">
          <ac:chgData name="Glen Scott" userId="S::glen@edinburghcarerscouncil.co.uk::5b5ba040-ace2-4d6f-b714-2de564bf82ad" providerId="AD" clId="Web-{97F40976-2DC9-4E62-8660-F404B1C6B56F}" dt="2022-10-18T10:46:41.443" v="147" actId="20577"/>
          <ac:spMkLst>
            <pc:docMk/>
            <pc:sldMk cId="1637618469" sldId="272"/>
            <ac:spMk id="3" creationId="{07E2C77C-6E10-BC8A-748C-7C7FF7D053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7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9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0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8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6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2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73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42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62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74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achael@edinburghcarerscouncil.co.uk" TargetMode="External"/><Relationship Id="rId2" Type="http://schemas.openxmlformats.org/officeDocument/2006/relationships/hyperlink" Target="mailto:info@edinburghcarerscouncil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mmy@edinburghcarerscouncil.co.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83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FABE3-1494-9EE7-04F5-DFCEA91E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>
                <a:cs typeface="Calibri Light"/>
              </a:rPr>
              <a:t>Our Goals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2C77C-6E10-BC8A-748C-7C7FF7D0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>
                <a:cs typeface="Calibri" panose="020F0502020204030204"/>
              </a:rPr>
              <a:t>For carers to: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Be respected, valued and taken seriously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Be recognised for the importance of their contribution.</a:t>
            </a:r>
          </a:p>
          <a:p>
            <a:r>
              <a:rPr lang="en-GB" sz="2000">
                <a:ea typeface="+mn-lt"/>
                <a:cs typeface="+mn-lt"/>
              </a:rPr>
              <a:t>   Have  access to information that will assist them to care effectively while maintaining their own health and quality of life. </a:t>
            </a:r>
          </a:p>
          <a:p>
            <a:r>
              <a:rPr lang="en-GB" sz="2000">
                <a:ea typeface="+mn-lt"/>
                <a:cs typeface="+mn-lt"/>
              </a:rPr>
              <a:t>   Receive practical and emotional support at different stages     </a:t>
            </a:r>
            <a:endParaRPr lang="en-GB" sz="2000"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cs typeface="Calibri" panose="020F0502020204030204"/>
              </a:rPr>
              <a:t>  Be involved at all levels of planning, development and implementation of services</a:t>
            </a:r>
          </a:p>
          <a:p>
            <a:pPr marL="457200" indent="-457200"/>
            <a:endParaRPr lang="en-GB" sz="2000">
              <a:cs typeface="Calibri" panose="020F0502020204030204"/>
            </a:endParaRPr>
          </a:p>
          <a:p>
            <a:pPr marL="457200" indent="-457200"/>
            <a:endParaRPr lang="en-GB" sz="2000">
              <a:cs typeface="Calibri" panose="020F0502020204030204"/>
            </a:endParaRPr>
          </a:p>
          <a:p>
            <a:pPr marL="457200" indent="-457200"/>
            <a:endParaRPr lang="en-GB" sz="2000">
              <a:cs typeface="Calibri" panose="020F0502020204030204"/>
            </a:endParaRPr>
          </a:p>
        </p:txBody>
      </p:sp>
      <p:pic>
        <p:nvPicPr>
          <p:cNvPr id="27" name="Picture 4" descr="Two people holding each other's hands">
            <a:extLst>
              <a:ext uri="{FF2B5EF4-FFF2-40B4-BE49-F238E27FC236}">
                <a16:creationId xmlns:a16="http://schemas.microsoft.com/office/drawing/2014/main" xmlns="" id="{C8603201-B0C7-4D73-DD45-B5630B86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271" r="30676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26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761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142ED-424E-CF1E-758E-BB1E9611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  <a:cs typeface="Calibri Light"/>
              </a:rPr>
              <a:t>Services we provide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9C11A-6AFD-7567-453B-AD79A184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38" y="1516835"/>
            <a:ext cx="7315200" cy="41211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200" b="1">
                <a:cs typeface="Calibri"/>
              </a:rPr>
              <a:t>Independent Advocacy </a:t>
            </a:r>
            <a:endParaRPr lang="en-US"/>
          </a:p>
          <a:p>
            <a:pPr marL="0" indent="0">
              <a:buNone/>
            </a:pPr>
            <a:r>
              <a:rPr lang="en-GB" sz="2200">
                <a:cs typeface="Calibri"/>
              </a:rPr>
              <a:t>Unpaid carers who support someone with mental health difficulties, learning disability, TBI, autism, dementia and physical disabilities. </a:t>
            </a:r>
            <a:endParaRPr lang="en-GB">
              <a:cs typeface="Calibri" panose="020F0502020204030204"/>
            </a:endParaRPr>
          </a:p>
          <a:p>
            <a:r>
              <a:rPr lang="en-GB" sz="2200" b="1">
                <a:cs typeface="Calibri"/>
              </a:rPr>
              <a:t>Peer support – 1 to 1 and group setting</a:t>
            </a:r>
          </a:p>
          <a:p>
            <a:pPr marL="0" indent="0">
              <a:buNone/>
            </a:pPr>
            <a:r>
              <a:rPr lang="en-GB" sz="2200">
                <a:ea typeface="+mn-lt"/>
                <a:cs typeface="+mn-lt"/>
              </a:rPr>
              <a:t>Carers or former carers sharing experiences and providing practical and emotional support. </a:t>
            </a:r>
            <a:endParaRPr lang="en-GB" sz="2200"/>
          </a:p>
          <a:p>
            <a:pPr marL="0" indent="0">
              <a:buNone/>
            </a:pPr>
            <a:r>
              <a:rPr lang="en-GB" sz="2200">
                <a:cs typeface="Calibri"/>
              </a:rPr>
              <a:t>*New Peer Support Eating Disorders Service*</a:t>
            </a:r>
          </a:p>
          <a:p>
            <a:pPr marL="0" indent="0">
              <a:buNone/>
            </a:pPr>
            <a:endParaRPr lang="en-GB" sz="2200" b="1">
              <a:cs typeface="Calibri"/>
            </a:endParaRPr>
          </a:p>
          <a:p>
            <a:r>
              <a:rPr lang="en-GB" sz="2200" b="1">
                <a:cs typeface="Calibri"/>
              </a:rPr>
              <a:t>Carers Forum </a:t>
            </a:r>
          </a:p>
          <a:p>
            <a:pPr marL="0" indent="0">
              <a:buNone/>
            </a:pPr>
            <a:r>
              <a:rPr lang="en-GB" sz="2200" b="1">
                <a:cs typeface="Calibri"/>
              </a:rPr>
              <a:t>Independent Collective Advocacy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 sz="2200">
                <a:cs typeface="Calibri"/>
              </a:rPr>
              <a:t>Bimonthly meeting where carers can express their views. Raise issues </a:t>
            </a:r>
            <a:r>
              <a:rPr lang="en-GB" sz="2200" dirty="0">
                <a:cs typeface="Calibri"/>
              </a:rPr>
              <a:t>and discuss policies. </a:t>
            </a:r>
          </a:p>
        </p:txBody>
      </p:sp>
      <p:pic>
        <p:nvPicPr>
          <p:cNvPr id="9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87C8C404-919E-3568-B79D-A9DBC3A0C7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1864" y="892038"/>
            <a:ext cx="2743200" cy="1821485"/>
          </a:xfrm>
          <a:prstGeom prst="rect">
            <a:avLst/>
          </a:prstGeom>
        </p:spPr>
      </p:pic>
      <p:pic>
        <p:nvPicPr>
          <p:cNvPr id="11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79874866-BAA1-DB91-21E2-1E0109AA9D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4321" y="4145581"/>
            <a:ext cx="2743200" cy="17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The Role of Advocacy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Advocacy support is about ensuring that carers views are heard and represented directly. It can provide:</a:t>
            </a:r>
          </a:p>
          <a:p>
            <a:endParaRPr lang="en-GB"/>
          </a:p>
          <a:p>
            <a:r>
              <a:rPr lang="en-GB"/>
              <a:t>Information and support around carers rights, including as Named Person, Welfare Guardian, Power of Attorney.</a:t>
            </a:r>
          </a:p>
          <a:p>
            <a:r>
              <a:rPr lang="en-GB"/>
              <a:t>Assistance and support at meetings, mental health tribunals or reviews with medical and social care staff.</a:t>
            </a:r>
          </a:p>
          <a:p>
            <a:r>
              <a:rPr lang="en-GB"/>
              <a:t>Help with letters and forms and, raising issues on behalf of carers.</a:t>
            </a:r>
          </a:p>
          <a:p>
            <a:r>
              <a:rPr lang="en-GB"/>
              <a:t>Support to carers of people who are going through a period of transition.</a:t>
            </a:r>
          </a:p>
          <a:p>
            <a:r>
              <a:rPr lang="en-GB"/>
              <a:t>Assistance to access ongoing support for carers.</a:t>
            </a:r>
          </a:p>
          <a:p>
            <a:r>
              <a:rPr lang="en-GB"/>
              <a:t>Collective Advocacy to represent carers views in relation to service planning and delivery and Health and Social Care Policies.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488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Carers’ Rights/Wider Context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/>
              <a:t>Mental Health (Scotland) Act 2015</a:t>
            </a:r>
          </a:p>
          <a:p>
            <a:r>
              <a:rPr lang="en-GB" sz="2000"/>
              <a:t>Adults with Incapacity (Scotland) Act 2000</a:t>
            </a:r>
            <a:endParaRPr lang="en-GB" sz="2000">
              <a:cs typeface="Calibri"/>
            </a:endParaRPr>
          </a:p>
          <a:p>
            <a:r>
              <a:rPr lang="en-GB" sz="2000"/>
              <a:t>Carers (Scotland) Act 2016</a:t>
            </a:r>
            <a:endParaRPr lang="en-GB" sz="2000">
              <a:cs typeface="Calibri"/>
            </a:endParaRPr>
          </a:p>
          <a:p>
            <a:r>
              <a:rPr lang="en-GB" sz="2000"/>
              <a:t>Adult Support and Protection (Scotland) Act 2007</a:t>
            </a:r>
            <a:endParaRPr lang="en-GB" sz="2000">
              <a:cs typeface="Calibri"/>
            </a:endParaRPr>
          </a:p>
          <a:p>
            <a:r>
              <a:rPr lang="en-GB" sz="2000"/>
              <a:t>National Carers Strategy</a:t>
            </a:r>
            <a:endParaRPr lang="en-GB" sz="2000">
              <a:cs typeface="Calibri"/>
            </a:endParaRPr>
          </a:p>
          <a:p>
            <a:r>
              <a:rPr lang="en-GB" sz="2000"/>
              <a:t>Carers Information Strategy</a:t>
            </a:r>
            <a:endParaRPr lang="en-GB" sz="2000">
              <a:cs typeface="Calibri"/>
            </a:endParaRPr>
          </a:p>
          <a:p>
            <a:pPr marL="0" indent="0">
              <a:buNone/>
            </a:pPr>
            <a:endParaRPr lang="en-GB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195FF66-F990-262D-2967-84CF1F79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897" r="1089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46421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Issues/needs for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Information and support – difficulty accessing information and understanding complexity of criminal law, mental health legislation, procedures and rights.</a:t>
            </a:r>
          </a:p>
          <a:p>
            <a:r>
              <a:rPr lang="en-GB"/>
              <a:t>Lack of involvement – in care planning and particularly around discharge/transfer.</a:t>
            </a:r>
          </a:p>
          <a:p>
            <a:r>
              <a:rPr lang="en-GB"/>
              <a:t>Assumptions – by professionals about carers role and the support they will provide.</a:t>
            </a:r>
          </a:p>
          <a:p>
            <a:r>
              <a:rPr lang="en-GB"/>
              <a:t>Early intervention – referral by GP to specialist MH services and earlier support from Police when carers raise concerns.</a:t>
            </a:r>
          </a:p>
          <a:p>
            <a:r>
              <a:rPr lang="en-GB"/>
              <a:t>Communication – guidance for staff around information sharing and confidentiality.</a:t>
            </a:r>
          </a:p>
          <a:p>
            <a:r>
              <a:rPr lang="en-GB"/>
              <a:t>Stigma – particularly in relation to the term forensic.</a:t>
            </a:r>
          </a:p>
          <a:p>
            <a:r>
              <a:rPr lang="en-GB"/>
              <a:t>Geography – specialist/forensic mental health services may be a considerable distance away.</a:t>
            </a:r>
          </a:p>
          <a:p>
            <a:r>
              <a:rPr lang="en-GB"/>
              <a:t>Finances – e.g. travel costs for visiting.</a:t>
            </a:r>
          </a:p>
          <a:p>
            <a:r>
              <a:rPr lang="en-GB"/>
              <a:t>Relationships – communication breakdown within families, changing relationships with person cared for.</a:t>
            </a:r>
          </a:p>
          <a:p>
            <a:r>
              <a:rPr lang="en-GB"/>
              <a:t>Health – carers often experience health problems as a direct result of their caring role.</a:t>
            </a:r>
          </a:p>
          <a:p>
            <a:r>
              <a:rPr lang="en-GB"/>
              <a:t>Work – balancing caring role with work. </a:t>
            </a:r>
          </a:p>
        </p:txBody>
      </p:sp>
    </p:spTree>
    <p:extLst>
      <p:ext uri="{BB962C8B-B14F-4D97-AF65-F5344CB8AC3E}">
        <p14:creationId xmlns:p14="http://schemas.microsoft.com/office/powerpoint/2010/main" xmlns="" val="297535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3850C-225B-EA5A-3424-73B87B91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  <a:cs typeface="Calibri Light"/>
              </a:rPr>
              <a:t>Accessing our services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7141E-A6FA-18C4-C840-02581000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2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Referrals</a:t>
            </a:r>
          </a:p>
          <a:p>
            <a:pPr marL="0" indent="0">
              <a:buNone/>
            </a:pPr>
            <a:r>
              <a:rPr lang="en-GB" sz="2400" u="sng" dirty="0">
                <a:cs typeface="Calibri"/>
              </a:rPr>
              <a:t>Self-referrals are welcome</a:t>
            </a:r>
          </a:p>
          <a:p>
            <a:pPr marL="0" indent="0">
              <a:buNone/>
            </a:pPr>
            <a:r>
              <a:rPr lang="en-GB" sz="2400" dirty="0">
                <a:cs typeface="Calibri"/>
              </a:rPr>
              <a:t>Anyone can refer a carer to our services. </a:t>
            </a:r>
            <a:endParaRPr lang="en-GB" dirty="0"/>
          </a:p>
          <a:p>
            <a:pPr marL="0" indent="0">
              <a:buNone/>
            </a:pPr>
            <a:endParaRPr lang="en-GB" sz="2400"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cs typeface="Calibri"/>
              </a:rPr>
              <a:t>General referrals: </a:t>
            </a:r>
            <a:r>
              <a:rPr lang="en-GB" sz="2400" dirty="0">
                <a:cs typeface="Calibri"/>
                <a:hlinkClick r:id="rId2"/>
              </a:rPr>
              <a:t>info@edinburghcarerscouncil.co.uk</a:t>
            </a:r>
            <a:endParaRPr lang="en-GB" sz="2400" dirty="0"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cs typeface="Calibri"/>
              </a:rPr>
              <a:t>Peer support: </a:t>
            </a:r>
            <a:r>
              <a:rPr lang="en-GB" sz="2400" dirty="0">
                <a:cs typeface="Calibri"/>
                <a:hlinkClick r:id="rId3"/>
              </a:rPr>
              <a:t>rachael@edinburghcarerscouncil.co.uk</a:t>
            </a:r>
            <a:endParaRPr lang="en-GB" sz="2400" dirty="0"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cs typeface="Calibri"/>
              </a:rPr>
              <a:t>Peer support(Eating Disorder): </a:t>
            </a:r>
            <a:r>
              <a:rPr lang="en-GB" sz="2400" dirty="0">
                <a:cs typeface="Calibri"/>
                <a:hlinkClick r:id="rId4"/>
              </a:rPr>
              <a:t>emmy@edinburghcarerscouncil.co.uk</a:t>
            </a:r>
            <a:endParaRPr lang="en-GB" sz="2400" dirty="0"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cs typeface="Calibri"/>
              </a:rPr>
              <a:t>Tel: 0131 322 8480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7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4" y="291680"/>
            <a:ext cx="12164458" cy="64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47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Our Goals</vt:lpstr>
      <vt:lpstr>Services we provide</vt:lpstr>
      <vt:lpstr>The Role of Advocacy </vt:lpstr>
      <vt:lpstr>Carers’ Rights/Wider Context</vt:lpstr>
      <vt:lpstr>Issues/needs for carers</vt:lpstr>
      <vt:lpstr>Accessing our services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Arthur</dc:creator>
  <cp:lastModifiedBy>Keith.Lugton</cp:lastModifiedBy>
  <cp:revision>9</cp:revision>
  <cp:lastPrinted>2019-01-25T12:55:02Z</cp:lastPrinted>
  <dcterms:created xsi:type="dcterms:W3CDTF">2018-01-29T11:25:48Z</dcterms:created>
  <dcterms:modified xsi:type="dcterms:W3CDTF">2022-11-22T16:18:35Z</dcterms:modified>
</cp:coreProperties>
</file>