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2" r:id="rId3"/>
    <p:sldId id="270" r:id="rId4"/>
    <p:sldId id="273" r:id="rId5"/>
    <p:sldId id="266" r:id="rId6"/>
    <p:sldId id="264" r:id="rId7"/>
    <p:sldId id="267" r:id="rId8"/>
    <p:sldId id="271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4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B8B37-2590-494A-9B83-5095B0EA7A4E}" v="228" dt="2024-02-22T09:36:50.246"/>
    <p1510:client id="{DD3415A8-02AF-0F69-908A-96CE564D894B}" v="1413" dt="2024-02-22T10:00:37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Scott" userId="S::glen@edinburghcarerscouncil.co.uk::5b5ba040-ace2-4d6f-b714-2de564bf82ad" providerId="AD" clId="Web-{3A37BA41-4691-932C-1A2A-67CF27538B82}"/>
    <pc:docChg chg="modSld">
      <pc:chgData name="Glen Scott" userId="S::glen@edinburghcarerscouncil.co.uk::5b5ba040-ace2-4d6f-b714-2de564bf82ad" providerId="AD" clId="Web-{3A37BA41-4691-932C-1A2A-67CF27538B82}" dt="2023-08-29T09:43:39.069" v="2" actId="20577"/>
      <pc:docMkLst>
        <pc:docMk/>
      </pc:docMkLst>
      <pc:sldChg chg="modSp">
        <pc:chgData name="Glen Scott" userId="S::glen@edinburghcarerscouncil.co.uk::5b5ba040-ace2-4d6f-b714-2de564bf82ad" providerId="AD" clId="Web-{3A37BA41-4691-932C-1A2A-67CF27538B82}" dt="2023-08-29T09:43:39.069" v="2" actId="20577"/>
        <pc:sldMkLst>
          <pc:docMk/>
          <pc:sldMk cId="2576376521" sldId="271"/>
        </pc:sldMkLst>
        <pc:spChg chg="mod">
          <ac:chgData name="Glen Scott" userId="S::glen@edinburghcarerscouncil.co.uk::5b5ba040-ace2-4d6f-b714-2de564bf82ad" providerId="AD" clId="Web-{3A37BA41-4691-932C-1A2A-67CF27538B82}" dt="2023-08-29T09:43:39.069" v="2" actId="20577"/>
          <ac:spMkLst>
            <pc:docMk/>
            <pc:sldMk cId="2576376521" sldId="271"/>
            <ac:spMk id="3" creationId="{0717141E-A6FA-18C4-C840-025810006CFC}"/>
          </ac:spMkLst>
        </pc:spChg>
      </pc:sldChg>
    </pc:docChg>
  </pc:docChgLst>
  <pc:docChgLst>
    <pc:chgData name="Glen Scott" userId="S::glen@edinburghcarerscouncil.co.uk::5b5ba040-ace2-4d6f-b714-2de564bf82ad" providerId="AD" clId="Web-{DD3415A8-02AF-0F69-908A-96CE564D894B}"/>
    <pc:docChg chg="addSld modSld">
      <pc:chgData name="Glen Scott" userId="S::glen@edinburghcarerscouncil.co.uk::5b5ba040-ace2-4d6f-b714-2de564bf82ad" providerId="AD" clId="Web-{DD3415A8-02AF-0F69-908A-96CE564D894B}" dt="2024-02-22T10:00:37.427" v="1028" actId="20577"/>
      <pc:docMkLst>
        <pc:docMk/>
      </pc:docMkLst>
      <pc:sldChg chg="modSp">
        <pc:chgData name="Glen Scott" userId="S::glen@edinburghcarerscouncil.co.uk::5b5ba040-ace2-4d6f-b714-2de564bf82ad" providerId="AD" clId="Web-{DD3415A8-02AF-0F69-908A-96CE564D894B}" dt="2024-02-22T09:13:36.059" v="57" actId="20577"/>
        <pc:sldMkLst>
          <pc:docMk/>
          <pc:sldMk cId="3464212841" sldId="264"/>
        </pc:sldMkLst>
        <pc:spChg chg="mod">
          <ac:chgData name="Glen Scott" userId="S::glen@edinburghcarerscouncil.co.uk::5b5ba040-ace2-4d6f-b714-2de564bf82ad" providerId="AD" clId="Web-{DD3415A8-02AF-0F69-908A-96CE564D894B}" dt="2024-02-22T09:13:36.059" v="57" actId="20577"/>
          <ac:spMkLst>
            <pc:docMk/>
            <pc:sldMk cId="3464212841" sldId="264"/>
            <ac:spMk id="2" creationId="{00000000-0000-0000-0000-000000000000}"/>
          </ac:spMkLst>
        </pc:spChg>
      </pc:sldChg>
      <pc:sldChg chg="addSp delSp modSp mod setBg">
        <pc:chgData name="Glen Scott" userId="S::glen@edinburghcarerscouncil.co.uk::5b5ba040-ace2-4d6f-b714-2de564bf82ad" providerId="AD" clId="Web-{DD3415A8-02AF-0F69-908A-96CE564D894B}" dt="2024-02-22T09:25:24.682" v="267"/>
        <pc:sldMkLst>
          <pc:docMk/>
          <pc:sldMk cId="1747223087" sldId="270"/>
        </pc:sldMkLst>
        <pc:spChg chg="mod">
          <ac:chgData name="Glen Scott" userId="S::glen@edinburghcarerscouncil.co.uk::5b5ba040-ace2-4d6f-b714-2de564bf82ad" providerId="AD" clId="Web-{DD3415A8-02AF-0F69-908A-96CE564D894B}" dt="2024-02-22T09:25:24.682" v="267"/>
          <ac:spMkLst>
            <pc:docMk/>
            <pc:sldMk cId="1747223087" sldId="270"/>
            <ac:spMk id="2" creationId="{07D142ED-424E-CF1E-758E-BB1E9611DD03}"/>
          </ac:spMkLst>
        </pc:spChg>
        <pc:spChg chg="mod">
          <ac:chgData name="Glen Scott" userId="S::glen@edinburghcarerscouncil.co.uk::5b5ba040-ace2-4d6f-b714-2de564bf82ad" providerId="AD" clId="Web-{DD3415A8-02AF-0F69-908A-96CE564D894B}" dt="2024-02-22T09:25:24.682" v="267"/>
          <ac:spMkLst>
            <pc:docMk/>
            <pc:sldMk cId="1747223087" sldId="270"/>
            <ac:spMk id="3" creationId="{BF29C11A-6AFD-7567-453B-AD79A184856A}"/>
          </ac:spMkLst>
        </pc:spChg>
        <pc:spChg chg="add del">
          <ac:chgData name="Glen Scott" userId="S::glen@edinburghcarerscouncil.co.uk::5b5ba040-ace2-4d6f-b714-2de564bf82ad" providerId="AD" clId="Web-{DD3415A8-02AF-0F69-908A-96CE564D894B}" dt="2024-02-22T09:25:24.682" v="267"/>
          <ac:spMkLst>
            <pc:docMk/>
            <pc:sldMk cId="1747223087" sldId="270"/>
            <ac:spMk id="16" creationId="{D2B783EE-0239-4717-BBEA-8C9EAC61C824}"/>
          </ac:spMkLst>
        </pc:spChg>
        <pc:spChg chg="add del">
          <ac:chgData name="Glen Scott" userId="S::glen@edinburghcarerscouncil.co.uk::5b5ba040-ace2-4d6f-b714-2de564bf82ad" providerId="AD" clId="Web-{DD3415A8-02AF-0F69-908A-96CE564D894B}" dt="2024-02-22T09:25:24.682" v="267"/>
          <ac:spMkLst>
            <pc:docMk/>
            <pc:sldMk cId="1747223087" sldId="270"/>
            <ac:spMk id="18" creationId="{A7B99495-F43F-4D80-A44F-2CB4764EB90B}"/>
          </ac:spMkLst>
        </pc:spChg>
        <pc:spChg chg="add del">
          <ac:chgData name="Glen Scott" userId="S::glen@edinburghcarerscouncil.co.uk::5b5ba040-ace2-4d6f-b714-2de564bf82ad" providerId="AD" clId="Web-{DD3415A8-02AF-0F69-908A-96CE564D894B}" dt="2024-02-22T09:25:24.682" v="267"/>
          <ac:spMkLst>
            <pc:docMk/>
            <pc:sldMk cId="1747223087" sldId="270"/>
            <ac:spMk id="20" creationId="{70BEB1E7-2F88-40BC-B73D-42E5B6F80BFC}"/>
          </ac:spMkLst>
        </pc:spChg>
        <pc:picChg chg="mod ord">
          <ac:chgData name="Glen Scott" userId="S::glen@edinburghcarerscouncil.co.uk::5b5ba040-ace2-4d6f-b714-2de564bf82ad" providerId="AD" clId="Web-{DD3415A8-02AF-0F69-908A-96CE564D894B}" dt="2024-02-22T09:25:24.682" v="267"/>
          <ac:picMkLst>
            <pc:docMk/>
            <pc:sldMk cId="1747223087" sldId="270"/>
            <ac:picMk id="9" creationId="{87C8C404-919E-3568-B79D-A9DBC3A0C773}"/>
          </ac:picMkLst>
        </pc:picChg>
        <pc:picChg chg="mod">
          <ac:chgData name="Glen Scott" userId="S::glen@edinburghcarerscouncil.co.uk::5b5ba040-ace2-4d6f-b714-2de564bf82ad" providerId="AD" clId="Web-{DD3415A8-02AF-0F69-908A-96CE564D894B}" dt="2024-02-22T09:25:24.682" v="267"/>
          <ac:picMkLst>
            <pc:docMk/>
            <pc:sldMk cId="1747223087" sldId="270"/>
            <ac:picMk id="11" creationId="{79874866-BAA1-DB91-21E2-1E0109AA9D1F}"/>
          </ac:picMkLst>
        </pc:picChg>
      </pc:sldChg>
      <pc:sldChg chg="addSp delSp modSp">
        <pc:chgData name="Glen Scott" userId="S::glen@edinburghcarerscouncil.co.uk::5b5ba040-ace2-4d6f-b714-2de564bf82ad" providerId="AD" clId="Web-{DD3415A8-02AF-0F69-908A-96CE564D894B}" dt="2024-02-22T10:00:37.427" v="1028" actId="20577"/>
        <pc:sldMkLst>
          <pc:docMk/>
          <pc:sldMk cId="2576376521" sldId="271"/>
        </pc:sldMkLst>
        <pc:spChg chg="add del mod">
          <ac:chgData name="Glen Scott" userId="S::glen@edinburghcarerscouncil.co.uk::5b5ba040-ace2-4d6f-b714-2de564bf82ad" providerId="AD" clId="Web-{DD3415A8-02AF-0F69-908A-96CE564D894B}" dt="2024-02-22T10:00:37.427" v="1028" actId="20577"/>
          <ac:spMkLst>
            <pc:docMk/>
            <pc:sldMk cId="2576376521" sldId="271"/>
            <ac:spMk id="3" creationId="{0717141E-A6FA-18C4-C840-025810006CFC}"/>
          </ac:spMkLst>
        </pc:spChg>
        <pc:graphicFrameChg chg="add del mod">
          <ac:chgData name="Glen Scott" userId="S::glen@edinburghcarerscouncil.co.uk::5b5ba040-ace2-4d6f-b714-2de564bf82ad" providerId="AD" clId="Web-{DD3415A8-02AF-0F69-908A-96CE564D894B}" dt="2024-02-22T09:56:45.162" v="978"/>
          <ac:graphicFrameMkLst>
            <pc:docMk/>
            <pc:sldMk cId="2576376521" sldId="271"/>
            <ac:graphicFrameMk id="5" creationId="{4B850676-4299-3C0B-5993-7BCC4C4FA09B}"/>
          </ac:graphicFrameMkLst>
        </pc:graphicFrameChg>
      </pc:sldChg>
      <pc:sldChg chg="modSp">
        <pc:chgData name="Glen Scott" userId="S::glen@edinburghcarerscouncil.co.uk::5b5ba040-ace2-4d6f-b714-2de564bf82ad" providerId="AD" clId="Web-{DD3415A8-02AF-0F69-908A-96CE564D894B}" dt="2024-02-22T09:14:53.720" v="67" actId="20577"/>
        <pc:sldMkLst>
          <pc:docMk/>
          <pc:sldMk cId="1637618469" sldId="272"/>
        </pc:sldMkLst>
        <pc:spChg chg="mod">
          <ac:chgData name="Glen Scott" userId="S::glen@edinburghcarerscouncil.co.uk::5b5ba040-ace2-4d6f-b714-2de564bf82ad" providerId="AD" clId="Web-{DD3415A8-02AF-0F69-908A-96CE564D894B}" dt="2024-02-22T09:14:53.720" v="67" actId="20577"/>
          <ac:spMkLst>
            <pc:docMk/>
            <pc:sldMk cId="1637618469" sldId="272"/>
            <ac:spMk id="2" creationId="{672FABE3-1494-9EE7-04F5-DFCEA91E1FA5}"/>
          </ac:spMkLst>
        </pc:spChg>
      </pc:sldChg>
      <pc:sldChg chg="addSp delSp modSp new mod setBg setClrOvrMap">
        <pc:chgData name="Glen Scott" userId="S::glen@edinburghcarerscouncil.co.uk::5b5ba040-ace2-4d6f-b714-2de564bf82ad" providerId="AD" clId="Web-{DD3415A8-02AF-0F69-908A-96CE564D894B}" dt="2024-02-22T09:51:14.391" v="862" actId="20577"/>
        <pc:sldMkLst>
          <pc:docMk/>
          <pc:sldMk cId="4091041990" sldId="273"/>
        </pc:sldMkLst>
        <pc:spChg chg="mod">
          <ac:chgData name="Glen Scott" userId="S::glen@edinburghcarerscouncil.co.uk::5b5ba040-ace2-4d6f-b714-2de564bf82ad" providerId="AD" clId="Web-{DD3415A8-02AF-0F69-908A-96CE564D894B}" dt="2024-02-22T09:48:33.443" v="762"/>
          <ac:spMkLst>
            <pc:docMk/>
            <pc:sldMk cId="4091041990" sldId="273"/>
            <ac:spMk id="2" creationId="{F2A6D99D-1636-8A90-CED5-D8EA9514034F}"/>
          </ac:spMkLst>
        </pc:spChg>
        <pc:spChg chg="mod">
          <ac:chgData name="Glen Scott" userId="S::glen@edinburghcarerscouncil.co.uk::5b5ba040-ace2-4d6f-b714-2de564bf82ad" providerId="AD" clId="Web-{DD3415A8-02AF-0F69-908A-96CE564D894B}" dt="2024-02-22T09:51:14.391" v="862" actId="20577"/>
          <ac:spMkLst>
            <pc:docMk/>
            <pc:sldMk cId="4091041990" sldId="273"/>
            <ac:spMk id="3" creationId="{80D3AF64-7BDD-E42A-F017-F245EB08BCD4}"/>
          </ac:spMkLst>
        </pc:spChg>
        <pc:spChg chg="add mod">
          <ac:chgData name="Glen Scott" userId="S::glen@edinburghcarerscouncil.co.uk::5b5ba040-ace2-4d6f-b714-2de564bf82ad" providerId="AD" clId="Web-{DD3415A8-02AF-0F69-908A-96CE564D894B}" dt="2024-02-22T09:48:33.443" v="762"/>
          <ac:spMkLst>
            <pc:docMk/>
            <pc:sldMk cId="4091041990" sldId="273"/>
            <ac:spMk id="4" creationId="{12E80D78-FE4F-AAE7-215C-8739D3FAE84E}"/>
          </ac:spMkLst>
        </pc:spChg>
        <pc:spChg chg="add del mod">
          <ac:chgData name="Glen Scott" userId="S::glen@edinburghcarerscouncil.co.uk::5b5ba040-ace2-4d6f-b714-2de564bf82ad" providerId="AD" clId="Web-{DD3415A8-02AF-0F69-908A-96CE564D894B}" dt="2024-02-22T09:43:43.737" v="690"/>
          <ac:spMkLst>
            <pc:docMk/>
            <pc:sldMk cId="4091041990" sldId="273"/>
            <ac:spMk id="6" creationId="{E35A04CF-97D4-4FF7-B359-C546B1F62E54}"/>
          </ac:spMkLst>
        </pc:spChg>
        <pc:spChg chg="add del">
          <ac:chgData name="Glen Scott" userId="S::glen@edinburghcarerscouncil.co.uk::5b5ba040-ace2-4d6f-b714-2de564bf82ad" providerId="AD" clId="Web-{DD3415A8-02AF-0F69-908A-96CE564D894B}" dt="2024-02-22T09:43:43.737" v="690"/>
          <ac:spMkLst>
            <pc:docMk/>
            <pc:sldMk cId="4091041990" sldId="273"/>
            <ac:spMk id="7" creationId="{1DE7243B-5109-444B-8FAF-7437C66BC0E9}"/>
          </ac:spMkLst>
        </pc:spChg>
        <pc:spChg chg="add del">
          <ac:chgData name="Glen Scott" userId="S::glen@edinburghcarerscouncil.co.uk::5b5ba040-ace2-4d6f-b714-2de564bf82ad" providerId="AD" clId="Web-{DD3415A8-02AF-0F69-908A-96CE564D894B}" dt="2024-02-22T09:44:36.631" v="692"/>
          <ac:spMkLst>
            <pc:docMk/>
            <pc:sldMk cId="4091041990" sldId="273"/>
            <ac:spMk id="8" creationId="{2A6B319F-86FE-4754-878E-06F0804D882B}"/>
          </ac:spMkLst>
        </pc:spChg>
        <pc:spChg chg="add del mod">
          <ac:chgData name="Glen Scott" userId="S::glen@edinburghcarerscouncil.co.uk::5b5ba040-ace2-4d6f-b714-2de564bf82ad" providerId="AD" clId="Web-{DD3415A8-02AF-0F69-908A-96CE564D894B}" dt="2024-02-22T09:42:44.655" v="680"/>
          <ac:spMkLst>
            <pc:docMk/>
            <pc:sldMk cId="4091041990" sldId="273"/>
            <ac:spMk id="9" creationId="{4C608BEB-860E-4094-8511-78603564A75E}"/>
          </ac:spMkLst>
        </pc:spChg>
        <pc:spChg chg="add del">
          <ac:chgData name="Glen Scott" userId="S::glen@edinburghcarerscouncil.co.uk::5b5ba040-ace2-4d6f-b714-2de564bf82ad" providerId="AD" clId="Web-{DD3415A8-02AF-0F69-908A-96CE564D894B}" dt="2024-02-22T09:44:36.631" v="692"/>
          <ac:spMkLst>
            <pc:docMk/>
            <pc:sldMk cId="4091041990" sldId="273"/>
            <ac:spMk id="10" creationId="{DCF7D1B5-3477-499F-ACC5-2C8B07F4EDB3}"/>
          </ac:spMkLst>
        </pc:spChg>
        <pc:spChg chg="add del mod">
          <ac:chgData name="Glen Scott" userId="S::glen@edinburghcarerscouncil.co.uk::5b5ba040-ace2-4d6f-b714-2de564bf82ad" providerId="AD" clId="Web-{DD3415A8-02AF-0F69-908A-96CE564D894B}" dt="2024-02-22T09:48:33.443" v="762"/>
          <ac:spMkLst>
            <pc:docMk/>
            <pc:sldMk cId="4091041990" sldId="273"/>
            <ac:spMk id="12" creationId="{4C608BEB-860E-4094-8511-78603564A75E}"/>
          </ac:spMkLst>
        </pc:spChg>
        <pc:spChg chg="add del">
          <ac:chgData name="Glen Scott" userId="S::glen@edinburghcarerscouncil.co.uk::5b5ba040-ace2-4d6f-b714-2de564bf82ad" providerId="AD" clId="Web-{DD3415A8-02AF-0F69-908A-96CE564D894B}" dt="2024-02-22T09:43:43.737" v="690"/>
          <ac:spMkLst>
            <pc:docMk/>
            <pc:sldMk cId="4091041990" sldId="273"/>
            <ac:spMk id="13" creationId="{4C5D6221-DA7B-4611-AA26-7D8E349FDE96}"/>
          </ac:spMkLst>
        </pc:spChg>
        <pc:cxnChg chg="add del">
          <ac:chgData name="Glen Scott" userId="S::glen@edinburghcarerscouncil.co.uk::5b5ba040-ace2-4d6f-b714-2de564bf82ad" providerId="AD" clId="Web-{DD3415A8-02AF-0F69-908A-96CE564D894B}" dt="2024-02-22T09:42:44.655" v="680"/>
          <ac:cxnSpMkLst>
            <pc:docMk/>
            <pc:sldMk cId="4091041990" sldId="273"/>
            <ac:cxnSpMk id="11" creationId="{1F16A8D4-FE87-4604-88B2-394B5D1EB437}"/>
          </ac:cxnSpMkLst>
        </pc:cxnChg>
        <pc:cxnChg chg="add del">
          <ac:chgData name="Glen Scott" userId="S::glen@edinburghcarerscouncil.co.uk::5b5ba040-ace2-4d6f-b714-2de564bf82ad" providerId="AD" clId="Web-{DD3415A8-02AF-0F69-908A-96CE564D894B}" dt="2024-02-22T09:48:33.443" v="762"/>
          <ac:cxnSpMkLst>
            <pc:docMk/>
            <pc:sldMk cId="4091041990" sldId="273"/>
            <ac:cxnSpMk id="14" creationId="{1F16A8D4-FE87-4604-88B2-394B5D1EB437}"/>
          </ac:cxnSpMkLst>
        </pc:cxnChg>
      </pc:sldChg>
    </pc:docChg>
  </pc:docChgLst>
  <pc:docChgLst>
    <pc:chgData name="Glen Scott" userId="S::glen@edinburghcarerscouncil.co.uk::5b5ba040-ace2-4d6f-b714-2de564bf82ad" providerId="AD" clId="Web-{56CAC8AE-A047-341D-E919-89A2C22E9273}"/>
    <pc:docChg chg="modSld">
      <pc:chgData name="Glen Scott" userId="S::glen@edinburghcarerscouncil.co.uk::5b5ba040-ace2-4d6f-b714-2de564bf82ad" providerId="AD" clId="Web-{56CAC8AE-A047-341D-E919-89A2C22E9273}" dt="2023-06-21T10:18:21.118" v="151" actId="20577"/>
      <pc:docMkLst>
        <pc:docMk/>
      </pc:docMkLst>
      <pc:sldChg chg="modSp">
        <pc:chgData name="Glen Scott" userId="S::glen@edinburghcarerscouncil.co.uk::5b5ba040-ace2-4d6f-b714-2de564bf82ad" providerId="AD" clId="Web-{56CAC8AE-A047-341D-E919-89A2C22E9273}" dt="2023-06-21T09:39:16.864" v="142" actId="20577"/>
        <pc:sldMkLst>
          <pc:docMk/>
          <pc:sldMk cId="1494882315" sldId="266"/>
        </pc:sldMkLst>
        <pc:spChg chg="mod">
          <ac:chgData name="Glen Scott" userId="S::glen@edinburghcarerscouncil.co.uk::5b5ba040-ace2-4d6f-b714-2de564bf82ad" providerId="AD" clId="Web-{56CAC8AE-A047-341D-E919-89A2C22E9273}" dt="2023-06-21T09:39:16.864" v="142" actId="20577"/>
          <ac:spMkLst>
            <pc:docMk/>
            <pc:sldMk cId="1494882315" sldId="266"/>
            <ac:spMk id="3" creationId="{00000000-0000-0000-0000-000000000000}"/>
          </ac:spMkLst>
        </pc:spChg>
      </pc:sldChg>
      <pc:sldChg chg="modSp">
        <pc:chgData name="Glen Scott" userId="S::glen@edinburghcarerscouncil.co.uk::5b5ba040-ace2-4d6f-b714-2de564bf82ad" providerId="AD" clId="Web-{56CAC8AE-A047-341D-E919-89A2C22E9273}" dt="2023-06-21T10:18:21.118" v="151" actId="20577"/>
        <pc:sldMkLst>
          <pc:docMk/>
          <pc:sldMk cId="1747223087" sldId="270"/>
        </pc:sldMkLst>
        <pc:spChg chg="mod">
          <ac:chgData name="Glen Scott" userId="S::glen@edinburghcarerscouncil.co.uk::5b5ba040-ace2-4d6f-b714-2de564bf82ad" providerId="AD" clId="Web-{56CAC8AE-A047-341D-E919-89A2C22E9273}" dt="2023-06-21T10:18:21.118" v="151" actId="20577"/>
          <ac:spMkLst>
            <pc:docMk/>
            <pc:sldMk cId="1747223087" sldId="270"/>
            <ac:spMk id="3" creationId="{BF29C11A-6AFD-7567-453B-AD79A184856A}"/>
          </ac:spMkLst>
        </pc:spChg>
      </pc:sldChg>
      <pc:sldChg chg="modSp">
        <pc:chgData name="Glen Scott" userId="S::glen@edinburghcarerscouncil.co.uk::5b5ba040-ace2-4d6f-b714-2de564bf82ad" providerId="AD" clId="Web-{56CAC8AE-A047-341D-E919-89A2C22E9273}" dt="2023-06-21T08:55:53.209" v="24" actId="20577"/>
        <pc:sldMkLst>
          <pc:docMk/>
          <pc:sldMk cId="1637618469" sldId="272"/>
        </pc:sldMkLst>
        <pc:spChg chg="mod">
          <ac:chgData name="Glen Scott" userId="S::glen@edinburghcarerscouncil.co.uk::5b5ba040-ace2-4d6f-b714-2de564bf82ad" providerId="AD" clId="Web-{56CAC8AE-A047-341D-E919-89A2C22E9273}" dt="2023-06-21T08:55:53.209" v="24" actId="20577"/>
          <ac:spMkLst>
            <pc:docMk/>
            <pc:sldMk cId="1637618469" sldId="272"/>
            <ac:spMk id="3" creationId="{07E2C77C-6E10-BC8A-748C-7C7FF7D05319}"/>
          </ac:spMkLst>
        </pc:spChg>
      </pc:sldChg>
    </pc:docChg>
  </pc:docChgLst>
  <pc:docChgLst>
    <pc:chgData name="Glen Scott" userId="S::glen@edinburghcarerscouncil.co.uk::5b5ba040-ace2-4d6f-b714-2de564bf82ad" providerId="AD" clId="Web-{538B8B37-2590-494A-9B83-5095B0EA7A4E}"/>
    <pc:docChg chg="modSld">
      <pc:chgData name="Glen Scott" userId="S::glen@edinburghcarerscouncil.co.uk::5b5ba040-ace2-4d6f-b714-2de564bf82ad" providerId="AD" clId="Web-{538B8B37-2590-494A-9B83-5095B0EA7A4E}" dt="2024-02-22T09:34:31.814" v="216" actId="20577"/>
      <pc:docMkLst>
        <pc:docMk/>
      </pc:docMkLst>
      <pc:sldChg chg="modSp">
        <pc:chgData name="Glen Scott" userId="S::glen@edinburghcarerscouncil.co.uk::5b5ba040-ace2-4d6f-b714-2de564bf82ad" providerId="AD" clId="Web-{538B8B37-2590-494A-9B83-5095B0EA7A4E}" dt="2024-02-22T09:34:31.814" v="216" actId="20577"/>
        <pc:sldMkLst>
          <pc:docMk/>
          <pc:sldMk cId="4091041990" sldId="273"/>
        </pc:sldMkLst>
        <pc:spChg chg="mod">
          <ac:chgData name="Glen Scott" userId="S::glen@edinburghcarerscouncil.co.uk::5b5ba040-ace2-4d6f-b714-2de564bf82ad" providerId="AD" clId="Web-{538B8B37-2590-494A-9B83-5095B0EA7A4E}" dt="2024-02-22T09:34:00.499" v="202" actId="20577"/>
          <ac:spMkLst>
            <pc:docMk/>
            <pc:sldMk cId="4091041990" sldId="273"/>
            <ac:spMk id="3" creationId="{80D3AF64-7BDD-E42A-F017-F245EB08BCD4}"/>
          </ac:spMkLst>
        </pc:spChg>
        <pc:spChg chg="mod">
          <ac:chgData name="Glen Scott" userId="S::glen@edinburghcarerscouncil.co.uk::5b5ba040-ace2-4d6f-b714-2de564bf82ad" providerId="AD" clId="Web-{538B8B37-2590-494A-9B83-5095B0EA7A4E}" dt="2024-02-22T09:34:31.814" v="216" actId="20577"/>
          <ac:spMkLst>
            <pc:docMk/>
            <pc:sldMk cId="4091041990" sldId="273"/>
            <ac:spMk id="4" creationId="{12E80D78-FE4F-AAE7-215C-8739D3FAE8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4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4" y="291680"/>
            <a:ext cx="12164458" cy="64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7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ABE3-1494-9EE7-04F5-DFCEA91E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accent1"/>
                </a:solidFill>
                <a:cs typeface="Calibri Light"/>
              </a:rPr>
              <a:t>Our Goals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2C77C-6E10-BC8A-748C-7C7FF7D0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>
                <a:cs typeface="Calibri" panose="020F0502020204030204"/>
              </a:rPr>
              <a:t>For carers to:</a:t>
            </a:r>
          </a:p>
          <a:p>
            <a:r>
              <a:rPr lang="en-GB" sz="2000">
                <a:cs typeface="Calibri" panose="020F0502020204030204"/>
              </a:rPr>
              <a:t>Be respected, valued and taken seriously</a:t>
            </a:r>
            <a:endParaRPr lang="en-GB" sz="2000">
              <a:ea typeface="Calibri" panose="020F0502020204030204"/>
              <a:cs typeface="Calibri" panose="020F0502020204030204"/>
            </a:endParaRPr>
          </a:p>
          <a:p>
            <a:r>
              <a:rPr lang="en-GB" sz="2000">
                <a:cs typeface="Calibri" panose="020F0502020204030204"/>
              </a:rPr>
              <a:t>Be recognised for the importance of their contribution.</a:t>
            </a:r>
            <a:endParaRPr lang="en-GB" sz="2000">
              <a:ea typeface="Calibri" panose="020F0502020204030204"/>
              <a:cs typeface="Calibri" panose="020F0502020204030204"/>
            </a:endParaRPr>
          </a:p>
          <a:p>
            <a:r>
              <a:rPr lang="en-GB" sz="2000">
                <a:ea typeface="+mn-lt"/>
                <a:cs typeface="+mn-lt"/>
              </a:rPr>
              <a:t>Have  access to information that will assist them  to  care effectively while maintaining their own health and quality of life. </a:t>
            </a:r>
          </a:p>
          <a:p>
            <a:r>
              <a:rPr lang="en-GB" sz="2000">
                <a:ea typeface="+mn-lt"/>
                <a:cs typeface="+mn-lt"/>
              </a:rPr>
              <a:t>Receive practical and emotional support at different stages     </a:t>
            </a:r>
            <a:endParaRPr lang="en-GB" sz="2000">
              <a:ea typeface="Calibri" panose="020F0502020204030204"/>
              <a:cs typeface="Calibri"/>
            </a:endParaRPr>
          </a:p>
          <a:p>
            <a:r>
              <a:rPr lang="en-GB" sz="2000">
                <a:cs typeface="Calibri" panose="020F0502020204030204"/>
              </a:rPr>
              <a:t>Be involved at all levels of planning, development and implementation of services</a:t>
            </a:r>
            <a:endParaRPr lang="en-GB" sz="2000">
              <a:ea typeface="Calibri" panose="020F0502020204030204"/>
              <a:cs typeface="Calibri" panose="020F0502020204030204"/>
            </a:endParaRPr>
          </a:p>
          <a:p>
            <a:pPr marL="457200" indent="-457200"/>
            <a:endParaRPr lang="en-GB" sz="2000">
              <a:cs typeface="Calibri" panose="020F0502020204030204"/>
            </a:endParaRPr>
          </a:p>
          <a:p>
            <a:pPr marL="457200" indent="-457200"/>
            <a:endParaRPr lang="en-GB" sz="2000">
              <a:cs typeface="Calibri" panose="020F0502020204030204"/>
            </a:endParaRPr>
          </a:p>
          <a:p>
            <a:pPr marL="457200" indent="-457200"/>
            <a:endParaRPr lang="en-GB" sz="2000">
              <a:cs typeface="Calibri" panose="020F0502020204030204"/>
            </a:endParaRPr>
          </a:p>
        </p:txBody>
      </p:sp>
      <p:pic>
        <p:nvPicPr>
          <p:cNvPr id="27" name="Picture 4" descr="Two people holding each other's hands">
            <a:extLst>
              <a:ext uri="{FF2B5EF4-FFF2-40B4-BE49-F238E27FC236}">
                <a16:creationId xmlns:a16="http://schemas.microsoft.com/office/drawing/2014/main" id="{C8603201-B0C7-4D73-DD45-B5630B86B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1" r="30676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26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1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42ED-424E-CF1E-758E-BB1E9611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  <a:cs typeface="Calibri Light"/>
              </a:rPr>
              <a:t>Services we provide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9C11A-6AFD-7567-453B-AD79A184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38" y="1339626"/>
            <a:ext cx="7315200" cy="515782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2200" b="1">
                <a:cs typeface="Calibri"/>
              </a:rPr>
              <a:t>Independent Advocacy </a:t>
            </a:r>
            <a:endParaRPr lang="en-US"/>
          </a:p>
          <a:p>
            <a:pPr marL="0" indent="0">
              <a:buNone/>
            </a:pPr>
            <a:r>
              <a:rPr lang="en-GB" sz="2200">
                <a:ea typeface="Calibri" panose="020F0502020204030204"/>
                <a:cs typeface="Calibri"/>
              </a:rPr>
              <a:t>Carers going through a period of transition within NHS Lothian – CAMHS to Adult Services, Hospital to Community.</a:t>
            </a:r>
          </a:p>
          <a:p>
            <a:pPr marL="0" indent="0">
              <a:buNone/>
            </a:pPr>
            <a:endParaRPr lang="en-GB" sz="220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GB" sz="2200">
                <a:ea typeface="Calibri" panose="020F0502020204030204"/>
                <a:cs typeface="Calibri"/>
              </a:rPr>
              <a:t>Carers of an individual, child or adult, with an eating disorder across NHS Lothian.</a:t>
            </a:r>
          </a:p>
          <a:p>
            <a:pPr marL="0" indent="0">
              <a:buNone/>
            </a:pPr>
            <a:endParaRPr lang="en-GB" sz="2200">
              <a:cs typeface="Calibri"/>
            </a:endParaRPr>
          </a:p>
          <a:p>
            <a:r>
              <a:rPr lang="en-GB" sz="2200" b="1">
                <a:cs typeface="Calibri"/>
              </a:rPr>
              <a:t>Peer support – 1 to 1 and group setting</a:t>
            </a:r>
          </a:p>
          <a:p>
            <a:pPr marL="0" indent="0">
              <a:buNone/>
            </a:pPr>
            <a:r>
              <a:rPr lang="en-GB" sz="2200">
                <a:ea typeface="+mn-lt"/>
                <a:cs typeface="+mn-lt"/>
              </a:rPr>
              <a:t>Carers or former carers sharing experiences and providing practical and emotional support.  </a:t>
            </a:r>
            <a:endParaRPr lang="en-GB" sz="2200"/>
          </a:p>
          <a:p>
            <a:pPr marL="0" indent="0">
              <a:buNone/>
            </a:pPr>
            <a:endParaRPr lang="en-GB" sz="2200" b="1">
              <a:cs typeface="Calibri"/>
            </a:endParaRPr>
          </a:p>
          <a:p>
            <a:r>
              <a:rPr lang="en-GB" sz="2200" b="1">
                <a:cs typeface="Calibri"/>
              </a:rPr>
              <a:t>Peer Support - Eating Disorders – 1 to 1 and group setting</a:t>
            </a:r>
            <a:endParaRPr lang="en-GB" sz="2200">
              <a:cs typeface="Calibri"/>
            </a:endParaRPr>
          </a:p>
          <a:p>
            <a:pPr marL="0" indent="0">
              <a:buNone/>
            </a:pPr>
            <a:r>
              <a:rPr lang="en-GB" sz="2200">
                <a:cs typeface="Calibri"/>
              </a:rPr>
              <a:t>Carers of  children and/ or adults with an eating disorder across NHS Lothian</a:t>
            </a:r>
            <a:endParaRPr lang="en-GB" sz="2100">
              <a:ea typeface="Calibri"/>
              <a:cs typeface="Calibri"/>
            </a:endParaRPr>
          </a:p>
          <a:p>
            <a:pPr marL="0" indent="0">
              <a:buNone/>
            </a:pPr>
            <a:endParaRPr lang="en-GB" sz="2200">
              <a:ea typeface="Calibri"/>
              <a:cs typeface="Calibri"/>
            </a:endParaRPr>
          </a:p>
          <a:p>
            <a:r>
              <a:rPr lang="en-GB" sz="2200" b="1">
                <a:cs typeface="Calibri"/>
              </a:rPr>
              <a:t>Carers Forum </a:t>
            </a:r>
          </a:p>
          <a:p>
            <a:pPr marL="0" indent="0">
              <a:buNone/>
            </a:pPr>
            <a:r>
              <a:rPr lang="en-GB" sz="2200" b="1">
                <a:cs typeface="Calibri"/>
              </a:rPr>
              <a:t>Independent Collective Advocacy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r>
              <a:rPr lang="en-GB" sz="2200">
                <a:cs typeface="Calibri"/>
              </a:rPr>
              <a:t>Bimonthly meeting where carers can express their views. Raise issues and discuss policies. </a:t>
            </a:r>
          </a:p>
        </p:txBody>
      </p:sp>
      <p:pic>
        <p:nvPicPr>
          <p:cNvPr id="9" name="Picture 10" descr="Text&#10;&#10;Description automatically generated">
            <a:extLst>
              <a:ext uri="{FF2B5EF4-FFF2-40B4-BE49-F238E27FC236}">
                <a16:creationId xmlns:a16="http://schemas.microsoft.com/office/drawing/2014/main" id="{87C8C404-919E-3568-B79D-A9DBC3A0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864" y="892038"/>
            <a:ext cx="2743200" cy="1821485"/>
          </a:xfrm>
          <a:prstGeom prst="rect">
            <a:avLst/>
          </a:prstGeom>
        </p:spPr>
      </p:pic>
      <p:pic>
        <p:nvPicPr>
          <p:cNvPr id="11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79874866-BAA1-DB91-21E2-1E0109AA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321" y="4145581"/>
            <a:ext cx="2743200" cy="17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2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D99D-1636-8A90-CED5-D8EA9514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  <a:cs typeface="Calibri Light"/>
              </a:rPr>
              <a:t>Our Peer Groups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3AF64-7BDD-E42A-F017-F245EB08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385"/>
            <a:ext cx="444747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 u="sng">
                <a:solidFill>
                  <a:srgbClr val="000000"/>
                </a:solidFill>
                <a:ea typeface="+mn-lt"/>
                <a:cs typeface="+mn-lt"/>
              </a:rPr>
              <a:t>General Groups</a:t>
            </a:r>
          </a:p>
          <a:p>
            <a:pPr marL="0" indent="0">
              <a:buNone/>
            </a:pPr>
            <a:endParaRPr lang="en-GB" sz="1800" b="1" u="sng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 b="1">
                <a:solidFill>
                  <a:srgbClr val="000000"/>
                </a:solidFill>
                <a:cs typeface="Calibri"/>
              </a:rPr>
              <a:t>Carers of individuals with mental health difficulties, autism, learning disability, acquired brain injury</a:t>
            </a:r>
          </a:p>
          <a:p>
            <a:pPr marL="0" indent="0">
              <a:buNone/>
            </a:pPr>
            <a:endParaRPr lang="en-GB" sz="1600" b="1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>
                <a:solidFill>
                  <a:srgbClr val="000000"/>
                </a:solidFill>
                <a:cs typeface="Calibri"/>
              </a:rPr>
              <a:t>2 groups per month. </a:t>
            </a:r>
            <a:endParaRPr lang="en-GB" sz="1600" b="1" u="sng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>
                <a:solidFill>
                  <a:srgbClr val="000000"/>
                </a:solidFill>
                <a:cs typeface="Calibri"/>
              </a:rPr>
              <a:t>The 2nd Tuesday of the month at our offices in Leith – 11:00am-12:30pm</a:t>
            </a: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>
                <a:solidFill>
                  <a:srgbClr val="000000"/>
                </a:solidFill>
                <a:cs typeface="Calibri"/>
              </a:rPr>
              <a:t>The last Friday of the month at SAMH </a:t>
            </a:r>
            <a:r>
              <a:rPr lang="en-GB" sz="1600" err="1">
                <a:solidFill>
                  <a:srgbClr val="000000"/>
                </a:solidFill>
                <a:cs typeface="Calibri"/>
              </a:rPr>
              <a:t>Redhall</a:t>
            </a:r>
            <a:r>
              <a:rPr lang="en-GB" sz="1600">
                <a:solidFill>
                  <a:srgbClr val="000000"/>
                </a:solidFill>
                <a:cs typeface="Calibri"/>
              </a:rPr>
              <a:t> Walled Garden – 2pm- 3:30pm</a:t>
            </a: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80D78-FE4F-AAE7-215C-8739D3FAE84E}"/>
              </a:ext>
            </a:extLst>
          </p:cNvPr>
          <p:cNvSpPr txBox="1"/>
          <p:nvPr/>
        </p:nvSpPr>
        <p:spPr>
          <a:xfrm>
            <a:off x="5915722" y="1683586"/>
            <a:ext cx="5679440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cs typeface="Calibri"/>
              </a:rPr>
              <a:t>Eating Disorder Groups</a:t>
            </a:r>
          </a:p>
          <a:p>
            <a:endParaRPr lang="en-GB"/>
          </a:p>
          <a:p>
            <a:r>
              <a:rPr lang="en-GB" sz="1600" b="1">
                <a:cs typeface="Calibri" panose="020F0502020204030204"/>
              </a:rPr>
              <a:t>Children and Young People</a:t>
            </a:r>
          </a:p>
          <a:p>
            <a:endParaRPr lang="en-GB" sz="1600" b="1">
              <a:cs typeface="Calibri" panose="020F0502020204030204"/>
            </a:endParaRPr>
          </a:p>
          <a:p>
            <a:r>
              <a:rPr lang="en-GB" sz="1600">
                <a:cs typeface="Calibri" panose="020F0502020204030204"/>
              </a:rPr>
              <a:t>The 2nd Monday of the month at our offices in Leith – 1:00pm-2:30pm</a:t>
            </a:r>
            <a:endParaRPr lang="en-GB" sz="1600" b="1">
              <a:cs typeface="Calibri" panose="020F0502020204030204"/>
            </a:endParaRPr>
          </a:p>
          <a:p>
            <a:endParaRPr lang="en-GB" sz="1600">
              <a:cs typeface="Calibri" panose="020F0502020204030204"/>
            </a:endParaRPr>
          </a:p>
          <a:p>
            <a:r>
              <a:rPr lang="en-GB" sz="1600">
                <a:cs typeface="Calibri" panose="020F0502020204030204"/>
              </a:rPr>
              <a:t>We also run for carers of CYP who are accessing CAMHS at the REH on the 2nd Friday of the month.</a:t>
            </a:r>
          </a:p>
          <a:p>
            <a:endParaRPr lang="en-GB" sz="1600">
              <a:cs typeface="Calibri" panose="020F0502020204030204"/>
            </a:endParaRPr>
          </a:p>
          <a:p>
            <a:r>
              <a:rPr lang="en-GB" sz="1600" b="1">
                <a:cs typeface="Calibri" panose="020F0502020204030204"/>
              </a:rPr>
              <a:t>Adults</a:t>
            </a:r>
            <a:endParaRPr lang="en-GB" sz="1600">
              <a:cs typeface="Calibri" panose="020F0502020204030204"/>
            </a:endParaRPr>
          </a:p>
          <a:p>
            <a:endParaRPr lang="en-GB" sz="1600" b="1">
              <a:cs typeface="Calibri" panose="020F0502020204030204"/>
            </a:endParaRPr>
          </a:p>
          <a:p>
            <a:r>
              <a:rPr lang="en-GB" sz="1600">
                <a:cs typeface="Calibri" panose="020F0502020204030204"/>
              </a:rPr>
              <a:t>The last Tuesday of the month at our offices in Leith – 1:00pm-2:30pm </a:t>
            </a:r>
            <a:endParaRPr lang="en-GB" sz="1600" b="1">
              <a:cs typeface="Calibri" panose="020F0502020204030204"/>
            </a:endParaRPr>
          </a:p>
          <a:p>
            <a:endParaRPr lang="en-GB" sz="1600">
              <a:cs typeface="Calibri" panose="020F0502020204030204"/>
            </a:endParaRPr>
          </a:p>
          <a:p>
            <a:r>
              <a:rPr lang="en-GB" sz="1600">
                <a:cs typeface="Calibri" panose="020F0502020204030204"/>
              </a:rPr>
              <a:t>We also run a group for carers of individuals who are inpatients at the Regional Eating Disorder Unit at St John's Hospital on the last Wednesday of the month.</a:t>
            </a:r>
          </a:p>
          <a:p>
            <a:endParaRPr lang="en-GB" sz="1600">
              <a:cs typeface="Calibri" panose="020F0502020204030204"/>
            </a:endParaRPr>
          </a:p>
          <a:p>
            <a:endParaRPr lang="en-GB" sz="1600">
              <a:cs typeface="Calibri" panose="020F0502020204030204"/>
            </a:endParaRPr>
          </a:p>
          <a:p>
            <a:endParaRPr lang="en-GB" sz="1600" b="1">
              <a:cs typeface="Calibri" panose="020F0502020204030204"/>
            </a:endParaRPr>
          </a:p>
          <a:p>
            <a:endParaRPr lang="en-GB" sz="1600" b="1">
              <a:cs typeface="Calibri" panose="020F0502020204030204"/>
            </a:endParaRPr>
          </a:p>
          <a:p>
            <a:endParaRPr lang="en-GB" sz="1600" b="1">
              <a:cs typeface="Calibri" panose="020F0502020204030204"/>
            </a:endParaRPr>
          </a:p>
          <a:p>
            <a:endParaRPr lang="en-GB" sz="1600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104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The Role of Advocacy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Advocacy support is about ensuring that carers views are heard and represented directly. It can provide:</a:t>
            </a:r>
          </a:p>
          <a:p>
            <a:endParaRPr lang="en-GB"/>
          </a:p>
          <a:p>
            <a:r>
              <a:rPr lang="en-GB"/>
              <a:t>Information and support around carers rights, including as Named Person, Welfare Guardian, Power of Attorney.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Assistance and support at meetings, mental health tribunals or reviews with medical and social care staff.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Help with letters and forms and, raising issues on behalf of carers.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Assistance to access ongoing support for carers.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Collective Advocacy to represent carers views in relation to service planning and delivery and Health and Social Care Policies.</a:t>
            </a:r>
            <a:endParaRPr lang="en-GB">
              <a:ea typeface="Calibri"/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8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>
                <a:solidFill>
                  <a:schemeClr val="accent1"/>
                </a:solidFill>
              </a:rPr>
              <a:t>Carers’ Rights/Wider Context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/>
              <a:t>Mental Health (Scotland) Act 2015</a:t>
            </a:r>
          </a:p>
          <a:p>
            <a:r>
              <a:rPr lang="en-GB" sz="2000"/>
              <a:t>Adults with Incapacity (Scotland) Act 2000</a:t>
            </a:r>
            <a:endParaRPr lang="en-GB" sz="2000">
              <a:cs typeface="Calibri"/>
            </a:endParaRPr>
          </a:p>
          <a:p>
            <a:r>
              <a:rPr lang="en-GB" sz="2000"/>
              <a:t>Carers (Scotland) Act 2016</a:t>
            </a:r>
            <a:endParaRPr lang="en-GB" sz="2000">
              <a:cs typeface="Calibri"/>
            </a:endParaRPr>
          </a:p>
          <a:p>
            <a:r>
              <a:rPr lang="en-GB" sz="2000"/>
              <a:t>Adult Support and Protection (Scotland) Act 2007</a:t>
            </a:r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pPr marL="0" indent="0">
              <a:buNone/>
            </a:pPr>
            <a:endParaRPr lang="en-GB" sz="20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95FF66-F990-262D-2967-84CF1F797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7" r="1089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421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Issues/needs for 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Information and support – difficulty accessing information and understanding complexity of criminal law, mental health legislation, procedures and rights.</a:t>
            </a:r>
          </a:p>
          <a:p>
            <a:r>
              <a:rPr lang="en-GB"/>
              <a:t>Lack of involvement – in care planning and particularly around discharge/transfer.</a:t>
            </a:r>
          </a:p>
          <a:p>
            <a:r>
              <a:rPr lang="en-GB"/>
              <a:t>Assumptions – by professionals about carers role and the support they will provide.</a:t>
            </a:r>
          </a:p>
          <a:p>
            <a:r>
              <a:rPr lang="en-GB"/>
              <a:t>Early intervention – referral by GP to specialist MH services and earlier support from Police when carers raise concerns.</a:t>
            </a:r>
          </a:p>
          <a:p>
            <a:r>
              <a:rPr lang="en-GB"/>
              <a:t>Communication – guidance for staff around information sharing and confidentiality.</a:t>
            </a:r>
          </a:p>
          <a:p>
            <a:r>
              <a:rPr lang="en-GB"/>
              <a:t>Stigma – particularly in relation to the term forensic.</a:t>
            </a:r>
          </a:p>
          <a:p>
            <a:r>
              <a:rPr lang="en-GB"/>
              <a:t>Geography – specialist/forensic mental health services may be a considerable distance away.</a:t>
            </a:r>
          </a:p>
          <a:p>
            <a:r>
              <a:rPr lang="en-GB"/>
              <a:t>Finances – e.g. travel costs for visiting.</a:t>
            </a:r>
          </a:p>
          <a:p>
            <a:r>
              <a:rPr lang="en-GB"/>
              <a:t>Relationships – communication breakdown within families, changing relationships with person cared for.</a:t>
            </a:r>
          </a:p>
          <a:p>
            <a:r>
              <a:rPr lang="en-GB"/>
              <a:t>Health – carers often experience health problems as a direct result of their caring role.</a:t>
            </a:r>
          </a:p>
          <a:p>
            <a:r>
              <a:rPr lang="en-GB"/>
              <a:t>Work – balancing caring role with work. </a:t>
            </a:r>
          </a:p>
        </p:txBody>
      </p:sp>
    </p:spTree>
    <p:extLst>
      <p:ext uri="{BB962C8B-B14F-4D97-AF65-F5344CB8AC3E}">
        <p14:creationId xmlns:p14="http://schemas.microsoft.com/office/powerpoint/2010/main" val="297535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850C-225B-EA5A-3424-73B87B91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  <a:cs typeface="Calibri Light"/>
              </a:rPr>
              <a:t>Accessing our services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7141E-A6FA-18C4-C840-02581000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20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>
                <a:cs typeface="Calibri"/>
              </a:rPr>
              <a:t>Referrals</a:t>
            </a:r>
            <a:endParaRPr lang="en-US"/>
          </a:p>
          <a:p>
            <a:pPr marL="0" indent="0">
              <a:buNone/>
            </a:pPr>
            <a:endParaRPr lang="en-GB" sz="2400">
              <a:cs typeface="Calibri"/>
            </a:endParaRPr>
          </a:p>
          <a:p>
            <a:pPr marL="342900" indent="-342900"/>
            <a:r>
              <a:rPr lang="en-GB" sz="2400">
                <a:cs typeface="Calibri"/>
              </a:rPr>
              <a:t>Self-referrals are welcome</a:t>
            </a:r>
            <a:endParaRPr lang="en-GB">
              <a:cs typeface="Calibri"/>
            </a:endParaRPr>
          </a:p>
          <a:p>
            <a:pPr marL="342900" indent="-342900"/>
            <a:r>
              <a:rPr lang="en-GB" sz="2400">
                <a:cs typeface="Calibri"/>
              </a:rPr>
              <a:t>Anyone can refer a carer to our services. </a:t>
            </a:r>
            <a:endParaRPr lang="en-GB">
              <a:cs typeface="Calibri"/>
            </a:endParaRPr>
          </a:p>
          <a:p>
            <a:pPr marL="342900" indent="-342900"/>
            <a:r>
              <a:rPr lang="en-GB" sz="2400">
                <a:cs typeface="Calibri"/>
              </a:rPr>
              <a:t>Tel: 0131 322 8480 </a:t>
            </a:r>
          </a:p>
          <a:p>
            <a:pPr marL="342900" indent="-342900"/>
            <a:r>
              <a:rPr lang="en-GB" sz="2400">
                <a:cs typeface="Calibri"/>
              </a:rPr>
              <a:t>Email: info@edinburghcarerscouncil.co.uk</a:t>
            </a:r>
          </a:p>
          <a:p>
            <a:pPr marL="0" indent="0">
              <a:buNone/>
            </a:pPr>
            <a:endParaRPr lang="en-GB" sz="2400">
              <a:cs typeface="Calibri"/>
            </a:endParaRPr>
          </a:p>
          <a:p>
            <a:pPr marL="0" indent="0">
              <a:buNone/>
            </a:pPr>
            <a:r>
              <a:rPr lang="en-GB" u="sng">
                <a:cs typeface="Calibri"/>
              </a:rPr>
              <a:t>Mailing list</a:t>
            </a:r>
          </a:p>
          <a:p>
            <a:pPr marL="0" indent="0">
              <a:buNone/>
            </a:pPr>
            <a:endParaRPr lang="en-GB" u="sng">
              <a:cs typeface="Calibri"/>
            </a:endParaRPr>
          </a:p>
          <a:p>
            <a:pPr marL="342900" indent="-342900"/>
            <a:r>
              <a:rPr lang="en-GB" sz="2400">
                <a:cs typeface="Calibri"/>
              </a:rPr>
              <a:t>Quarterly Newsletter, Consultations, ECC services and other services across Edinburgh</a:t>
            </a:r>
            <a:endParaRPr lang="en-GB">
              <a:cs typeface="Calibri"/>
            </a:endParaRPr>
          </a:p>
          <a:p>
            <a:pPr marL="342900" indent="-342900"/>
            <a:endParaRPr lang="en-GB" u="sng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37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Our Goals</vt:lpstr>
      <vt:lpstr>Services we provide</vt:lpstr>
      <vt:lpstr>Our Peer Groups</vt:lpstr>
      <vt:lpstr>The Role of Advocacy </vt:lpstr>
      <vt:lpstr>Carers’ Rights/Wider Context</vt:lpstr>
      <vt:lpstr>Issues/needs for carers</vt:lpstr>
      <vt:lpstr>Accessing our services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Arthur</dc:creator>
  <cp:revision>1</cp:revision>
  <cp:lastPrinted>2019-01-25T12:55:02Z</cp:lastPrinted>
  <dcterms:created xsi:type="dcterms:W3CDTF">2018-01-29T11:25:48Z</dcterms:created>
  <dcterms:modified xsi:type="dcterms:W3CDTF">2024-02-22T10:01:23Z</dcterms:modified>
</cp:coreProperties>
</file>