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3594A-343C-47EC-8836-711F282D112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66E92-CB62-4AD3-8902-C2254D3AE2B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Carers </a:t>
            </a:r>
            <a:r>
              <a:rPr lang="en-GB" dirty="0" smtClean="0"/>
              <a:t>Wellbeing Campaign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November 2020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Radio….</a:t>
            </a:r>
            <a:endParaRPr lang="en-GB" dirty="0"/>
          </a:p>
        </p:txBody>
      </p:sp>
      <p:pic>
        <p:nvPicPr>
          <p:cNvPr id="1026" name="Picture 2" descr="C:\Users\madeline.martin\Desktop\Carer Champ-virtual\National Campaign\Pic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TV…</a:t>
            </a:r>
            <a:endParaRPr lang="en-GB" dirty="0"/>
          </a:p>
        </p:txBody>
      </p:sp>
      <p:pic>
        <p:nvPicPr>
          <p:cNvPr id="2050" name="Picture 2" descr="C:\Users\madeline.martin\Desktop\Carer Champ-virtual\National Campaign\Pic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Social Media…</a:t>
            </a:r>
            <a:endParaRPr lang="en-GB" dirty="0"/>
          </a:p>
        </p:txBody>
      </p:sp>
      <p:pic>
        <p:nvPicPr>
          <p:cNvPr id="5122" name="Picture 2" descr="C:\Users\madeline.martin\Desktop\Carer Champ-virtual\National Campaign\IMG_59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Help us make more people aware…</a:t>
            </a:r>
            <a:endParaRPr lang="en-GB" dirty="0"/>
          </a:p>
        </p:txBody>
      </p:sp>
      <p:pic>
        <p:nvPicPr>
          <p:cNvPr id="6146" name="Picture 2" descr="C:\Users\madeline.martin\Desktop\Carer Champ-virtual\National Campaign\IMG_59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Carers Wellbeing Campaign </vt:lpstr>
      <vt:lpstr>On Radio….</vt:lpstr>
      <vt:lpstr>On TV…</vt:lpstr>
      <vt:lpstr>On Social Media…</vt:lpstr>
      <vt:lpstr>Help us make more people aware…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Carer Health and Wellbeing Campaign </dc:title>
  <dc:creator>Madeline Martin</dc:creator>
  <cp:lastModifiedBy>Madeline Martin</cp:lastModifiedBy>
  <cp:revision>2</cp:revision>
  <dcterms:created xsi:type="dcterms:W3CDTF">2020-11-26T09:45:10Z</dcterms:created>
  <dcterms:modified xsi:type="dcterms:W3CDTF">2020-11-26T09:50:25Z</dcterms:modified>
</cp:coreProperties>
</file>