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1" r:id="rId3"/>
    <p:sldId id="450" r:id="rId4"/>
    <p:sldId id="443" r:id="rId5"/>
    <p:sldId id="257" r:id="rId6"/>
    <p:sldId id="444" r:id="rId7"/>
    <p:sldId id="446" r:id="rId8"/>
    <p:sldId id="447" r:id="rId9"/>
    <p:sldId id="448" r:id="rId10"/>
    <p:sldId id="449" r:id="rId11"/>
    <p:sldId id="451" r:id="rId12"/>
    <p:sldId id="453" r:id="rId13"/>
    <p:sldId id="454" r:id="rId14"/>
    <p:sldId id="455" r:id="rId15"/>
    <p:sldId id="456" r:id="rId16"/>
    <p:sldId id="279" r:id="rId17"/>
    <p:sldId id="44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B48E"/>
    <a:srgbClr val="CA945E"/>
    <a:srgbClr val="996633"/>
    <a:srgbClr val="7F7F7F"/>
    <a:srgbClr val="FFF3AB"/>
    <a:srgbClr val="FEF377"/>
    <a:srgbClr val="FAA92D"/>
    <a:srgbClr val="FCEA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3" autoAdjust="0"/>
    <p:restoredTop sz="70980" autoAdjust="0"/>
  </p:normalViewPr>
  <p:slideViewPr>
    <p:cSldViewPr snapToGrid="0">
      <p:cViewPr varScale="1">
        <p:scale>
          <a:sx n="57" d="100"/>
          <a:sy n="57" d="100"/>
        </p:scale>
        <p:origin x="146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55AA1-B094-4CB4-AB32-E745D0E36498}" type="datetimeFigureOut">
              <a:rPr lang="en-GB" smtClean="0"/>
              <a:t>23/10/2021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4685C-B6A9-4E84-906B-DAB7741713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343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Swiss Cheese Respiratory Virus Pandemic Defence video will illustrate that no single intervention on its own is perfect at preventing the spread of Coronavirus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4685C-B6A9-4E84-906B-DAB7741713A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585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Isolation:</a:t>
            </a:r>
          </a:p>
          <a:p>
            <a:r>
              <a:rPr lang="en-GB" dirty="0"/>
              <a:t>The rules for self isolation are 10 days if you are symptomatic or 10 days if you are a close contact. It is law that we remain home for the full 10 days and everyone's responsibility to comply.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4685C-B6A9-4E84-906B-DAB7741713A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379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Vaccines:</a:t>
            </a:r>
          </a:p>
          <a:p>
            <a:r>
              <a:rPr lang="en-GB" b="0" i="0" dirty="0">
                <a:solidFill>
                  <a:srgbClr val="212B32"/>
                </a:solidFill>
                <a:effectLst/>
                <a:latin typeface="Frutiger W01"/>
              </a:rPr>
              <a:t>The coronavirus (COVID-19) vaccine is safe and effective. It gives you the best protection against coronavirus. </a:t>
            </a:r>
          </a:p>
          <a:p>
            <a:r>
              <a:rPr lang="en-GB" b="0" i="0" dirty="0">
                <a:solidFill>
                  <a:srgbClr val="212B32"/>
                </a:solidFill>
                <a:effectLst/>
                <a:latin typeface="Frutiger W01"/>
              </a:rPr>
              <a:t>The NHS is currently offering the COVID-19 vaccine to people most at risk from coronavirus.</a:t>
            </a:r>
          </a:p>
          <a:p>
            <a:pPr algn="l"/>
            <a:r>
              <a:rPr lang="en-GB" b="0" i="0" dirty="0">
                <a:solidFill>
                  <a:srgbClr val="212B32"/>
                </a:solidFill>
                <a:effectLst/>
                <a:latin typeface="Frutiger W01"/>
              </a:rPr>
              <a:t>There is a chance you might still get or spread coronavirus even if you </a:t>
            </a:r>
            <a:r>
              <a:rPr lang="en-GB" b="0" i="0" dirty="0" err="1">
                <a:solidFill>
                  <a:srgbClr val="212B32"/>
                </a:solidFill>
                <a:effectLst/>
                <a:latin typeface="Frutiger W01"/>
              </a:rPr>
              <a:t>havehad</a:t>
            </a:r>
            <a:r>
              <a:rPr lang="en-GB" b="0" i="0" dirty="0">
                <a:solidFill>
                  <a:srgbClr val="212B32"/>
                </a:solidFill>
                <a:effectLst/>
                <a:latin typeface="Frutiger W01"/>
              </a:rPr>
              <a:t>  the vaccine.</a:t>
            </a:r>
          </a:p>
          <a:p>
            <a:pPr algn="l"/>
            <a:r>
              <a:rPr lang="en-GB" b="0" i="0" dirty="0">
                <a:solidFill>
                  <a:srgbClr val="212B32"/>
                </a:solidFill>
                <a:effectLst/>
                <a:latin typeface="Frutiger W01"/>
              </a:rPr>
              <a:t>This means it is important to: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dirty="0">
                <a:solidFill>
                  <a:srgbClr val="212B32"/>
                </a:solidFill>
                <a:effectLst/>
                <a:latin typeface="Frutiger W01"/>
              </a:rPr>
              <a:t>continue to follow social distancing guidance</a:t>
            </a:r>
            <a:endParaRPr lang="en-GB" b="0" i="0" u="none" dirty="0">
              <a:solidFill>
                <a:schemeClr val="tx1"/>
              </a:solidFill>
              <a:effectLst/>
              <a:latin typeface="Frutiger W01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12B32"/>
                </a:solidFill>
                <a:effectLst/>
                <a:latin typeface="Frutiger W01"/>
              </a:rPr>
              <a:t>if you can, wear something that covers your nose and mouth in places where it's hard to stay away from other people</a:t>
            </a:r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4685C-B6A9-4E84-906B-DAB7741713A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921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combination of each layer of these  interventions of personal and shared responsibilities, is the best way to reduce the spread of Coronavirus.</a:t>
            </a:r>
          </a:p>
          <a:p>
            <a:r>
              <a:rPr lang="en-GB" dirty="0" err="1"/>
              <a:t>Everytime</a:t>
            </a:r>
            <a:r>
              <a:rPr lang="en-GB" dirty="0"/>
              <a:t> one of these interventions are removed or forgotten, then the risk of coronavirus spreading continues.</a:t>
            </a:r>
          </a:p>
          <a:p>
            <a:r>
              <a:rPr lang="en-GB" dirty="0"/>
              <a:t>Lets all do our part to keep ourselves and others safe.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4685C-B6A9-4E84-906B-DAB7741713A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079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all have to take personal responsibilities to prevent the spread of Coronavirus.</a:t>
            </a:r>
          </a:p>
          <a:p>
            <a:r>
              <a:rPr lang="en-GB" dirty="0"/>
              <a:t>Staying at home if you are feeling sick is a personal responsibility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4685C-B6A9-4E84-906B-DAB7741713A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187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Wearing face masks in public spaces or when caring for others is another way to reduce the spread of Coronavirus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4685C-B6A9-4E84-906B-DAB7741713A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360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Regular hand hygiene (Using the 7 steps of hand washing) after you have touched anything, will help reduce the spread of Coronavirus.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4685C-B6A9-4E84-906B-DAB7741713A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804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Avoid touching your mouth, nose and eyes and this will help to reduce the possibility of self contamination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4685C-B6A9-4E84-906B-DAB7741713A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517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you must enter or pass through a crowded space, limit your time there. Remember every second counts if less than 1 meter apart from other people. </a:t>
            </a:r>
          </a:p>
          <a:p>
            <a:r>
              <a:rPr lang="en-GB" dirty="0"/>
              <a:t>None of these interventions alone will stop the spread of Coronavirus but by taking personal responsibility and combining them each day, it will reduce the spread significantly.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4685C-B6A9-4E84-906B-DAB7741713A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547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Shared responsibilities are the things we each need to work together with.</a:t>
            </a:r>
          </a:p>
          <a:p>
            <a:r>
              <a:rPr lang="en-GB" dirty="0"/>
              <a:t>Test and trace is legal is a national system that records the results of people who have had a Coronavirus PCR test. </a:t>
            </a:r>
          </a:p>
          <a:p>
            <a:r>
              <a:rPr lang="en-GB" dirty="0"/>
              <a:t>It is your responsibility to access a test if you have symptoms of a new continuous cough, a temperature or notice a change to your sense of taste or small.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4685C-B6A9-4E84-906B-DAB7741713A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274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Ventilation:</a:t>
            </a:r>
          </a:p>
          <a:p>
            <a:r>
              <a:rPr lang="en-GB" dirty="0"/>
              <a:t>If we share the responsibility for opening a window in a public building or on a bus, metro or taxi, it will create a flow of fresh air. </a:t>
            </a:r>
          </a:p>
          <a:p>
            <a:pPr algn="l"/>
            <a:r>
              <a:rPr lang="en-GB" b="0" i="0" dirty="0">
                <a:solidFill>
                  <a:srgbClr val="0B0C0C"/>
                </a:solidFill>
                <a:effectLst/>
                <a:latin typeface="nta"/>
              </a:rPr>
              <a:t>Experts are recommending that people either: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B0C0C"/>
                </a:solidFill>
                <a:effectLst/>
                <a:latin typeface="nta"/>
              </a:rPr>
              <a:t>open windows for short, sharp bursts of 10 to 15 minutes regularly throughout the day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B0C0C"/>
                </a:solidFill>
                <a:effectLst/>
                <a:latin typeface="nta"/>
              </a:rPr>
              <a:t>leave windows open a small amount continuously</a:t>
            </a:r>
          </a:p>
          <a:p>
            <a:pPr algn="l"/>
            <a:r>
              <a:rPr lang="en-GB" b="0" i="0" dirty="0">
                <a:solidFill>
                  <a:srgbClr val="0B0C0C"/>
                </a:solidFill>
                <a:effectLst/>
                <a:latin typeface="nta"/>
              </a:rPr>
              <a:t>This is to remove any infected particles lingering in the room.</a:t>
            </a:r>
          </a:p>
          <a:p>
            <a:r>
              <a:rPr lang="en-GB" dirty="0"/>
              <a:t>https://www.youtube.com/hashtag/handsfacespace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4685C-B6A9-4E84-906B-DAB7741713A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835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Government Messaging:</a:t>
            </a:r>
          </a:p>
          <a:p>
            <a:r>
              <a:rPr lang="en-GB" dirty="0"/>
              <a:t>It is a shared responsibility to follow the governments guidance on what we are permitted to do and what we are restricted from not doing. Remember this guidance is law.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4685C-B6A9-4E84-906B-DAB7741713A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12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D7896-11A1-4C87-B19E-F75E6B5E9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F46EC8-B95C-4F40-977B-4BB0E7CF90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5E919-7A60-443A-9ADE-E6D07EDD3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887D-E925-45E6-BF43-FB6C3DA618E0}" type="datetimeFigureOut">
              <a:rPr lang="en-GB" smtClean="0"/>
              <a:t>23/10/2021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3C3CB-972D-45F9-837F-3DFE8CDD5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98A63-A330-4266-8145-39B3672C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D4DA-BAC7-4914-949A-1915C3631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90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6D452-4247-49CA-92AA-9B1BD2582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A7B769-6FF3-4725-8D72-F886E72CD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1EBA0-46E1-44B0-B7AB-7E05E1F4F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887D-E925-45E6-BF43-FB6C3DA618E0}" type="datetimeFigureOut">
              <a:rPr lang="en-GB" smtClean="0"/>
              <a:t>23/10/2021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9AC53-44FD-42F1-8860-8FE7E9387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BF81A-878E-4713-AE03-3C5B82979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D4DA-BAC7-4914-949A-1915C3631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80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DD953E-D0B7-4ED5-90F8-BF9CAC98C8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B6E66D-FE5A-4668-A9FF-419EBA79B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297FD-E402-4846-A38E-74727DBCA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887D-E925-45E6-BF43-FB6C3DA618E0}" type="datetimeFigureOut">
              <a:rPr lang="en-GB" smtClean="0"/>
              <a:t>23/10/2021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09CE8-3603-4620-AFC5-39DDF8E29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46C5B-6785-4470-8614-AEDC5EB0D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D4DA-BAC7-4914-949A-1915C3631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9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6B87B-DA83-483C-89F7-AEC509E3C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6B53E-4456-4E92-B11B-5F71F2AB3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29ADF-DA27-4546-BD3E-1E5F1F995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887D-E925-45E6-BF43-FB6C3DA618E0}" type="datetimeFigureOut">
              <a:rPr lang="en-GB" smtClean="0"/>
              <a:t>23/10/2021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7496B-623D-4625-8327-3046D8815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CCA12-0C3D-41D1-B5CC-6A643D151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D4DA-BAC7-4914-949A-1915C3631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40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5E282-69F6-49AB-ACB3-C076A80DB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B7DEC-948B-491F-9846-1EEC4F8E2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FD11D-B2CC-478E-87B8-BBCFA78E5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887D-E925-45E6-BF43-FB6C3DA618E0}" type="datetimeFigureOut">
              <a:rPr lang="en-GB" smtClean="0"/>
              <a:t>23/10/2021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CB0DA-B566-41DD-BDBF-68ECC851B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7EBB1-92FD-4222-B9A7-8A4E1779D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D4DA-BAC7-4914-949A-1915C3631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14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9C57-D700-48AB-886A-756FEACF8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D96F8-2239-4614-9E24-2DC42041AB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F6D5A-6973-4D64-B892-DB325BA3E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37EA17-9DEC-4E49-9ED2-0913F4A2E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887D-E925-45E6-BF43-FB6C3DA618E0}" type="datetimeFigureOut">
              <a:rPr lang="en-GB" smtClean="0"/>
              <a:t>23/10/2021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5094B-5F40-4483-B797-F17FF429D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D2EEC2-E212-4DF1-A6C2-375D57D3C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D4DA-BAC7-4914-949A-1915C3631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3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9E686-3213-482E-B129-9427F622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43FF39-2916-4431-A51F-FEFC6374A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ADBA7E-E773-4CEB-A8FB-FEE990643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FC0D38-B14A-47BC-91CA-3AA09E7EE5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0573F4-BBCB-4731-B4C4-EF45890BBF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BDE896-F366-4B6A-908E-775C6AE5E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887D-E925-45E6-BF43-FB6C3DA618E0}" type="datetimeFigureOut">
              <a:rPr lang="en-GB" smtClean="0"/>
              <a:t>23/10/2021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98E273-571D-43DA-A87C-A4D890FD8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2B6F4A-BF86-4EEB-B433-E56BAC701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D4DA-BAC7-4914-949A-1915C3631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15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EC6C7-3340-4E8A-80DF-378000E82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42A21B-F7B9-4026-BA7F-2B5910E3D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887D-E925-45E6-BF43-FB6C3DA618E0}" type="datetimeFigureOut">
              <a:rPr lang="en-GB" smtClean="0"/>
              <a:t>23/10/2021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C5C2CF-A094-4C3E-B701-AE3AE7052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34E592-C849-43A1-9FCE-FCD87649D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D4DA-BAC7-4914-949A-1915C3631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47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B02F10-A91F-473C-BE95-06E4F36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887D-E925-45E6-BF43-FB6C3DA618E0}" type="datetimeFigureOut">
              <a:rPr lang="en-GB" smtClean="0"/>
              <a:t>23/10/2021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575729-7145-478C-A925-1B0DAA35C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E536A2-0C39-446D-ADEC-27D4E6ED7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D4DA-BAC7-4914-949A-1915C3631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98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96782-BB27-4CA1-BE4E-668A37C6E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D57F0-B812-4426-9D36-89EBA8D58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73AEDD-39F5-4704-92AC-220F5F0E5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AF2A07-FEED-40BF-8C76-C335FA4C7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887D-E925-45E6-BF43-FB6C3DA618E0}" type="datetimeFigureOut">
              <a:rPr lang="en-GB" smtClean="0"/>
              <a:t>23/10/2021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D8C688-BC7C-42F6-9C4E-C2E3A83CA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32A366-8E01-4203-9BD6-2F20E822F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D4DA-BAC7-4914-949A-1915C3631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09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FDD8F-2639-4E51-B8FD-1F37930B3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168DA2-C65B-4FD7-84C9-E9DEBE6A04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988367-B1F8-43F9-983D-25611E02A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D7EA74-29BE-4753-AD3F-FDC407C43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C887D-E925-45E6-BF43-FB6C3DA618E0}" type="datetimeFigureOut">
              <a:rPr lang="en-GB" smtClean="0"/>
              <a:t>23/10/2021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E4576D-9A45-49D1-BCED-9178D3A0C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946073-4539-442A-A748-0B496E9B3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CD4DA-BAC7-4914-949A-1915C3631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87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67F2FF-C2D7-4E04-8D31-88A12CDD4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F0BD7-DFAF-4FB8-A4BE-03C620EB1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942E-06E4-4C28-8915-CF12D9F9CA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C887D-E925-45E6-BF43-FB6C3DA618E0}" type="datetimeFigureOut">
              <a:rPr lang="en-GB" smtClean="0"/>
              <a:t>23/10/2021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993EE-2AE3-4F95-AB7E-1D55F40A57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9281E-9CF9-48A8-B391-3452C3BA6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CD4DA-BAC7-4914-949A-1915C36319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7.svg"/><Relationship Id="rId18" Type="http://schemas.openxmlformats.org/officeDocument/2006/relationships/image" Target="../media/image10.png"/><Relationship Id="rId3" Type="http://schemas.openxmlformats.org/officeDocument/2006/relationships/image" Target="../media/image8.png"/><Relationship Id="rId21" Type="http://schemas.openxmlformats.org/officeDocument/2006/relationships/image" Target="../media/image24.png"/><Relationship Id="rId7" Type="http://schemas.openxmlformats.org/officeDocument/2006/relationships/image" Target="../media/image21.png"/><Relationship Id="rId12" Type="http://schemas.openxmlformats.org/officeDocument/2006/relationships/image" Target="../media/image16.png"/><Relationship Id="rId17" Type="http://schemas.openxmlformats.org/officeDocument/2006/relationships/image" Target="../media/image7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5.svg"/><Relationship Id="rId5" Type="http://schemas.openxmlformats.org/officeDocument/2006/relationships/image" Target="../media/image11.png"/><Relationship Id="rId15" Type="http://schemas.openxmlformats.org/officeDocument/2006/relationships/image" Target="../media/image19.svg"/><Relationship Id="rId10" Type="http://schemas.openxmlformats.org/officeDocument/2006/relationships/image" Target="../media/image14.png"/><Relationship Id="rId19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6.png"/><Relationship Id="rId18" Type="http://schemas.openxmlformats.org/officeDocument/2006/relationships/image" Target="../media/image7.svg"/><Relationship Id="rId3" Type="http://schemas.openxmlformats.org/officeDocument/2006/relationships/image" Target="../media/image8.png"/><Relationship Id="rId21" Type="http://schemas.openxmlformats.org/officeDocument/2006/relationships/image" Target="../media/image20.png"/><Relationship Id="rId7" Type="http://schemas.openxmlformats.org/officeDocument/2006/relationships/image" Target="../media/image21.png"/><Relationship Id="rId12" Type="http://schemas.openxmlformats.org/officeDocument/2006/relationships/image" Target="../media/image15.svg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9.sv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11.png"/><Relationship Id="rId15" Type="http://schemas.openxmlformats.org/officeDocument/2006/relationships/image" Target="../media/image18.png"/><Relationship Id="rId23" Type="http://schemas.openxmlformats.org/officeDocument/2006/relationships/image" Target="../media/image24.png"/><Relationship Id="rId10" Type="http://schemas.openxmlformats.org/officeDocument/2006/relationships/image" Target="../media/image13.png"/><Relationship Id="rId19" Type="http://schemas.openxmlformats.org/officeDocument/2006/relationships/image" Target="../media/image26.png"/><Relationship Id="rId4" Type="http://schemas.openxmlformats.org/officeDocument/2006/relationships/image" Target="../media/image9.png"/><Relationship Id="rId9" Type="http://schemas.openxmlformats.org/officeDocument/2006/relationships/image" Target="../media/image25.png"/><Relationship Id="rId14" Type="http://schemas.openxmlformats.org/officeDocument/2006/relationships/image" Target="../media/image17.svg"/><Relationship Id="rId2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5.svg"/><Relationship Id="rId18" Type="http://schemas.openxmlformats.org/officeDocument/2006/relationships/image" Target="../media/image5.png"/><Relationship Id="rId3" Type="http://schemas.openxmlformats.org/officeDocument/2006/relationships/image" Target="../media/image8.png"/><Relationship Id="rId21" Type="http://schemas.openxmlformats.org/officeDocument/2006/relationships/image" Target="../media/image10.png"/><Relationship Id="rId7" Type="http://schemas.openxmlformats.org/officeDocument/2006/relationships/image" Target="../media/image21.pn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5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8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3.png"/><Relationship Id="rId24" Type="http://schemas.openxmlformats.org/officeDocument/2006/relationships/image" Target="../media/image24.png"/><Relationship Id="rId5" Type="http://schemas.openxmlformats.org/officeDocument/2006/relationships/image" Target="../media/image11.png"/><Relationship Id="rId15" Type="http://schemas.openxmlformats.org/officeDocument/2006/relationships/image" Target="../media/image17.svg"/><Relationship Id="rId23" Type="http://schemas.openxmlformats.org/officeDocument/2006/relationships/image" Target="../media/image22.png"/><Relationship Id="rId10" Type="http://schemas.openxmlformats.org/officeDocument/2006/relationships/image" Target="../media/image28.png"/><Relationship Id="rId19" Type="http://schemas.openxmlformats.org/officeDocument/2006/relationships/image" Target="../media/image7.svg"/><Relationship Id="rId4" Type="http://schemas.openxmlformats.org/officeDocument/2006/relationships/image" Target="../media/image9.png"/><Relationship Id="rId9" Type="http://schemas.openxmlformats.org/officeDocument/2006/relationships/image" Target="../media/image25.png"/><Relationship Id="rId14" Type="http://schemas.openxmlformats.org/officeDocument/2006/relationships/image" Target="../media/image16.png"/><Relationship Id="rId2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26" Type="http://schemas.openxmlformats.org/officeDocument/2006/relationships/image" Target="../media/image27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21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7.svg"/><Relationship Id="rId20" Type="http://schemas.openxmlformats.org/officeDocument/2006/relationships/image" Target="../media/image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9.png"/><Relationship Id="rId24" Type="http://schemas.openxmlformats.org/officeDocument/2006/relationships/image" Target="../media/image22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23" Type="http://schemas.openxmlformats.org/officeDocument/2006/relationships/image" Target="../media/image20.png"/><Relationship Id="rId10" Type="http://schemas.openxmlformats.org/officeDocument/2006/relationships/image" Target="../media/image28.png"/><Relationship Id="rId19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25.png"/><Relationship Id="rId14" Type="http://schemas.openxmlformats.org/officeDocument/2006/relationships/image" Target="../media/image15.svg"/><Relationship Id="rId2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26" Type="http://schemas.openxmlformats.org/officeDocument/2006/relationships/image" Target="../media/image24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21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7.svg"/><Relationship Id="rId20" Type="http://schemas.openxmlformats.org/officeDocument/2006/relationships/image" Target="../media/image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9.png"/><Relationship Id="rId24" Type="http://schemas.openxmlformats.org/officeDocument/2006/relationships/image" Target="../media/image20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23" Type="http://schemas.openxmlformats.org/officeDocument/2006/relationships/image" Target="../media/image10.png"/><Relationship Id="rId10" Type="http://schemas.openxmlformats.org/officeDocument/2006/relationships/image" Target="../media/image28.png"/><Relationship Id="rId19" Type="http://schemas.openxmlformats.org/officeDocument/2006/relationships/image" Target="../media/image5.png"/><Relationship Id="rId4" Type="http://schemas.openxmlformats.org/officeDocument/2006/relationships/image" Target="../media/image9.png"/><Relationship Id="rId9" Type="http://schemas.openxmlformats.org/officeDocument/2006/relationships/image" Target="../media/image25.png"/><Relationship Id="rId14" Type="http://schemas.openxmlformats.org/officeDocument/2006/relationships/image" Target="../media/image15.svg"/><Relationship Id="rId22" Type="http://schemas.openxmlformats.org/officeDocument/2006/relationships/image" Target="../media/image30.png"/><Relationship Id="rId27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5.png"/><Relationship Id="rId18" Type="http://schemas.openxmlformats.org/officeDocument/2006/relationships/image" Target="../media/image22.png"/><Relationship Id="rId3" Type="http://schemas.openxmlformats.org/officeDocument/2006/relationships/image" Target="../media/image30.png"/><Relationship Id="rId21" Type="http://schemas.openxmlformats.org/officeDocument/2006/relationships/image" Target="../media/image31.png"/><Relationship Id="rId7" Type="http://schemas.openxmlformats.org/officeDocument/2006/relationships/image" Target="../media/image12.png"/><Relationship Id="rId12" Type="http://schemas.openxmlformats.org/officeDocument/2006/relationships/image" Target="../media/image29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0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26.png"/><Relationship Id="rId10" Type="http://schemas.openxmlformats.org/officeDocument/2006/relationships/image" Target="../media/image25.png"/><Relationship Id="rId19" Type="http://schemas.openxmlformats.org/officeDocument/2006/relationships/image" Target="../media/image24.png"/><Relationship Id="rId4" Type="http://schemas.openxmlformats.org/officeDocument/2006/relationships/image" Target="../media/image8.png"/><Relationship Id="rId9" Type="http://schemas.openxmlformats.org/officeDocument/2006/relationships/image" Target="../media/image23.png"/><Relationship Id="rId14" Type="http://schemas.openxmlformats.org/officeDocument/2006/relationships/image" Target="../media/image7.svg"/><Relationship Id="rId22" Type="http://schemas.openxmlformats.org/officeDocument/2006/relationships/image" Target="../media/image32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12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image" Target="../media/image5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png"/><Relationship Id="rId15" Type="http://schemas.openxmlformats.org/officeDocument/2006/relationships/image" Target="../media/image7.svg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5.svg"/><Relationship Id="rId1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12" Type="http://schemas.openxmlformats.org/officeDocument/2006/relationships/image" Target="../media/image17.sv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5" Type="http://schemas.openxmlformats.org/officeDocument/2006/relationships/image" Target="../media/image5.png"/><Relationship Id="rId10" Type="http://schemas.openxmlformats.org/officeDocument/2006/relationships/image" Target="../media/image15.svg"/><Relationship Id="rId19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B52FA70-88E1-4430-B31E-DA48671AD3BF}"/>
              </a:ext>
            </a:extLst>
          </p:cNvPr>
          <p:cNvGrpSpPr/>
          <p:nvPr/>
        </p:nvGrpSpPr>
        <p:grpSpPr>
          <a:xfrm>
            <a:off x="6782" y="1996177"/>
            <a:ext cx="12788036" cy="5319719"/>
            <a:chOff x="13564" y="2041663"/>
            <a:chExt cx="12788036" cy="5319719"/>
          </a:xfrm>
        </p:grpSpPr>
        <p:pic>
          <p:nvPicPr>
            <p:cNvPr id="5" name="Picture 6" descr="The Swiss Cheese Respiratory Virus Defence">
              <a:extLst>
                <a:ext uri="{FF2B5EF4-FFF2-40B4-BE49-F238E27FC236}">
                  <a16:creationId xmlns:a16="http://schemas.microsoft.com/office/drawing/2014/main" id="{A8A5352B-B76C-4A68-AA9A-58CBF9945F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43" b="9262"/>
            <a:stretch/>
          </p:blipFill>
          <p:spPr bwMode="auto">
            <a:xfrm>
              <a:off x="13564" y="2041663"/>
              <a:ext cx="12788036" cy="5264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6F3F777-990C-4B03-A33A-5732D183E73B}"/>
                </a:ext>
              </a:extLst>
            </p:cNvPr>
            <p:cNvSpPr/>
            <p:nvPr/>
          </p:nvSpPr>
          <p:spPr>
            <a:xfrm>
              <a:off x="11305309" y="6785105"/>
              <a:ext cx="1496291" cy="576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B77B4F4-16EA-4C3E-BFAB-5345EAF936E1}"/>
              </a:ext>
            </a:extLst>
          </p:cNvPr>
          <p:cNvGrpSpPr/>
          <p:nvPr/>
        </p:nvGrpSpPr>
        <p:grpSpPr>
          <a:xfrm>
            <a:off x="8245938" y="3459612"/>
            <a:ext cx="1534440" cy="2027618"/>
            <a:chOff x="10000350" y="3609696"/>
            <a:chExt cx="1534440" cy="202761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22DB562-DD03-47E0-A031-310414B0EF5D}"/>
                </a:ext>
              </a:extLst>
            </p:cNvPr>
            <p:cNvSpPr/>
            <p:nvPr/>
          </p:nvSpPr>
          <p:spPr>
            <a:xfrm>
              <a:off x="10000350" y="3609696"/>
              <a:ext cx="1534440" cy="2027618"/>
            </a:xfrm>
            <a:custGeom>
              <a:avLst/>
              <a:gdLst>
                <a:gd name="connsiteX0" fmla="*/ 1488142 w 1488142"/>
                <a:gd name="connsiteY0" fmla="*/ 546847 h 2061883"/>
                <a:gd name="connsiteX1" fmla="*/ 1488142 w 1488142"/>
                <a:gd name="connsiteY1" fmla="*/ 0 h 2061883"/>
                <a:gd name="connsiteX2" fmla="*/ 466165 w 1488142"/>
                <a:gd name="connsiteY2" fmla="*/ 107577 h 2061883"/>
                <a:gd name="connsiteX3" fmla="*/ 304800 w 1488142"/>
                <a:gd name="connsiteY3" fmla="*/ 134471 h 2061883"/>
                <a:gd name="connsiteX4" fmla="*/ 0 w 1488142"/>
                <a:gd name="connsiteY4" fmla="*/ 224118 h 2061883"/>
                <a:gd name="connsiteX5" fmla="*/ 53789 w 1488142"/>
                <a:gd name="connsiteY5" fmla="*/ 2061883 h 2061883"/>
                <a:gd name="connsiteX6" fmla="*/ 1479177 w 1488142"/>
                <a:gd name="connsiteY6" fmla="*/ 1586753 h 2061883"/>
                <a:gd name="connsiteX7" fmla="*/ 1470212 w 1488142"/>
                <a:gd name="connsiteY7" fmla="*/ 735106 h 2061883"/>
                <a:gd name="connsiteX8" fmla="*/ 1488142 w 1488142"/>
                <a:gd name="connsiteY8" fmla="*/ 546847 h 2061883"/>
                <a:gd name="connsiteX0" fmla="*/ 1488142 w 1491192"/>
                <a:gd name="connsiteY0" fmla="*/ 546847 h 2061883"/>
                <a:gd name="connsiteX1" fmla="*/ 1488142 w 1491192"/>
                <a:gd name="connsiteY1" fmla="*/ 0 h 2061883"/>
                <a:gd name="connsiteX2" fmla="*/ 466165 w 1491192"/>
                <a:gd name="connsiteY2" fmla="*/ 107577 h 2061883"/>
                <a:gd name="connsiteX3" fmla="*/ 304800 w 1491192"/>
                <a:gd name="connsiteY3" fmla="*/ 134471 h 2061883"/>
                <a:gd name="connsiteX4" fmla="*/ 0 w 1491192"/>
                <a:gd name="connsiteY4" fmla="*/ 224118 h 2061883"/>
                <a:gd name="connsiteX5" fmla="*/ 53789 w 1491192"/>
                <a:gd name="connsiteY5" fmla="*/ 2061883 h 2061883"/>
                <a:gd name="connsiteX6" fmla="*/ 1479177 w 1491192"/>
                <a:gd name="connsiteY6" fmla="*/ 1586753 h 2061883"/>
                <a:gd name="connsiteX7" fmla="*/ 1490850 w 1491192"/>
                <a:gd name="connsiteY7" fmla="*/ 730344 h 2061883"/>
                <a:gd name="connsiteX8" fmla="*/ 1488142 w 1491192"/>
                <a:gd name="connsiteY8" fmla="*/ 546847 h 2061883"/>
                <a:gd name="connsiteX0" fmla="*/ 1496079 w 1496159"/>
                <a:gd name="connsiteY0" fmla="*/ 527797 h 2061883"/>
                <a:gd name="connsiteX1" fmla="*/ 1488142 w 1496159"/>
                <a:gd name="connsiteY1" fmla="*/ 0 h 2061883"/>
                <a:gd name="connsiteX2" fmla="*/ 466165 w 1496159"/>
                <a:gd name="connsiteY2" fmla="*/ 107577 h 2061883"/>
                <a:gd name="connsiteX3" fmla="*/ 304800 w 1496159"/>
                <a:gd name="connsiteY3" fmla="*/ 134471 h 2061883"/>
                <a:gd name="connsiteX4" fmla="*/ 0 w 1496159"/>
                <a:gd name="connsiteY4" fmla="*/ 224118 h 2061883"/>
                <a:gd name="connsiteX5" fmla="*/ 53789 w 1496159"/>
                <a:gd name="connsiteY5" fmla="*/ 2061883 h 2061883"/>
                <a:gd name="connsiteX6" fmla="*/ 1479177 w 1496159"/>
                <a:gd name="connsiteY6" fmla="*/ 1586753 h 2061883"/>
                <a:gd name="connsiteX7" fmla="*/ 1490850 w 1496159"/>
                <a:gd name="connsiteY7" fmla="*/ 730344 h 2061883"/>
                <a:gd name="connsiteX8" fmla="*/ 1496079 w 1496159"/>
                <a:gd name="connsiteY8" fmla="*/ 527797 h 2061883"/>
                <a:gd name="connsiteX0" fmla="*/ 1496079 w 1507192"/>
                <a:gd name="connsiteY0" fmla="*/ 516684 h 2050770"/>
                <a:gd name="connsiteX1" fmla="*/ 1507192 w 1507192"/>
                <a:gd name="connsiteY1" fmla="*/ 0 h 2050770"/>
                <a:gd name="connsiteX2" fmla="*/ 466165 w 1507192"/>
                <a:gd name="connsiteY2" fmla="*/ 96464 h 2050770"/>
                <a:gd name="connsiteX3" fmla="*/ 304800 w 1507192"/>
                <a:gd name="connsiteY3" fmla="*/ 123358 h 2050770"/>
                <a:gd name="connsiteX4" fmla="*/ 0 w 1507192"/>
                <a:gd name="connsiteY4" fmla="*/ 213005 h 2050770"/>
                <a:gd name="connsiteX5" fmla="*/ 53789 w 1507192"/>
                <a:gd name="connsiteY5" fmla="*/ 2050770 h 2050770"/>
                <a:gd name="connsiteX6" fmla="*/ 1479177 w 1507192"/>
                <a:gd name="connsiteY6" fmla="*/ 1575640 h 2050770"/>
                <a:gd name="connsiteX7" fmla="*/ 1490850 w 1507192"/>
                <a:gd name="connsiteY7" fmla="*/ 719231 h 2050770"/>
                <a:gd name="connsiteX8" fmla="*/ 1496079 w 1507192"/>
                <a:gd name="connsiteY8" fmla="*/ 516684 h 2050770"/>
                <a:gd name="connsiteX0" fmla="*/ 1461154 w 1472267"/>
                <a:gd name="connsiteY0" fmla="*/ 516684 h 2050770"/>
                <a:gd name="connsiteX1" fmla="*/ 1472267 w 1472267"/>
                <a:gd name="connsiteY1" fmla="*/ 0 h 2050770"/>
                <a:gd name="connsiteX2" fmla="*/ 431240 w 1472267"/>
                <a:gd name="connsiteY2" fmla="*/ 96464 h 2050770"/>
                <a:gd name="connsiteX3" fmla="*/ 269875 w 1472267"/>
                <a:gd name="connsiteY3" fmla="*/ 123358 h 2050770"/>
                <a:gd name="connsiteX4" fmla="*/ 0 w 1472267"/>
                <a:gd name="connsiteY4" fmla="*/ 220943 h 2050770"/>
                <a:gd name="connsiteX5" fmla="*/ 18864 w 1472267"/>
                <a:gd name="connsiteY5" fmla="*/ 2050770 h 2050770"/>
                <a:gd name="connsiteX6" fmla="*/ 1444252 w 1472267"/>
                <a:gd name="connsiteY6" fmla="*/ 1575640 h 2050770"/>
                <a:gd name="connsiteX7" fmla="*/ 1455925 w 1472267"/>
                <a:gd name="connsiteY7" fmla="*/ 719231 h 2050770"/>
                <a:gd name="connsiteX8" fmla="*/ 1461154 w 1472267"/>
                <a:gd name="connsiteY8" fmla="*/ 516684 h 2050770"/>
                <a:gd name="connsiteX0" fmla="*/ 1470679 w 1481792"/>
                <a:gd name="connsiteY0" fmla="*/ 516684 h 2050770"/>
                <a:gd name="connsiteX1" fmla="*/ 1481792 w 1481792"/>
                <a:gd name="connsiteY1" fmla="*/ 0 h 2050770"/>
                <a:gd name="connsiteX2" fmla="*/ 440765 w 1481792"/>
                <a:gd name="connsiteY2" fmla="*/ 96464 h 2050770"/>
                <a:gd name="connsiteX3" fmla="*/ 279400 w 1481792"/>
                <a:gd name="connsiteY3" fmla="*/ 123358 h 2050770"/>
                <a:gd name="connsiteX4" fmla="*/ 0 w 1481792"/>
                <a:gd name="connsiteY4" fmla="*/ 220943 h 2050770"/>
                <a:gd name="connsiteX5" fmla="*/ 28389 w 1481792"/>
                <a:gd name="connsiteY5" fmla="*/ 2050770 h 2050770"/>
                <a:gd name="connsiteX6" fmla="*/ 1453777 w 1481792"/>
                <a:gd name="connsiteY6" fmla="*/ 1575640 h 2050770"/>
                <a:gd name="connsiteX7" fmla="*/ 1465450 w 1481792"/>
                <a:gd name="connsiteY7" fmla="*/ 719231 h 2050770"/>
                <a:gd name="connsiteX8" fmla="*/ 1470679 w 1481792"/>
                <a:gd name="connsiteY8" fmla="*/ 516684 h 2050770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59815 w 1481792"/>
                <a:gd name="connsiteY2" fmla="*/ 104402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59815 w 1481792"/>
                <a:gd name="connsiteY2" fmla="*/ 104402 h 2026958"/>
                <a:gd name="connsiteX3" fmla="*/ 295275 w 1481792"/>
                <a:gd name="connsiteY3" fmla="*/ 131296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59815 w 1481792"/>
                <a:gd name="connsiteY2" fmla="*/ 104402 h 2026958"/>
                <a:gd name="connsiteX3" fmla="*/ 295275 w 1481792"/>
                <a:gd name="connsiteY3" fmla="*/ 131296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59815 w 1481792"/>
                <a:gd name="connsiteY2" fmla="*/ 104402 h 2026958"/>
                <a:gd name="connsiteX3" fmla="*/ 295275 w 1481792"/>
                <a:gd name="connsiteY3" fmla="*/ 131296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59815 w 1481792"/>
                <a:gd name="connsiteY2" fmla="*/ 104402 h 2026958"/>
                <a:gd name="connsiteX3" fmla="*/ 295275 w 1481792"/>
                <a:gd name="connsiteY3" fmla="*/ 131296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506813 w 1517926"/>
                <a:gd name="connsiteY0" fmla="*/ 516684 h 2026958"/>
                <a:gd name="connsiteX1" fmla="*/ 1517926 w 1517926"/>
                <a:gd name="connsiteY1" fmla="*/ 0 h 2026958"/>
                <a:gd name="connsiteX2" fmla="*/ 495949 w 1517926"/>
                <a:gd name="connsiteY2" fmla="*/ 104402 h 2026958"/>
                <a:gd name="connsiteX3" fmla="*/ 331409 w 1517926"/>
                <a:gd name="connsiteY3" fmla="*/ 131296 h 2026958"/>
                <a:gd name="connsiteX4" fmla="*/ 36134 w 1517926"/>
                <a:gd name="connsiteY4" fmla="*/ 220943 h 2026958"/>
                <a:gd name="connsiteX5" fmla="*/ 164535 w 1517926"/>
                <a:gd name="connsiteY5" fmla="*/ 2026958 h 2026958"/>
                <a:gd name="connsiteX6" fmla="*/ 1489911 w 1517926"/>
                <a:gd name="connsiteY6" fmla="*/ 1575640 h 2026958"/>
                <a:gd name="connsiteX7" fmla="*/ 1501584 w 1517926"/>
                <a:gd name="connsiteY7" fmla="*/ 719231 h 2026958"/>
                <a:gd name="connsiteX8" fmla="*/ 1506813 w 1517926"/>
                <a:gd name="connsiteY8" fmla="*/ 516684 h 2026958"/>
                <a:gd name="connsiteX0" fmla="*/ 1506813 w 1517926"/>
                <a:gd name="connsiteY0" fmla="*/ 516684 h 2026958"/>
                <a:gd name="connsiteX1" fmla="*/ 1517926 w 1517926"/>
                <a:gd name="connsiteY1" fmla="*/ 0 h 2026958"/>
                <a:gd name="connsiteX2" fmla="*/ 495949 w 1517926"/>
                <a:gd name="connsiteY2" fmla="*/ 104402 h 2026958"/>
                <a:gd name="connsiteX3" fmla="*/ 331409 w 1517926"/>
                <a:gd name="connsiteY3" fmla="*/ 131296 h 2026958"/>
                <a:gd name="connsiteX4" fmla="*/ 36134 w 1517926"/>
                <a:gd name="connsiteY4" fmla="*/ 220943 h 2026958"/>
                <a:gd name="connsiteX5" fmla="*/ 164535 w 1517926"/>
                <a:gd name="connsiteY5" fmla="*/ 2026958 h 2026958"/>
                <a:gd name="connsiteX6" fmla="*/ 1489911 w 1517926"/>
                <a:gd name="connsiteY6" fmla="*/ 1575640 h 2026958"/>
                <a:gd name="connsiteX7" fmla="*/ 1501584 w 1517926"/>
                <a:gd name="connsiteY7" fmla="*/ 719231 h 2026958"/>
                <a:gd name="connsiteX8" fmla="*/ 1506813 w 1517926"/>
                <a:gd name="connsiteY8" fmla="*/ 516684 h 2026958"/>
                <a:gd name="connsiteX0" fmla="*/ 1506813 w 1517926"/>
                <a:gd name="connsiteY0" fmla="*/ 516684 h 2026958"/>
                <a:gd name="connsiteX1" fmla="*/ 1517926 w 1517926"/>
                <a:gd name="connsiteY1" fmla="*/ 0 h 2026958"/>
                <a:gd name="connsiteX2" fmla="*/ 495949 w 1517926"/>
                <a:gd name="connsiteY2" fmla="*/ 104402 h 2026958"/>
                <a:gd name="connsiteX3" fmla="*/ 331409 w 1517926"/>
                <a:gd name="connsiteY3" fmla="*/ 131296 h 2026958"/>
                <a:gd name="connsiteX4" fmla="*/ 36134 w 1517926"/>
                <a:gd name="connsiteY4" fmla="*/ 220943 h 2026958"/>
                <a:gd name="connsiteX5" fmla="*/ 164535 w 1517926"/>
                <a:gd name="connsiteY5" fmla="*/ 2026958 h 2026958"/>
                <a:gd name="connsiteX6" fmla="*/ 1489911 w 1517926"/>
                <a:gd name="connsiteY6" fmla="*/ 1575640 h 2026958"/>
                <a:gd name="connsiteX7" fmla="*/ 1501584 w 1517926"/>
                <a:gd name="connsiteY7" fmla="*/ 719231 h 2026958"/>
                <a:gd name="connsiteX8" fmla="*/ 1506813 w 1517926"/>
                <a:gd name="connsiteY8" fmla="*/ 516684 h 2026958"/>
                <a:gd name="connsiteX0" fmla="*/ 1506813 w 1517926"/>
                <a:gd name="connsiteY0" fmla="*/ 516684 h 2026958"/>
                <a:gd name="connsiteX1" fmla="*/ 1517926 w 1517926"/>
                <a:gd name="connsiteY1" fmla="*/ 0 h 2026958"/>
                <a:gd name="connsiteX2" fmla="*/ 495949 w 1517926"/>
                <a:gd name="connsiteY2" fmla="*/ 104402 h 2026958"/>
                <a:gd name="connsiteX3" fmla="*/ 331409 w 1517926"/>
                <a:gd name="connsiteY3" fmla="*/ 131296 h 2026958"/>
                <a:gd name="connsiteX4" fmla="*/ 36134 w 1517926"/>
                <a:gd name="connsiteY4" fmla="*/ 220943 h 2026958"/>
                <a:gd name="connsiteX5" fmla="*/ 164535 w 1517926"/>
                <a:gd name="connsiteY5" fmla="*/ 2026958 h 2026958"/>
                <a:gd name="connsiteX6" fmla="*/ 1489911 w 1517926"/>
                <a:gd name="connsiteY6" fmla="*/ 1575640 h 2026958"/>
                <a:gd name="connsiteX7" fmla="*/ 1501584 w 1517926"/>
                <a:gd name="connsiteY7" fmla="*/ 719231 h 2026958"/>
                <a:gd name="connsiteX8" fmla="*/ 1506813 w 1517926"/>
                <a:gd name="connsiteY8" fmla="*/ 516684 h 2026958"/>
                <a:gd name="connsiteX0" fmla="*/ 1506813 w 1517926"/>
                <a:gd name="connsiteY0" fmla="*/ 516684 h 2026958"/>
                <a:gd name="connsiteX1" fmla="*/ 1517926 w 1517926"/>
                <a:gd name="connsiteY1" fmla="*/ 0 h 2026958"/>
                <a:gd name="connsiteX2" fmla="*/ 495949 w 1517926"/>
                <a:gd name="connsiteY2" fmla="*/ 104402 h 2026958"/>
                <a:gd name="connsiteX3" fmla="*/ 331409 w 1517926"/>
                <a:gd name="connsiteY3" fmla="*/ 131296 h 2026958"/>
                <a:gd name="connsiteX4" fmla="*/ 36134 w 1517926"/>
                <a:gd name="connsiteY4" fmla="*/ 220943 h 2026958"/>
                <a:gd name="connsiteX5" fmla="*/ 164535 w 1517926"/>
                <a:gd name="connsiteY5" fmla="*/ 2026958 h 2026958"/>
                <a:gd name="connsiteX6" fmla="*/ 1489911 w 1517926"/>
                <a:gd name="connsiteY6" fmla="*/ 1575640 h 2026958"/>
                <a:gd name="connsiteX7" fmla="*/ 1501584 w 1517926"/>
                <a:gd name="connsiteY7" fmla="*/ 719231 h 2026958"/>
                <a:gd name="connsiteX8" fmla="*/ 1506813 w 1517926"/>
                <a:gd name="connsiteY8" fmla="*/ 516684 h 2026958"/>
                <a:gd name="connsiteX0" fmla="*/ 1506813 w 1517926"/>
                <a:gd name="connsiteY0" fmla="*/ 516684 h 2026958"/>
                <a:gd name="connsiteX1" fmla="*/ 1517926 w 1517926"/>
                <a:gd name="connsiteY1" fmla="*/ 0 h 2026958"/>
                <a:gd name="connsiteX2" fmla="*/ 495949 w 1517926"/>
                <a:gd name="connsiteY2" fmla="*/ 104402 h 2026958"/>
                <a:gd name="connsiteX3" fmla="*/ 331409 w 1517926"/>
                <a:gd name="connsiteY3" fmla="*/ 131296 h 2026958"/>
                <a:gd name="connsiteX4" fmla="*/ 36134 w 1517926"/>
                <a:gd name="connsiteY4" fmla="*/ 220943 h 2026958"/>
                <a:gd name="connsiteX5" fmla="*/ 164535 w 1517926"/>
                <a:gd name="connsiteY5" fmla="*/ 2026958 h 2026958"/>
                <a:gd name="connsiteX6" fmla="*/ 1489911 w 1517926"/>
                <a:gd name="connsiteY6" fmla="*/ 1575640 h 2026958"/>
                <a:gd name="connsiteX7" fmla="*/ 1501584 w 1517926"/>
                <a:gd name="connsiteY7" fmla="*/ 719231 h 2026958"/>
                <a:gd name="connsiteX8" fmla="*/ 1506813 w 1517926"/>
                <a:gd name="connsiteY8" fmla="*/ 516684 h 2026958"/>
                <a:gd name="connsiteX0" fmla="*/ 1506813 w 1517926"/>
                <a:gd name="connsiteY0" fmla="*/ 516684 h 2026958"/>
                <a:gd name="connsiteX1" fmla="*/ 1517926 w 1517926"/>
                <a:gd name="connsiteY1" fmla="*/ 0 h 2026958"/>
                <a:gd name="connsiteX2" fmla="*/ 495949 w 1517926"/>
                <a:gd name="connsiteY2" fmla="*/ 104402 h 2026958"/>
                <a:gd name="connsiteX3" fmla="*/ 331409 w 1517926"/>
                <a:gd name="connsiteY3" fmla="*/ 131296 h 2026958"/>
                <a:gd name="connsiteX4" fmla="*/ 36134 w 1517926"/>
                <a:gd name="connsiteY4" fmla="*/ 220943 h 2026958"/>
                <a:gd name="connsiteX5" fmla="*/ 164535 w 1517926"/>
                <a:gd name="connsiteY5" fmla="*/ 2026958 h 2026958"/>
                <a:gd name="connsiteX6" fmla="*/ 1489911 w 1517926"/>
                <a:gd name="connsiteY6" fmla="*/ 1575640 h 2026958"/>
                <a:gd name="connsiteX7" fmla="*/ 1501584 w 1517926"/>
                <a:gd name="connsiteY7" fmla="*/ 719231 h 2026958"/>
                <a:gd name="connsiteX8" fmla="*/ 1506813 w 1517926"/>
                <a:gd name="connsiteY8" fmla="*/ 516684 h 2026958"/>
                <a:gd name="connsiteX0" fmla="*/ 1506813 w 1517926"/>
                <a:gd name="connsiteY0" fmla="*/ 516684 h 2026958"/>
                <a:gd name="connsiteX1" fmla="*/ 1517926 w 1517926"/>
                <a:gd name="connsiteY1" fmla="*/ 0 h 2026958"/>
                <a:gd name="connsiteX2" fmla="*/ 495949 w 1517926"/>
                <a:gd name="connsiteY2" fmla="*/ 104402 h 2026958"/>
                <a:gd name="connsiteX3" fmla="*/ 331409 w 1517926"/>
                <a:gd name="connsiteY3" fmla="*/ 131296 h 2026958"/>
                <a:gd name="connsiteX4" fmla="*/ 36134 w 1517926"/>
                <a:gd name="connsiteY4" fmla="*/ 220943 h 2026958"/>
                <a:gd name="connsiteX5" fmla="*/ 164535 w 1517926"/>
                <a:gd name="connsiteY5" fmla="*/ 2026958 h 2026958"/>
                <a:gd name="connsiteX6" fmla="*/ 1489911 w 1517926"/>
                <a:gd name="connsiteY6" fmla="*/ 1575640 h 2026958"/>
                <a:gd name="connsiteX7" fmla="*/ 1501584 w 1517926"/>
                <a:gd name="connsiteY7" fmla="*/ 719231 h 2026958"/>
                <a:gd name="connsiteX8" fmla="*/ 1506813 w 1517926"/>
                <a:gd name="connsiteY8" fmla="*/ 516684 h 2026958"/>
                <a:gd name="connsiteX0" fmla="*/ 1506813 w 1517926"/>
                <a:gd name="connsiteY0" fmla="*/ 516684 h 2026958"/>
                <a:gd name="connsiteX1" fmla="*/ 1517926 w 1517926"/>
                <a:gd name="connsiteY1" fmla="*/ 0 h 2026958"/>
                <a:gd name="connsiteX2" fmla="*/ 495949 w 1517926"/>
                <a:gd name="connsiteY2" fmla="*/ 104402 h 2026958"/>
                <a:gd name="connsiteX3" fmla="*/ 331409 w 1517926"/>
                <a:gd name="connsiteY3" fmla="*/ 131296 h 2026958"/>
                <a:gd name="connsiteX4" fmla="*/ 36134 w 1517926"/>
                <a:gd name="connsiteY4" fmla="*/ 220943 h 2026958"/>
                <a:gd name="connsiteX5" fmla="*/ 164535 w 1517926"/>
                <a:gd name="connsiteY5" fmla="*/ 2026958 h 2026958"/>
                <a:gd name="connsiteX6" fmla="*/ 1489911 w 1517926"/>
                <a:gd name="connsiteY6" fmla="*/ 1575640 h 2026958"/>
                <a:gd name="connsiteX7" fmla="*/ 1501584 w 1517926"/>
                <a:gd name="connsiteY7" fmla="*/ 719231 h 2026958"/>
                <a:gd name="connsiteX8" fmla="*/ 1506813 w 1517926"/>
                <a:gd name="connsiteY8" fmla="*/ 516684 h 2026958"/>
                <a:gd name="connsiteX0" fmla="*/ 1506813 w 1517926"/>
                <a:gd name="connsiteY0" fmla="*/ 516684 h 2026958"/>
                <a:gd name="connsiteX1" fmla="*/ 1517926 w 1517926"/>
                <a:gd name="connsiteY1" fmla="*/ 0 h 2026958"/>
                <a:gd name="connsiteX2" fmla="*/ 495949 w 1517926"/>
                <a:gd name="connsiteY2" fmla="*/ 104402 h 2026958"/>
                <a:gd name="connsiteX3" fmla="*/ 331409 w 1517926"/>
                <a:gd name="connsiteY3" fmla="*/ 131296 h 2026958"/>
                <a:gd name="connsiteX4" fmla="*/ 36134 w 1517926"/>
                <a:gd name="connsiteY4" fmla="*/ 220943 h 2026958"/>
                <a:gd name="connsiteX5" fmla="*/ 164535 w 1517926"/>
                <a:gd name="connsiteY5" fmla="*/ 2026958 h 2026958"/>
                <a:gd name="connsiteX6" fmla="*/ 1489911 w 1517926"/>
                <a:gd name="connsiteY6" fmla="*/ 1575640 h 2026958"/>
                <a:gd name="connsiteX7" fmla="*/ 1501584 w 1517926"/>
                <a:gd name="connsiteY7" fmla="*/ 719231 h 2026958"/>
                <a:gd name="connsiteX8" fmla="*/ 1506813 w 1517926"/>
                <a:gd name="connsiteY8" fmla="*/ 516684 h 2026958"/>
                <a:gd name="connsiteX0" fmla="*/ 1505424 w 1516537"/>
                <a:gd name="connsiteY0" fmla="*/ 516684 h 2026958"/>
                <a:gd name="connsiteX1" fmla="*/ 1516537 w 1516537"/>
                <a:gd name="connsiteY1" fmla="*/ 0 h 2026958"/>
                <a:gd name="connsiteX2" fmla="*/ 494560 w 1516537"/>
                <a:gd name="connsiteY2" fmla="*/ 104402 h 2026958"/>
                <a:gd name="connsiteX3" fmla="*/ 330020 w 1516537"/>
                <a:gd name="connsiteY3" fmla="*/ 131296 h 2026958"/>
                <a:gd name="connsiteX4" fmla="*/ 36332 w 1516537"/>
                <a:gd name="connsiteY4" fmla="*/ 228881 h 2026958"/>
                <a:gd name="connsiteX5" fmla="*/ 163146 w 1516537"/>
                <a:gd name="connsiteY5" fmla="*/ 2026958 h 2026958"/>
                <a:gd name="connsiteX6" fmla="*/ 1488522 w 1516537"/>
                <a:gd name="connsiteY6" fmla="*/ 1575640 h 2026958"/>
                <a:gd name="connsiteX7" fmla="*/ 1500195 w 1516537"/>
                <a:gd name="connsiteY7" fmla="*/ 719231 h 2026958"/>
                <a:gd name="connsiteX8" fmla="*/ 1505424 w 1516537"/>
                <a:gd name="connsiteY8" fmla="*/ 516684 h 2026958"/>
                <a:gd name="connsiteX0" fmla="*/ 1505424 w 1516537"/>
                <a:gd name="connsiteY0" fmla="*/ 516684 h 2026958"/>
                <a:gd name="connsiteX1" fmla="*/ 1516537 w 1516537"/>
                <a:gd name="connsiteY1" fmla="*/ 0 h 2026958"/>
                <a:gd name="connsiteX2" fmla="*/ 494560 w 1516537"/>
                <a:gd name="connsiteY2" fmla="*/ 104402 h 2026958"/>
                <a:gd name="connsiteX3" fmla="*/ 330020 w 1516537"/>
                <a:gd name="connsiteY3" fmla="*/ 131296 h 2026958"/>
                <a:gd name="connsiteX4" fmla="*/ 36332 w 1516537"/>
                <a:gd name="connsiteY4" fmla="*/ 228881 h 2026958"/>
                <a:gd name="connsiteX5" fmla="*/ 163146 w 1516537"/>
                <a:gd name="connsiteY5" fmla="*/ 2026958 h 2026958"/>
                <a:gd name="connsiteX6" fmla="*/ 1488522 w 1516537"/>
                <a:gd name="connsiteY6" fmla="*/ 1575640 h 2026958"/>
                <a:gd name="connsiteX7" fmla="*/ 1500195 w 1516537"/>
                <a:gd name="connsiteY7" fmla="*/ 719231 h 2026958"/>
                <a:gd name="connsiteX8" fmla="*/ 1505424 w 1516537"/>
                <a:gd name="connsiteY8" fmla="*/ 516684 h 2026958"/>
                <a:gd name="connsiteX0" fmla="*/ 1509843 w 1520956"/>
                <a:gd name="connsiteY0" fmla="*/ 516684 h 2034896"/>
                <a:gd name="connsiteX1" fmla="*/ 1520956 w 1520956"/>
                <a:gd name="connsiteY1" fmla="*/ 0 h 2034896"/>
                <a:gd name="connsiteX2" fmla="*/ 498979 w 1520956"/>
                <a:gd name="connsiteY2" fmla="*/ 104402 h 2034896"/>
                <a:gd name="connsiteX3" fmla="*/ 334439 w 1520956"/>
                <a:gd name="connsiteY3" fmla="*/ 131296 h 2034896"/>
                <a:gd name="connsiteX4" fmla="*/ 40751 w 1520956"/>
                <a:gd name="connsiteY4" fmla="*/ 228881 h 2034896"/>
                <a:gd name="connsiteX5" fmla="*/ 135815 w 1520956"/>
                <a:gd name="connsiteY5" fmla="*/ 2034896 h 2034896"/>
                <a:gd name="connsiteX6" fmla="*/ 1492941 w 1520956"/>
                <a:gd name="connsiteY6" fmla="*/ 1575640 h 2034896"/>
                <a:gd name="connsiteX7" fmla="*/ 1504614 w 1520956"/>
                <a:gd name="connsiteY7" fmla="*/ 719231 h 2034896"/>
                <a:gd name="connsiteX8" fmla="*/ 1509843 w 1520956"/>
                <a:gd name="connsiteY8" fmla="*/ 516684 h 2034896"/>
                <a:gd name="connsiteX0" fmla="*/ 1504511 w 1515624"/>
                <a:gd name="connsiteY0" fmla="*/ 516684 h 2035047"/>
                <a:gd name="connsiteX1" fmla="*/ 1515624 w 1515624"/>
                <a:gd name="connsiteY1" fmla="*/ 0 h 2035047"/>
                <a:gd name="connsiteX2" fmla="*/ 493647 w 1515624"/>
                <a:gd name="connsiteY2" fmla="*/ 104402 h 2035047"/>
                <a:gd name="connsiteX3" fmla="*/ 329107 w 1515624"/>
                <a:gd name="connsiteY3" fmla="*/ 131296 h 2035047"/>
                <a:gd name="connsiteX4" fmla="*/ 35419 w 1515624"/>
                <a:gd name="connsiteY4" fmla="*/ 228881 h 2035047"/>
                <a:gd name="connsiteX5" fmla="*/ 130483 w 1515624"/>
                <a:gd name="connsiteY5" fmla="*/ 2034896 h 2035047"/>
                <a:gd name="connsiteX6" fmla="*/ 1487609 w 1515624"/>
                <a:gd name="connsiteY6" fmla="*/ 1575640 h 2035047"/>
                <a:gd name="connsiteX7" fmla="*/ 1499282 w 1515624"/>
                <a:gd name="connsiteY7" fmla="*/ 719231 h 2035047"/>
                <a:gd name="connsiteX8" fmla="*/ 1504511 w 1515624"/>
                <a:gd name="connsiteY8" fmla="*/ 516684 h 2035047"/>
                <a:gd name="connsiteX0" fmla="*/ 1514229 w 1525342"/>
                <a:gd name="connsiteY0" fmla="*/ 516684 h 2035047"/>
                <a:gd name="connsiteX1" fmla="*/ 1525342 w 1525342"/>
                <a:gd name="connsiteY1" fmla="*/ 0 h 2035047"/>
                <a:gd name="connsiteX2" fmla="*/ 503365 w 1525342"/>
                <a:gd name="connsiteY2" fmla="*/ 104402 h 2035047"/>
                <a:gd name="connsiteX3" fmla="*/ 338825 w 1525342"/>
                <a:gd name="connsiteY3" fmla="*/ 131296 h 2035047"/>
                <a:gd name="connsiteX4" fmla="*/ 45137 w 1525342"/>
                <a:gd name="connsiteY4" fmla="*/ 228881 h 2035047"/>
                <a:gd name="connsiteX5" fmla="*/ 76701 w 1525342"/>
                <a:gd name="connsiteY5" fmla="*/ 2034896 h 2035047"/>
                <a:gd name="connsiteX6" fmla="*/ 1497327 w 1525342"/>
                <a:gd name="connsiteY6" fmla="*/ 1575640 h 2035047"/>
                <a:gd name="connsiteX7" fmla="*/ 1509000 w 1525342"/>
                <a:gd name="connsiteY7" fmla="*/ 719231 h 2035047"/>
                <a:gd name="connsiteX8" fmla="*/ 1514229 w 1525342"/>
                <a:gd name="connsiteY8" fmla="*/ 516684 h 2035047"/>
                <a:gd name="connsiteX0" fmla="*/ 1514229 w 1525342"/>
                <a:gd name="connsiteY0" fmla="*/ 516684 h 2035047"/>
                <a:gd name="connsiteX1" fmla="*/ 1525342 w 1525342"/>
                <a:gd name="connsiteY1" fmla="*/ 0 h 2035047"/>
                <a:gd name="connsiteX2" fmla="*/ 503365 w 1525342"/>
                <a:gd name="connsiteY2" fmla="*/ 104402 h 2035047"/>
                <a:gd name="connsiteX3" fmla="*/ 338825 w 1525342"/>
                <a:gd name="connsiteY3" fmla="*/ 131296 h 2035047"/>
                <a:gd name="connsiteX4" fmla="*/ 45137 w 1525342"/>
                <a:gd name="connsiteY4" fmla="*/ 228881 h 2035047"/>
                <a:gd name="connsiteX5" fmla="*/ 76701 w 1525342"/>
                <a:gd name="connsiteY5" fmla="*/ 2034896 h 2035047"/>
                <a:gd name="connsiteX6" fmla="*/ 1497327 w 1525342"/>
                <a:gd name="connsiteY6" fmla="*/ 1575640 h 2035047"/>
                <a:gd name="connsiteX7" fmla="*/ 1509000 w 1525342"/>
                <a:gd name="connsiteY7" fmla="*/ 719231 h 2035047"/>
                <a:gd name="connsiteX8" fmla="*/ 1514229 w 1525342"/>
                <a:gd name="connsiteY8" fmla="*/ 516684 h 2035047"/>
                <a:gd name="connsiteX0" fmla="*/ 1525599 w 1536712"/>
                <a:gd name="connsiteY0" fmla="*/ 516684 h 2034896"/>
                <a:gd name="connsiteX1" fmla="*/ 1536712 w 1536712"/>
                <a:gd name="connsiteY1" fmla="*/ 0 h 2034896"/>
                <a:gd name="connsiteX2" fmla="*/ 514735 w 1536712"/>
                <a:gd name="connsiteY2" fmla="*/ 104402 h 2034896"/>
                <a:gd name="connsiteX3" fmla="*/ 350195 w 1536712"/>
                <a:gd name="connsiteY3" fmla="*/ 131296 h 2034896"/>
                <a:gd name="connsiteX4" fmla="*/ 56507 w 1536712"/>
                <a:gd name="connsiteY4" fmla="*/ 228881 h 2034896"/>
                <a:gd name="connsiteX5" fmla="*/ 88071 w 1536712"/>
                <a:gd name="connsiteY5" fmla="*/ 2034896 h 2034896"/>
                <a:gd name="connsiteX6" fmla="*/ 1508697 w 1536712"/>
                <a:gd name="connsiteY6" fmla="*/ 1575640 h 2034896"/>
                <a:gd name="connsiteX7" fmla="*/ 1520370 w 1536712"/>
                <a:gd name="connsiteY7" fmla="*/ 719231 h 2034896"/>
                <a:gd name="connsiteX8" fmla="*/ 1525599 w 1536712"/>
                <a:gd name="connsiteY8" fmla="*/ 516684 h 2034896"/>
                <a:gd name="connsiteX0" fmla="*/ 1525599 w 1536712"/>
                <a:gd name="connsiteY0" fmla="*/ 516684 h 2034896"/>
                <a:gd name="connsiteX1" fmla="*/ 1536712 w 1536712"/>
                <a:gd name="connsiteY1" fmla="*/ 0 h 2034896"/>
                <a:gd name="connsiteX2" fmla="*/ 514735 w 1536712"/>
                <a:gd name="connsiteY2" fmla="*/ 104402 h 2034896"/>
                <a:gd name="connsiteX3" fmla="*/ 350195 w 1536712"/>
                <a:gd name="connsiteY3" fmla="*/ 131296 h 2034896"/>
                <a:gd name="connsiteX4" fmla="*/ 56507 w 1536712"/>
                <a:gd name="connsiteY4" fmla="*/ 228881 h 2034896"/>
                <a:gd name="connsiteX5" fmla="*/ 88071 w 1536712"/>
                <a:gd name="connsiteY5" fmla="*/ 2034896 h 2034896"/>
                <a:gd name="connsiteX6" fmla="*/ 1508697 w 1536712"/>
                <a:gd name="connsiteY6" fmla="*/ 1575640 h 2034896"/>
                <a:gd name="connsiteX7" fmla="*/ 1520370 w 1536712"/>
                <a:gd name="connsiteY7" fmla="*/ 719231 h 2034896"/>
                <a:gd name="connsiteX8" fmla="*/ 1525599 w 1536712"/>
                <a:gd name="connsiteY8" fmla="*/ 516684 h 2034896"/>
                <a:gd name="connsiteX0" fmla="*/ 1525599 w 1536712"/>
                <a:gd name="connsiteY0" fmla="*/ 516684 h 2039537"/>
                <a:gd name="connsiteX1" fmla="*/ 1536712 w 1536712"/>
                <a:gd name="connsiteY1" fmla="*/ 0 h 2039537"/>
                <a:gd name="connsiteX2" fmla="*/ 514735 w 1536712"/>
                <a:gd name="connsiteY2" fmla="*/ 104402 h 2039537"/>
                <a:gd name="connsiteX3" fmla="*/ 350195 w 1536712"/>
                <a:gd name="connsiteY3" fmla="*/ 131296 h 2039537"/>
                <a:gd name="connsiteX4" fmla="*/ 56507 w 1536712"/>
                <a:gd name="connsiteY4" fmla="*/ 228881 h 2039537"/>
                <a:gd name="connsiteX5" fmla="*/ 88071 w 1536712"/>
                <a:gd name="connsiteY5" fmla="*/ 2034896 h 2039537"/>
                <a:gd name="connsiteX6" fmla="*/ 1508697 w 1536712"/>
                <a:gd name="connsiteY6" fmla="*/ 1575640 h 2039537"/>
                <a:gd name="connsiteX7" fmla="*/ 1520370 w 1536712"/>
                <a:gd name="connsiteY7" fmla="*/ 719231 h 2039537"/>
                <a:gd name="connsiteX8" fmla="*/ 1525599 w 1536712"/>
                <a:gd name="connsiteY8" fmla="*/ 516684 h 2039537"/>
                <a:gd name="connsiteX0" fmla="*/ 1517858 w 1528971"/>
                <a:gd name="connsiteY0" fmla="*/ 516684 h 2039537"/>
                <a:gd name="connsiteX1" fmla="*/ 1528971 w 1528971"/>
                <a:gd name="connsiteY1" fmla="*/ 0 h 2039537"/>
                <a:gd name="connsiteX2" fmla="*/ 506994 w 1528971"/>
                <a:gd name="connsiteY2" fmla="*/ 104402 h 2039537"/>
                <a:gd name="connsiteX3" fmla="*/ 342454 w 1528971"/>
                <a:gd name="connsiteY3" fmla="*/ 131296 h 2039537"/>
                <a:gd name="connsiteX4" fmla="*/ 48766 w 1528971"/>
                <a:gd name="connsiteY4" fmla="*/ 228881 h 2039537"/>
                <a:gd name="connsiteX5" fmla="*/ 80330 w 1528971"/>
                <a:gd name="connsiteY5" fmla="*/ 2034896 h 2039537"/>
                <a:gd name="connsiteX6" fmla="*/ 1500956 w 1528971"/>
                <a:gd name="connsiteY6" fmla="*/ 1575640 h 2039537"/>
                <a:gd name="connsiteX7" fmla="*/ 1512629 w 1528971"/>
                <a:gd name="connsiteY7" fmla="*/ 719231 h 2039537"/>
                <a:gd name="connsiteX8" fmla="*/ 1517858 w 1528971"/>
                <a:gd name="connsiteY8" fmla="*/ 516684 h 2039537"/>
                <a:gd name="connsiteX0" fmla="*/ 1517858 w 1528971"/>
                <a:gd name="connsiteY0" fmla="*/ 516684 h 2039537"/>
                <a:gd name="connsiteX1" fmla="*/ 1528971 w 1528971"/>
                <a:gd name="connsiteY1" fmla="*/ 0 h 2039537"/>
                <a:gd name="connsiteX2" fmla="*/ 506994 w 1528971"/>
                <a:gd name="connsiteY2" fmla="*/ 104402 h 2039537"/>
                <a:gd name="connsiteX3" fmla="*/ 342454 w 1528971"/>
                <a:gd name="connsiteY3" fmla="*/ 131296 h 2039537"/>
                <a:gd name="connsiteX4" fmla="*/ 48766 w 1528971"/>
                <a:gd name="connsiteY4" fmla="*/ 228881 h 2039537"/>
                <a:gd name="connsiteX5" fmla="*/ 80330 w 1528971"/>
                <a:gd name="connsiteY5" fmla="*/ 2034896 h 2039537"/>
                <a:gd name="connsiteX6" fmla="*/ 1500956 w 1528971"/>
                <a:gd name="connsiteY6" fmla="*/ 1575640 h 2039537"/>
                <a:gd name="connsiteX7" fmla="*/ 1512629 w 1528971"/>
                <a:gd name="connsiteY7" fmla="*/ 719231 h 2039537"/>
                <a:gd name="connsiteX8" fmla="*/ 1517858 w 1528971"/>
                <a:gd name="connsiteY8" fmla="*/ 516684 h 2039537"/>
                <a:gd name="connsiteX0" fmla="*/ 1517858 w 1528971"/>
                <a:gd name="connsiteY0" fmla="*/ 516684 h 2039537"/>
                <a:gd name="connsiteX1" fmla="*/ 1528971 w 1528971"/>
                <a:gd name="connsiteY1" fmla="*/ 0 h 2039537"/>
                <a:gd name="connsiteX2" fmla="*/ 506994 w 1528971"/>
                <a:gd name="connsiteY2" fmla="*/ 104402 h 2039537"/>
                <a:gd name="connsiteX3" fmla="*/ 342454 w 1528971"/>
                <a:gd name="connsiteY3" fmla="*/ 131296 h 2039537"/>
                <a:gd name="connsiteX4" fmla="*/ 48766 w 1528971"/>
                <a:gd name="connsiteY4" fmla="*/ 228881 h 2039537"/>
                <a:gd name="connsiteX5" fmla="*/ 80330 w 1528971"/>
                <a:gd name="connsiteY5" fmla="*/ 2034896 h 2039537"/>
                <a:gd name="connsiteX6" fmla="*/ 1500956 w 1528971"/>
                <a:gd name="connsiteY6" fmla="*/ 1575640 h 2039537"/>
                <a:gd name="connsiteX7" fmla="*/ 1512629 w 1528971"/>
                <a:gd name="connsiteY7" fmla="*/ 719231 h 2039537"/>
                <a:gd name="connsiteX8" fmla="*/ 1517858 w 1528971"/>
                <a:gd name="connsiteY8" fmla="*/ 516684 h 2039537"/>
                <a:gd name="connsiteX0" fmla="*/ 1517858 w 1528971"/>
                <a:gd name="connsiteY0" fmla="*/ 516684 h 2039537"/>
                <a:gd name="connsiteX1" fmla="*/ 1528971 w 1528971"/>
                <a:gd name="connsiteY1" fmla="*/ 0 h 2039537"/>
                <a:gd name="connsiteX2" fmla="*/ 506994 w 1528971"/>
                <a:gd name="connsiteY2" fmla="*/ 104402 h 2039537"/>
                <a:gd name="connsiteX3" fmla="*/ 342454 w 1528971"/>
                <a:gd name="connsiteY3" fmla="*/ 131296 h 2039537"/>
                <a:gd name="connsiteX4" fmla="*/ 48766 w 1528971"/>
                <a:gd name="connsiteY4" fmla="*/ 228881 h 2039537"/>
                <a:gd name="connsiteX5" fmla="*/ 80330 w 1528971"/>
                <a:gd name="connsiteY5" fmla="*/ 2034896 h 2039537"/>
                <a:gd name="connsiteX6" fmla="*/ 1500956 w 1528971"/>
                <a:gd name="connsiteY6" fmla="*/ 1575640 h 2039537"/>
                <a:gd name="connsiteX7" fmla="*/ 1512629 w 1528971"/>
                <a:gd name="connsiteY7" fmla="*/ 719231 h 2039537"/>
                <a:gd name="connsiteX8" fmla="*/ 1517858 w 1528971"/>
                <a:gd name="connsiteY8" fmla="*/ 516684 h 2039537"/>
                <a:gd name="connsiteX0" fmla="*/ 1517858 w 1528971"/>
                <a:gd name="connsiteY0" fmla="*/ 516684 h 2039537"/>
                <a:gd name="connsiteX1" fmla="*/ 1528971 w 1528971"/>
                <a:gd name="connsiteY1" fmla="*/ 0 h 2039537"/>
                <a:gd name="connsiteX2" fmla="*/ 506994 w 1528971"/>
                <a:gd name="connsiteY2" fmla="*/ 104402 h 2039537"/>
                <a:gd name="connsiteX3" fmla="*/ 342454 w 1528971"/>
                <a:gd name="connsiteY3" fmla="*/ 131296 h 2039537"/>
                <a:gd name="connsiteX4" fmla="*/ 48766 w 1528971"/>
                <a:gd name="connsiteY4" fmla="*/ 228881 h 2039537"/>
                <a:gd name="connsiteX5" fmla="*/ 80330 w 1528971"/>
                <a:gd name="connsiteY5" fmla="*/ 2034896 h 2039537"/>
                <a:gd name="connsiteX6" fmla="*/ 1500956 w 1528971"/>
                <a:gd name="connsiteY6" fmla="*/ 1575640 h 2039537"/>
                <a:gd name="connsiteX7" fmla="*/ 1512629 w 1528971"/>
                <a:gd name="connsiteY7" fmla="*/ 719231 h 2039537"/>
                <a:gd name="connsiteX8" fmla="*/ 1517858 w 1528971"/>
                <a:gd name="connsiteY8" fmla="*/ 516684 h 2039537"/>
                <a:gd name="connsiteX0" fmla="*/ 1517858 w 1528971"/>
                <a:gd name="connsiteY0" fmla="*/ 516684 h 2039537"/>
                <a:gd name="connsiteX1" fmla="*/ 1528971 w 1528971"/>
                <a:gd name="connsiteY1" fmla="*/ 0 h 2039537"/>
                <a:gd name="connsiteX2" fmla="*/ 506994 w 1528971"/>
                <a:gd name="connsiteY2" fmla="*/ 104402 h 2039537"/>
                <a:gd name="connsiteX3" fmla="*/ 48766 w 1528971"/>
                <a:gd name="connsiteY3" fmla="*/ 228881 h 2039537"/>
                <a:gd name="connsiteX4" fmla="*/ 80330 w 1528971"/>
                <a:gd name="connsiteY4" fmla="*/ 2034896 h 2039537"/>
                <a:gd name="connsiteX5" fmla="*/ 1500956 w 1528971"/>
                <a:gd name="connsiteY5" fmla="*/ 1575640 h 2039537"/>
                <a:gd name="connsiteX6" fmla="*/ 1512629 w 1528971"/>
                <a:gd name="connsiteY6" fmla="*/ 719231 h 2039537"/>
                <a:gd name="connsiteX7" fmla="*/ 1517858 w 1528971"/>
                <a:gd name="connsiteY7" fmla="*/ 516684 h 2039537"/>
                <a:gd name="connsiteX0" fmla="*/ 1517858 w 1528971"/>
                <a:gd name="connsiteY0" fmla="*/ 516684 h 2039537"/>
                <a:gd name="connsiteX1" fmla="*/ 1528971 w 1528971"/>
                <a:gd name="connsiteY1" fmla="*/ 0 h 2039537"/>
                <a:gd name="connsiteX2" fmla="*/ 506994 w 1528971"/>
                <a:gd name="connsiteY2" fmla="*/ 104402 h 2039537"/>
                <a:gd name="connsiteX3" fmla="*/ 48766 w 1528971"/>
                <a:gd name="connsiteY3" fmla="*/ 228881 h 2039537"/>
                <a:gd name="connsiteX4" fmla="*/ 80330 w 1528971"/>
                <a:gd name="connsiteY4" fmla="*/ 2034896 h 2039537"/>
                <a:gd name="connsiteX5" fmla="*/ 1500956 w 1528971"/>
                <a:gd name="connsiteY5" fmla="*/ 1575640 h 2039537"/>
                <a:gd name="connsiteX6" fmla="*/ 1512629 w 1528971"/>
                <a:gd name="connsiteY6" fmla="*/ 719231 h 2039537"/>
                <a:gd name="connsiteX7" fmla="*/ 1517858 w 1528971"/>
                <a:gd name="connsiteY7" fmla="*/ 516684 h 2039537"/>
                <a:gd name="connsiteX0" fmla="*/ 1517858 w 1533734"/>
                <a:gd name="connsiteY0" fmla="*/ 503984 h 2026837"/>
                <a:gd name="connsiteX1" fmla="*/ 1533734 w 1533734"/>
                <a:gd name="connsiteY1" fmla="*/ 0 h 2026837"/>
                <a:gd name="connsiteX2" fmla="*/ 506994 w 1533734"/>
                <a:gd name="connsiteY2" fmla="*/ 91702 h 2026837"/>
                <a:gd name="connsiteX3" fmla="*/ 48766 w 1533734"/>
                <a:gd name="connsiteY3" fmla="*/ 216181 h 2026837"/>
                <a:gd name="connsiteX4" fmla="*/ 80330 w 1533734"/>
                <a:gd name="connsiteY4" fmla="*/ 2022196 h 2026837"/>
                <a:gd name="connsiteX5" fmla="*/ 1500956 w 1533734"/>
                <a:gd name="connsiteY5" fmla="*/ 1562940 h 2026837"/>
                <a:gd name="connsiteX6" fmla="*/ 1512629 w 1533734"/>
                <a:gd name="connsiteY6" fmla="*/ 706531 h 2026837"/>
                <a:gd name="connsiteX7" fmla="*/ 1517858 w 1533734"/>
                <a:gd name="connsiteY7" fmla="*/ 503984 h 2026837"/>
                <a:gd name="connsiteX0" fmla="*/ 1517858 w 1533734"/>
                <a:gd name="connsiteY0" fmla="*/ 503984 h 2026837"/>
                <a:gd name="connsiteX1" fmla="*/ 1533734 w 1533734"/>
                <a:gd name="connsiteY1" fmla="*/ 0 h 2026837"/>
                <a:gd name="connsiteX2" fmla="*/ 506994 w 1533734"/>
                <a:gd name="connsiteY2" fmla="*/ 91702 h 2026837"/>
                <a:gd name="connsiteX3" fmla="*/ 48766 w 1533734"/>
                <a:gd name="connsiteY3" fmla="*/ 216181 h 2026837"/>
                <a:gd name="connsiteX4" fmla="*/ 80330 w 1533734"/>
                <a:gd name="connsiteY4" fmla="*/ 2022196 h 2026837"/>
                <a:gd name="connsiteX5" fmla="*/ 1500956 w 1533734"/>
                <a:gd name="connsiteY5" fmla="*/ 1562940 h 2026837"/>
                <a:gd name="connsiteX6" fmla="*/ 1512629 w 1533734"/>
                <a:gd name="connsiteY6" fmla="*/ 706531 h 2026837"/>
                <a:gd name="connsiteX7" fmla="*/ 1517858 w 1533734"/>
                <a:gd name="connsiteY7" fmla="*/ 503984 h 2026837"/>
                <a:gd name="connsiteX0" fmla="*/ 1517858 w 1539174"/>
                <a:gd name="connsiteY0" fmla="*/ 503984 h 2026837"/>
                <a:gd name="connsiteX1" fmla="*/ 1533734 w 1539174"/>
                <a:gd name="connsiteY1" fmla="*/ 0 h 2026837"/>
                <a:gd name="connsiteX2" fmla="*/ 506994 w 1539174"/>
                <a:gd name="connsiteY2" fmla="*/ 91702 h 2026837"/>
                <a:gd name="connsiteX3" fmla="*/ 48766 w 1539174"/>
                <a:gd name="connsiteY3" fmla="*/ 216181 h 2026837"/>
                <a:gd name="connsiteX4" fmla="*/ 80330 w 1539174"/>
                <a:gd name="connsiteY4" fmla="*/ 2022196 h 2026837"/>
                <a:gd name="connsiteX5" fmla="*/ 1500956 w 1539174"/>
                <a:gd name="connsiteY5" fmla="*/ 1562940 h 2026837"/>
                <a:gd name="connsiteX6" fmla="*/ 1512629 w 1539174"/>
                <a:gd name="connsiteY6" fmla="*/ 706531 h 2026837"/>
                <a:gd name="connsiteX7" fmla="*/ 1517858 w 1539174"/>
                <a:gd name="connsiteY7" fmla="*/ 503984 h 2026837"/>
                <a:gd name="connsiteX0" fmla="*/ 1517858 w 1542991"/>
                <a:gd name="connsiteY0" fmla="*/ 503984 h 2026837"/>
                <a:gd name="connsiteX1" fmla="*/ 1533734 w 1542991"/>
                <a:gd name="connsiteY1" fmla="*/ 0 h 2026837"/>
                <a:gd name="connsiteX2" fmla="*/ 506994 w 1542991"/>
                <a:gd name="connsiteY2" fmla="*/ 91702 h 2026837"/>
                <a:gd name="connsiteX3" fmla="*/ 48766 w 1542991"/>
                <a:gd name="connsiteY3" fmla="*/ 216181 h 2026837"/>
                <a:gd name="connsiteX4" fmla="*/ 80330 w 1542991"/>
                <a:gd name="connsiteY4" fmla="*/ 2022196 h 2026837"/>
                <a:gd name="connsiteX5" fmla="*/ 1500956 w 1542991"/>
                <a:gd name="connsiteY5" fmla="*/ 1562940 h 2026837"/>
                <a:gd name="connsiteX6" fmla="*/ 1512629 w 1542991"/>
                <a:gd name="connsiteY6" fmla="*/ 706531 h 2026837"/>
                <a:gd name="connsiteX7" fmla="*/ 1517858 w 1542991"/>
                <a:gd name="connsiteY7" fmla="*/ 503984 h 2026837"/>
                <a:gd name="connsiteX0" fmla="*/ 1517858 w 1542991"/>
                <a:gd name="connsiteY0" fmla="*/ 503984 h 2026048"/>
                <a:gd name="connsiteX1" fmla="*/ 1533734 w 1542991"/>
                <a:gd name="connsiteY1" fmla="*/ 0 h 2026048"/>
                <a:gd name="connsiteX2" fmla="*/ 506994 w 1542991"/>
                <a:gd name="connsiteY2" fmla="*/ 91702 h 2026048"/>
                <a:gd name="connsiteX3" fmla="*/ 48766 w 1542991"/>
                <a:gd name="connsiteY3" fmla="*/ 216181 h 2026048"/>
                <a:gd name="connsiteX4" fmla="*/ 80330 w 1542991"/>
                <a:gd name="connsiteY4" fmla="*/ 2022196 h 2026048"/>
                <a:gd name="connsiteX5" fmla="*/ 1500956 w 1542991"/>
                <a:gd name="connsiteY5" fmla="*/ 1562940 h 2026048"/>
                <a:gd name="connsiteX6" fmla="*/ 1512629 w 1542991"/>
                <a:gd name="connsiteY6" fmla="*/ 706531 h 2026048"/>
                <a:gd name="connsiteX7" fmla="*/ 1517858 w 1542991"/>
                <a:gd name="connsiteY7" fmla="*/ 503984 h 2026048"/>
                <a:gd name="connsiteX0" fmla="*/ 1514437 w 1539570"/>
                <a:gd name="connsiteY0" fmla="*/ 503984 h 2033903"/>
                <a:gd name="connsiteX1" fmla="*/ 1530313 w 1539570"/>
                <a:gd name="connsiteY1" fmla="*/ 0 h 2033903"/>
                <a:gd name="connsiteX2" fmla="*/ 503573 w 1539570"/>
                <a:gd name="connsiteY2" fmla="*/ 91702 h 2033903"/>
                <a:gd name="connsiteX3" fmla="*/ 45345 w 1539570"/>
                <a:gd name="connsiteY3" fmla="*/ 216181 h 2033903"/>
                <a:gd name="connsiteX4" fmla="*/ 89609 w 1539570"/>
                <a:gd name="connsiteY4" fmla="*/ 2030133 h 2033903"/>
                <a:gd name="connsiteX5" fmla="*/ 1497535 w 1539570"/>
                <a:gd name="connsiteY5" fmla="*/ 1562940 h 2033903"/>
                <a:gd name="connsiteX6" fmla="*/ 1509208 w 1539570"/>
                <a:gd name="connsiteY6" fmla="*/ 706531 h 2033903"/>
                <a:gd name="connsiteX7" fmla="*/ 1514437 w 1539570"/>
                <a:gd name="connsiteY7" fmla="*/ 503984 h 2033903"/>
                <a:gd name="connsiteX0" fmla="*/ 1514840 w 1539973"/>
                <a:gd name="connsiteY0" fmla="*/ 503984 h 2027618"/>
                <a:gd name="connsiteX1" fmla="*/ 1530716 w 1539973"/>
                <a:gd name="connsiteY1" fmla="*/ 0 h 2027618"/>
                <a:gd name="connsiteX2" fmla="*/ 503976 w 1539973"/>
                <a:gd name="connsiteY2" fmla="*/ 91702 h 2027618"/>
                <a:gd name="connsiteX3" fmla="*/ 45748 w 1539973"/>
                <a:gd name="connsiteY3" fmla="*/ 216181 h 2027618"/>
                <a:gd name="connsiteX4" fmla="*/ 88424 w 1539973"/>
                <a:gd name="connsiteY4" fmla="*/ 2023783 h 2027618"/>
                <a:gd name="connsiteX5" fmla="*/ 1497938 w 1539973"/>
                <a:gd name="connsiteY5" fmla="*/ 1562940 h 2027618"/>
                <a:gd name="connsiteX6" fmla="*/ 1509611 w 1539973"/>
                <a:gd name="connsiteY6" fmla="*/ 706531 h 2027618"/>
                <a:gd name="connsiteX7" fmla="*/ 1514840 w 1539973"/>
                <a:gd name="connsiteY7" fmla="*/ 503984 h 2027618"/>
                <a:gd name="connsiteX0" fmla="*/ 1510904 w 1536037"/>
                <a:gd name="connsiteY0" fmla="*/ 503984 h 2027618"/>
                <a:gd name="connsiteX1" fmla="*/ 1526780 w 1536037"/>
                <a:gd name="connsiteY1" fmla="*/ 0 h 2027618"/>
                <a:gd name="connsiteX2" fmla="*/ 500040 w 1536037"/>
                <a:gd name="connsiteY2" fmla="*/ 91702 h 2027618"/>
                <a:gd name="connsiteX3" fmla="*/ 41812 w 1536037"/>
                <a:gd name="connsiteY3" fmla="*/ 216181 h 2027618"/>
                <a:gd name="connsiteX4" fmla="*/ 84488 w 1536037"/>
                <a:gd name="connsiteY4" fmla="*/ 2023783 h 2027618"/>
                <a:gd name="connsiteX5" fmla="*/ 1494002 w 1536037"/>
                <a:gd name="connsiteY5" fmla="*/ 1562940 h 2027618"/>
                <a:gd name="connsiteX6" fmla="*/ 1505675 w 1536037"/>
                <a:gd name="connsiteY6" fmla="*/ 706531 h 2027618"/>
                <a:gd name="connsiteX7" fmla="*/ 1510904 w 1536037"/>
                <a:gd name="connsiteY7" fmla="*/ 503984 h 2027618"/>
                <a:gd name="connsiteX0" fmla="*/ 1502496 w 1527629"/>
                <a:gd name="connsiteY0" fmla="*/ 503984 h 2027618"/>
                <a:gd name="connsiteX1" fmla="*/ 1518372 w 1527629"/>
                <a:gd name="connsiteY1" fmla="*/ 0 h 2027618"/>
                <a:gd name="connsiteX2" fmla="*/ 491632 w 1527629"/>
                <a:gd name="connsiteY2" fmla="*/ 91702 h 2027618"/>
                <a:gd name="connsiteX3" fmla="*/ 33404 w 1527629"/>
                <a:gd name="connsiteY3" fmla="*/ 216181 h 2027618"/>
                <a:gd name="connsiteX4" fmla="*/ 76080 w 1527629"/>
                <a:gd name="connsiteY4" fmla="*/ 2023783 h 2027618"/>
                <a:gd name="connsiteX5" fmla="*/ 1485594 w 1527629"/>
                <a:gd name="connsiteY5" fmla="*/ 1562940 h 2027618"/>
                <a:gd name="connsiteX6" fmla="*/ 1497267 w 1527629"/>
                <a:gd name="connsiteY6" fmla="*/ 706531 h 2027618"/>
                <a:gd name="connsiteX7" fmla="*/ 1502496 w 1527629"/>
                <a:gd name="connsiteY7" fmla="*/ 503984 h 2027618"/>
                <a:gd name="connsiteX0" fmla="*/ 1509307 w 1534440"/>
                <a:gd name="connsiteY0" fmla="*/ 503984 h 2027618"/>
                <a:gd name="connsiteX1" fmla="*/ 1525183 w 1534440"/>
                <a:gd name="connsiteY1" fmla="*/ 0 h 2027618"/>
                <a:gd name="connsiteX2" fmla="*/ 498443 w 1534440"/>
                <a:gd name="connsiteY2" fmla="*/ 91702 h 2027618"/>
                <a:gd name="connsiteX3" fmla="*/ 40215 w 1534440"/>
                <a:gd name="connsiteY3" fmla="*/ 216181 h 2027618"/>
                <a:gd name="connsiteX4" fmla="*/ 82891 w 1534440"/>
                <a:gd name="connsiteY4" fmla="*/ 2023783 h 2027618"/>
                <a:gd name="connsiteX5" fmla="*/ 1492405 w 1534440"/>
                <a:gd name="connsiteY5" fmla="*/ 1562940 h 2027618"/>
                <a:gd name="connsiteX6" fmla="*/ 1504078 w 1534440"/>
                <a:gd name="connsiteY6" fmla="*/ 706531 h 2027618"/>
                <a:gd name="connsiteX7" fmla="*/ 1509307 w 1534440"/>
                <a:gd name="connsiteY7" fmla="*/ 503984 h 202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4440" h="2027618">
                  <a:moveTo>
                    <a:pt x="1509307" y="503984"/>
                  </a:moveTo>
                  <a:cubicBezTo>
                    <a:pt x="1535237" y="443939"/>
                    <a:pt x="1542116" y="172758"/>
                    <a:pt x="1525183" y="0"/>
                  </a:cubicBezTo>
                  <a:cubicBezTo>
                    <a:pt x="1186111" y="11517"/>
                    <a:pt x="840690" y="61135"/>
                    <a:pt x="498443" y="91702"/>
                  </a:cubicBezTo>
                  <a:cubicBezTo>
                    <a:pt x="251742" y="129849"/>
                    <a:pt x="117676" y="169070"/>
                    <a:pt x="40215" y="216181"/>
                  </a:cubicBezTo>
                  <a:cubicBezTo>
                    <a:pt x="-40810" y="859461"/>
                    <a:pt x="14691" y="2004390"/>
                    <a:pt x="82891" y="2023783"/>
                  </a:cubicBezTo>
                  <a:cubicBezTo>
                    <a:pt x="288144" y="2067020"/>
                    <a:pt x="1088713" y="1734017"/>
                    <a:pt x="1492405" y="1562940"/>
                  </a:cubicBezTo>
                  <a:cubicBezTo>
                    <a:pt x="1495767" y="1279058"/>
                    <a:pt x="1507066" y="990413"/>
                    <a:pt x="1504078" y="706531"/>
                  </a:cubicBezTo>
                  <a:cubicBezTo>
                    <a:pt x="1319025" y="821577"/>
                    <a:pt x="1281611" y="428625"/>
                    <a:pt x="1509307" y="503984"/>
                  </a:cubicBezTo>
                  <a:close/>
                </a:path>
              </a:pathLst>
            </a:custGeom>
            <a:solidFill>
              <a:srgbClr val="FFF3A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8C7EC12-E551-4FD4-88AF-E5D018469FBC}"/>
                </a:ext>
              </a:extLst>
            </p:cNvPr>
            <p:cNvSpPr/>
            <p:nvPr/>
          </p:nvSpPr>
          <p:spPr>
            <a:xfrm>
              <a:off x="10368050" y="3756025"/>
              <a:ext cx="231775" cy="28629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0A450FE-F295-43EB-BD5B-3C726E835C89}"/>
                </a:ext>
              </a:extLst>
            </p:cNvPr>
            <p:cNvSpPr/>
            <p:nvPr/>
          </p:nvSpPr>
          <p:spPr>
            <a:xfrm>
              <a:off x="11158538" y="4748213"/>
              <a:ext cx="231775" cy="2841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F7AC18E-8BCC-406C-8A9F-125A2AEE3609}"/>
                </a:ext>
              </a:extLst>
            </p:cNvPr>
            <p:cNvSpPr/>
            <p:nvPr/>
          </p:nvSpPr>
          <p:spPr>
            <a:xfrm>
              <a:off x="10255250" y="5071468"/>
              <a:ext cx="133349" cy="1714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A6D5E3E-6727-45DD-9ED9-051361788C57}"/>
              </a:ext>
            </a:extLst>
          </p:cNvPr>
          <p:cNvGrpSpPr/>
          <p:nvPr/>
        </p:nvGrpSpPr>
        <p:grpSpPr>
          <a:xfrm>
            <a:off x="9985802" y="3597588"/>
            <a:ext cx="1528971" cy="2039537"/>
            <a:chOff x="9991798" y="3596996"/>
            <a:chExt cx="1528971" cy="203953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2F1AF5F-7D82-4FDC-92BB-AF555F9C7F98}"/>
                </a:ext>
              </a:extLst>
            </p:cNvPr>
            <p:cNvSpPr/>
            <p:nvPr/>
          </p:nvSpPr>
          <p:spPr>
            <a:xfrm>
              <a:off x="9991798" y="3596996"/>
              <a:ext cx="1528971" cy="2039537"/>
            </a:xfrm>
            <a:custGeom>
              <a:avLst/>
              <a:gdLst>
                <a:gd name="connsiteX0" fmla="*/ 1488142 w 1488142"/>
                <a:gd name="connsiteY0" fmla="*/ 546847 h 2061883"/>
                <a:gd name="connsiteX1" fmla="*/ 1488142 w 1488142"/>
                <a:gd name="connsiteY1" fmla="*/ 0 h 2061883"/>
                <a:gd name="connsiteX2" fmla="*/ 466165 w 1488142"/>
                <a:gd name="connsiteY2" fmla="*/ 107577 h 2061883"/>
                <a:gd name="connsiteX3" fmla="*/ 304800 w 1488142"/>
                <a:gd name="connsiteY3" fmla="*/ 134471 h 2061883"/>
                <a:gd name="connsiteX4" fmla="*/ 0 w 1488142"/>
                <a:gd name="connsiteY4" fmla="*/ 224118 h 2061883"/>
                <a:gd name="connsiteX5" fmla="*/ 53789 w 1488142"/>
                <a:gd name="connsiteY5" fmla="*/ 2061883 h 2061883"/>
                <a:gd name="connsiteX6" fmla="*/ 1479177 w 1488142"/>
                <a:gd name="connsiteY6" fmla="*/ 1586753 h 2061883"/>
                <a:gd name="connsiteX7" fmla="*/ 1470212 w 1488142"/>
                <a:gd name="connsiteY7" fmla="*/ 735106 h 2061883"/>
                <a:gd name="connsiteX8" fmla="*/ 1488142 w 1488142"/>
                <a:gd name="connsiteY8" fmla="*/ 546847 h 2061883"/>
                <a:gd name="connsiteX0" fmla="*/ 1488142 w 1491192"/>
                <a:gd name="connsiteY0" fmla="*/ 546847 h 2061883"/>
                <a:gd name="connsiteX1" fmla="*/ 1488142 w 1491192"/>
                <a:gd name="connsiteY1" fmla="*/ 0 h 2061883"/>
                <a:gd name="connsiteX2" fmla="*/ 466165 w 1491192"/>
                <a:gd name="connsiteY2" fmla="*/ 107577 h 2061883"/>
                <a:gd name="connsiteX3" fmla="*/ 304800 w 1491192"/>
                <a:gd name="connsiteY3" fmla="*/ 134471 h 2061883"/>
                <a:gd name="connsiteX4" fmla="*/ 0 w 1491192"/>
                <a:gd name="connsiteY4" fmla="*/ 224118 h 2061883"/>
                <a:gd name="connsiteX5" fmla="*/ 53789 w 1491192"/>
                <a:gd name="connsiteY5" fmla="*/ 2061883 h 2061883"/>
                <a:gd name="connsiteX6" fmla="*/ 1479177 w 1491192"/>
                <a:gd name="connsiteY6" fmla="*/ 1586753 h 2061883"/>
                <a:gd name="connsiteX7" fmla="*/ 1490850 w 1491192"/>
                <a:gd name="connsiteY7" fmla="*/ 730344 h 2061883"/>
                <a:gd name="connsiteX8" fmla="*/ 1488142 w 1491192"/>
                <a:gd name="connsiteY8" fmla="*/ 546847 h 2061883"/>
                <a:gd name="connsiteX0" fmla="*/ 1496079 w 1496159"/>
                <a:gd name="connsiteY0" fmla="*/ 527797 h 2061883"/>
                <a:gd name="connsiteX1" fmla="*/ 1488142 w 1496159"/>
                <a:gd name="connsiteY1" fmla="*/ 0 h 2061883"/>
                <a:gd name="connsiteX2" fmla="*/ 466165 w 1496159"/>
                <a:gd name="connsiteY2" fmla="*/ 107577 h 2061883"/>
                <a:gd name="connsiteX3" fmla="*/ 304800 w 1496159"/>
                <a:gd name="connsiteY3" fmla="*/ 134471 h 2061883"/>
                <a:gd name="connsiteX4" fmla="*/ 0 w 1496159"/>
                <a:gd name="connsiteY4" fmla="*/ 224118 h 2061883"/>
                <a:gd name="connsiteX5" fmla="*/ 53789 w 1496159"/>
                <a:gd name="connsiteY5" fmla="*/ 2061883 h 2061883"/>
                <a:gd name="connsiteX6" fmla="*/ 1479177 w 1496159"/>
                <a:gd name="connsiteY6" fmla="*/ 1586753 h 2061883"/>
                <a:gd name="connsiteX7" fmla="*/ 1490850 w 1496159"/>
                <a:gd name="connsiteY7" fmla="*/ 730344 h 2061883"/>
                <a:gd name="connsiteX8" fmla="*/ 1496079 w 1496159"/>
                <a:gd name="connsiteY8" fmla="*/ 527797 h 2061883"/>
                <a:gd name="connsiteX0" fmla="*/ 1496079 w 1507192"/>
                <a:gd name="connsiteY0" fmla="*/ 516684 h 2050770"/>
                <a:gd name="connsiteX1" fmla="*/ 1507192 w 1507192"/>
                <a:gd name="connsiteY1" fmla="*/ 0 h 2050770"/>
                <a:gd name="connsiteX2" fmla="*/ 466165 w 1507192"/>
                <a:gd name="connsiteY2" fmla="*/ 96464 h 2050770"/>
                <a:gd name="connsiteX3" fmla="*/ 304800 w 1507192"/>
                <a:gd name="connsiteY3" fmla="*/ 123358 h 2050770"/>
                <a:gd name="connsiteX4" fmla="*/ 0 w 1507192"/>
                <a:gd name="connsiteY4" fmla="*/ 213005 h 2050770"/>
                <a:gd name="connsiteX5" fmla="*/ 53789 w 1507192"/>
                <a:gd name="connsiteY5" fmla="*/ 2050770 h 2050770"/>
                <a:gd name="connsiteX6" fmla="*/ 1479177 w 1507192"/>
                <a:gd name="connsiteY6" fmla="*/ 1575640 h 2050770"/>
                <a:gd name="connsiteX7" fmla="*/ 1490850 w 1507192"/>
                <a:gd name="connsiteY7" fmla="*/ 719231 h 2050770"/>
                <a:gd name="connsiteX8" fmla="*/ 1496079 w 1507192"/>
                <a:gd name="connsiteY8" fmla="*/ 516684 h 2050770"/>
                <a:gd name="connsiteX0" fmla="*/ 1461154 w 1472267"/>
                <a:gd name="connsiteY0" fmla="*/ 516684 h 2050770"/>
                <a:gd name="connsiteX1" fmla="*/ 1472267 w 1472267"/>
                <a:gd name="connsiteY1" fmla="*/ 0 h 2050770"/>
                <a:gd name="connsiteX2" fmla="*/ 431240 w 1472267"/>
                <a:gd name="connsiteY2" fmla="*/ 96464 h 2050770"/>
                <a:gd name="connsiteX3" fmla="*/ 269875 w 1472267"/>
                <a:gd name="connsiteY3" fmla="*/ 123358 h 2050770"/>
                <a:gd name="connsiteX4" fmla="*/ 0 w 1472267"/>
                <a:gd name="connsiteY4" fmla="*/ 220943 h 2050770"/>
                <a:gd name="connsiteX5" fmla="*/ 18864 w 1472267"/>
                <a:gd name="connsiteY5" fmla="*/ 2050770 h 2050770"/>
                <a:gd name="connsiteX6" fmla="*/ 1444252 w 1472267"/>
                <a:gd name="connsiteY6" fmla="*/ 1575640 h 2050770"/>
                <a:gd name="connsiteX7" fmla="*/ 1455925 w 1472267"/>
                <a:gd name="connsiteY7" fmla="*/ 719231 h 2050770"/>
                <a:gd name="connsiteX8" fmla="*/ 1461154 w 1472267"/>
                <a:gd name="connsiteY8" fmla="*/ 516684 h 2050770"/>
                <a:gd name="connsiteX0" fmla="*/ 1470679 w 1481792"/>
                <a:gd name="connsiteY0" fmla="*/ 516684 h 2050770"/>
                <a:gd name="connsiteX1" fmla="*/ 1481792 w 1481792"/>
                <a:gd name="connsiteY1" fmla="*/ 0 h 2050770"/>
                <a:gd name="connsiteX2" fmla="*/ 440765 w 1481792"/>
                <a:gd name="connsiteY2" fmla="*/ 96464 h 2050770"/>
                <a:gd name="connsiteX3" fmla="*/ 279400 w 1481792"/>
                <a:gd name="connsiteY3" fmla="*/ 123358 h 2050770"/>
                <a:gd name="connsiteX4" fmla="*/ 0 w 1481792"/>
                <a:gd name="connsiteY4" fmla="*/ 220943 h 2050770"/>
                <a:gd name="connsiteX5" fmla="*/ 28389 w 1481792"/>
                <a:gd name="connsiteY5" fmla="*/ 2050770 h 2050770"/>
                <a:gd name="connsiteX6" fmla="*/ 1453777 w 1481792"/>
                <a:gd name="connsiteY6" fmla="*/ 1575640 h 2050770"/>
                <a:gd name="connsiteX7" fmla="*/ 1465450 w 1481792"/>
                <a:gd name="connsiteY7" fmla="*/ 719231 h 2050770"/>
                <a:gd name="connsiteX8" fmla="*/ 1470679 w 1481792"/>
                <a:gd name="connsiteY8" fmla="*/ 516684 h 2050770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59815 w 1481792"/>
                <a:gd name="connsiteY2" fmla="*/ 104402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59815 w 1481792"/>
                <a:gd name="connsiteY2" fmla="*/ 104402 h 2026958"/>
                <a:gd name="connsiteX3" fmla="*/ 295275 w 1481792"/>
                <a:gd name="connsiteY3" fmla="*/ 131296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59815 w 1481792"/>
                <a:gd name="connsiteY2" fmla="*/ 104402 h 2026958"/>
                <a:gd name="connsiteX3" fmla="*/ 295275 w 1481792"/>
                <a:gd name="connsiteY3" fmla="*/ 131296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59815 w 1481792"/>
                <a:gd name="connsiteY2" fmla="*/ 104402 h 2026958"/>
                <a:gd name="connsiteX3" fmla="*/ 295275 w 1481792"/>
                <a:gd name="connsiteY3" fmla="*/ 131296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59815 w 1481792"/>
                <a:gd name="connsiteY2" fmla="*/ 104402 h 2026958"/>
                <a:gd name="connsiteX3" fmla="*/ 295275 w 1481792"/>
                <a:gd name="connsiteY3" fmla="*/ 131296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506813 w 1517926"/>
                <a:gd name="connsiteY0" fmla="*/ 516684 h 2026958"/>
                <a:gd name="connsiteX1" fmla="*/ 1517926 w 1517926"/>
                <a:gd name="connsiteY1" fmla="*/ 0 h 2026958"/>
                <a:gd name="connsiteX2" fmla="*/ 495949 w 1517926"/>
                <a:gd name="connsiteY2" fmla="*/ 104402 h 2026958"/>
                <a:gd name="connsiteX3" fmla="*/ 331409 w 1517926"/>
                <a:gd name="connsiteY3" fmla="*/ 131296 h 2026958"/>
                <a:gd name="connsiteX4" fmla="*/ 36134 w 1517926"/>
                <a:gd name="connsiteY4" fmla="*/ 220943 h 2026958"/>
                <a:gd name="connsiteX5" fmla="*/ 164535 w 1517926"/>
                <a:gd name="connsiteY5" fmla="*/ 2026958 h 2026958"/>
                <a:gd name="connsiteX6" fmla="*/ 1489911 w 1517926"/>
                <a:gd name="connsiteY6" fmla="*/ 1575640 h 2026958"/>
                <a:gd name="connsiteX7" fmla="*/ 1501584 w 1517926"/>
                <a:gd name="connsiteY7" fmla="*/ 719231 h 2026958"/>
                <a:gd name="connsiteX8" fmla="*/ 1506813 w 1517926"/>
                <a:gd name="connsiteY8" fmla="*/ 516684 h 2026958"/>
                <a:gd name="connsiteX0" fmla="*/ 1506813 w 1517926"/>
                <a:gd name="connsiteY0" fmla="*/ 516684 h 2026958"/>
                <a:gd name="connsiteX1" fmla="*/ 1517926 w 1517926"/>
                <a:gd name="connsiteY1" fmla="*/ 0 h 2026958"/>
                <a:gd name="connsiteX2" fmla="*/ 495949 w 1517926"/>
                <a:gd name="connsiteY2" fmla="*/ 104402 h 2026958"/>
                <a:gd name="connsiteX3" fmla="*/ 331409 w 1517926"/>
                <a:gd name="connsiteY3" fmla="*/ 131296 h 2026958"/>
                <a:gd name="connsiteX4" fmla="*/ 36134 w 1517926"/>
                <a:gd name="connsiteY4" fmla="*/ 220943 h 2026958"/>
                <a:gd name="connsiteX5" fmla="*/ 164535 w 1517926"/>
                <a:gd name="connsiteY5" fmla="*/ 2026958 h 2026958"/>
                <a:gd name="connsiteX6" fmla="*/ 1489911 w 1517926"/>
                <a:gd name="connsiteY6" fmla="*/ 1575640 h 2026958"/>
                <a:gd name="connsiteX7" fmla="*/ 1501584 w 1517926"/>
                <a:gd name="connsiteY7" fmla="*/ 719231 h 2026958"/>
                <a:gd name="connsiteX8" fmla="*/ 1506813 w 1517926"/>
                <a:gd name="connsiteY8" fmla="*/ 516684 h 2026958"/>
                <a:gd name="connsiteX0" fmla="*/ 1506813 w 1517926"/>
                <a:gd name="connsiteY0" fmla="*/ 516684 h 2026958"/>
                <a:gd name="connsiteX1" fmla="*/ 1517926 w 1517926"/>
                <a:gd name="connsiteY1" fmla="*/ 0 h 2026958"/>
                <a:gd name="connsiteX2" fmla="*/ 495949 w 1517926"/>
                <a:gd name="connsiteY2" fmla="*/ 104402 h 2026958"/>
                <a:gd name="connsiteX3" fmla="*/ 331409 w 1517926"/>
                <a:gd name="connsiteY3" fmla="*/ 131296 h 2026958"/>
                <a:gd name="connsiteX4" fmla="*/ 36134 w 1517926"/>
                <a:gd name="connsiteY4" fmla="*/ 220943 h 2026958"/>
                <a:gd name="connsiteX5" fmla="*/ 164535 w 1517926"/>
                <a:gd name="connsiteY5" fmla="*/ 2026958 h 2026958"/>
                <a:gd name="connsiteX6" fmla="*/ 1489911 w 1517926"/>
                <a:gd name="connsiteY6" fmla="*/ 1575640 h 2026958"/>
                <a:gd name="connsiteX7" fmla="*/ 1501584 w 1517926"/>
                <a:gd name="connsiteY7" fmla="*/ 719231 h 2026958"/>
                <a:gd name="connsiteX8" fmla="*/ 1506813 w 1517926"/>
                <a:gd name="connsiteY8" fmla="*/ 516684 h 2026958"/>
                <a:gd name="connsiteX0" fmla="*/ 1506813 w 1517926"/>
                <a:gd name="connsiteY0" fmla="*/ 516684 h 2026958"/>
                <a:gd name="connsiteX1" fmla="*/ 1517926 w 1517926"/>
                <a:gd name="connsiteY1" fmla="*/ 0 h 2026958"/>
                <a:gd name="connsiteX2" fmla="*/ 495949 w 1517926"/>
                <a:gd name="connsiteY2" fmla="*/ 104402 h 2026958"/>
                <a:gd name="connsiteX3" fmla="*/ 331409 w 1517926"/>
                <a:gd name="connsiteY3" fmla="*/ 131296 h 2026958"/>
                <a:gd name="connsiteX4" fmla="*/ 36134 w 1517926"/>
                <a:gd name="connsiteY4" fmla="*/ 220943 h 2026958"/>
                <a:gd name="connsiteX5" fmla="*/ 164535 w 1517926"/>
                <a:gd name="connsiteY5" fmla="*/ 2026958 h 2026958"/>
                <a:gd name="connsiteX6" fmla="*/ 1489911 w 1517926"/>
                <a:gd name="connsiteY6" fmla="*/ 1575640 h 2026958"/>
                <a:gd name="connsiteX7" fmla="*/ 1501584 w 1517926"/>
                <a:gd name="connsiteY7" fmla="*/ 719231 h 2026958"/>
                <a:gd name="connsiteX8" fmla="*/ 1506813 w 1517926"/>
                <a:gd name="connsiteY8" fmla="*/ 516684 h 2026958"/>
                <a:gd name="connsiteX0" fmla="*/ 1506813 w 1517926"/>
                <a:gd name="connsiteY0" fmla="*/ 516684 h 2026958"/>
                <a:gd name="connsiteX1" fmla="*/ 1517926 w 1517926"/>
                <a:gd name="connsiteY1" fmla="*/ 0 h 2026958"/>
                <a:gd name="connsiteX2" fmla="*/ 495949 w 1517926"/>
                <a:gd name="connsiteY2" fmla="*/ 104402 h 2026958"/>
                <a:gd name="connsiteX3" fmla="*/ 331409 w 1517926"/>
                <a:gd name="connsiteY3" fmla="*/ 131296 h 2026958"/>
                <a:gd name="connsiteX4" fmla="*/ 36134 w 1517926"/>
                <a:gd name="connsiteY4" fmla="*/ 220943 h 2026958"/>
                <a:gd name="connsiteX5" fmla="*/ 164535 w 1517926"/>
                <a:gd name="connsiteY5" fmla="*/ 2026958 h 2026958"/>
                <a:gd name="connsiteX6" fmla="*/ 1489911 w 1517926"/>
                <a:gd name="connsiteY6" fmla="*/ 1575640 h 2026958"/>
                <a:gd name="connsiteX7" fmla="*/ 1501584 w 1517926"/>
                <a:gd name="connsiteY7" fmla="*/ 719231 h 2026958"/>
                <a:gd name="connsiteX8" fmla="*/ 1506813 w 1517926"/>
                <a:gd name="connsiteY8" fmla="*/ 516684 h 2026958"/>
                <a:gd name="connsiteX0" fmla="*/ 1506813 w 1517926"/>
                <a:gd name="connsiteY0" fmla="*/ 516684 h 2026958"/>
                <a:gd name="connsiteX1" fmla="*/ 1517926 w 1517926"/>
                <a:gd name="connsiteY1" fmla="*/ 0 h 2026958"/>
                <a:gd name="connsiteX2" fmla="*/ 495949 w 1517926"/>
                <a:gd name="connsiteY2" fmla="*/ 104402 h 2026958"/>
                <a:gd name="connsiteX3" fmla="*/ 331409 w 1517926"/>
                <a:gd name="connsiteY3" fmla="*/ 131296 h 2026958"/>
                <a:gd name="connsiteX4" fmla="*/ 36134 w 1517926"/>
                <a:gd name="connsiteY4" fmla="*/ 220943 h 2026958"/>
                <a:gd name="connsiteX5" fmla="*/ 164535 w 1517926"/>
                <a:gd name="connsiteY5" fmla="*/ 2026958 h 2026958"/>
                <a:gd name="connsiteX6" fmla="*/ 1489911 w 1517926"/>
                <a:gd name="connsiteY6" fmla="*/ 1575640 h 2026958"/>
                <a:gd name="connsiteX7" fmla="*/ 1501584 w 1517926"/>
                <a:gd name="connsiteY7" fmla="*/ 719231 h 2026958"/>
                <a:gd name="connsiteX8" fmla="*/ 1506813 w 1517926"/>
                <a:gd name="connsiteY8" fmla="*/ 516684 h 2026958"/>
                <a:gd name="connsiteX0" fmla="*/ 1506813 w 1517926"/>
                <a:gd name="connsiteY0" fmla="*/ 516684 h 2026958"/>
                <a:gd name="connsiteX1" fmla="*/ 1517926 w 1517926"/>
                <a:gd name="connsiteY1" fmla="*/ 0 h 2026958"/>
                <a:gd name="connsiteX2" fmla="*/ 495949 w 1517926"/>
                <a:gd name="connsiteY2" fmla="*/ 104402 h 2026958"/>
                <a:gd name="connsiteX3" fmla="*/ 331409 w 1517926"/>
                <a:gd name="connsiteY3" fmla="*/ 131296 h 2026958"/>
                <a:gd name="connsiteX4" fmla="*/ 36134 w 1517926"/>
                <a:gd name="connsiteY4" fmla="*/ 220943 h 2026958"/>
                <a:gd name="connsiteX5" fmla="*/ 164535 w 1517926"/>
                <a:gd name="connsiteY5" fmla="*/ 2026958 h 2026958"/>
                <a:gd name="connsiteX6" fmla="*/ 1489911 w 1517926"/>
                <a:gd name="connsiteY6" fmla="*/ 1575640 h 2026958"/>
                <a:gd name="connsiteX7" fmla="*/ 1501584 w 1517926"/>
                <a:gd name="connsiteY7" fmla="*/ 719231 h 2026958"/>
                <a:gd name="connsiteX8" fmla="*/ 1506813 w 1517926"/>
                <a:gd name="connsiteY8" fmla="*/ 516684 h 2026958"/>
                <a:gd name="connsiteX0" fmla="*/ 1506813 w 1517926"/>
                <a:gd name="connsiteY0" fmla="*/ 516684 h 2026958"/>
                <a:gd name="connsiteX1" fmla="*/ 1517926 w 1517926"/>
                <a:gd name="connsiteY1" fmla="*/ 0 h 2026958"/>
                <a:gd name="connsiteX2" fmla="*/ 495949 w 1517926"/>
                <a:gd name="connsiteY2" fmla="*/ 104402 h 2026958"/>
                <a:gd name="connsiteX3" fmla="*/ 331409 w 1517926"/>
                <a:gd name="connsiteY3" fmla="*/ 131296 h 2026958"/>
                <a:gd name="connsiteX4" fmla="*/ 36134 w 1517926"/>
                <a:gd name="connsiteY4" fmla="*/ 220943 h 2026958"/>
                <a:gd name="connsiteX5" fmla="*/ 164535 w 1517926"/>
                <a:gd name="connsiteY5" fmla="*/ 2026958 h 2026958"/>
                <a:gd name="connsiteX6" fmla="*/ 1489911 w 1517926"/>
                <a:gd name="connsiteY6" fmla="*/ 1575640 h 2026958"/>
                <a:gd name="connsiteX7" fmla="*/ 1501584 w 1517926"/>
                <a:gd name="connsiteY7" fmla="*/ 719231 h 2026958"/>
                <a:gd name="connsiteX8" fmla="*/ 1506813 w 1517926"/>
                <a:gd name="connsiteY8" fmla="*/ 516684 h 2026958"/>
                <a:gd name="connsiteX0" fmla="*/ 1506813 w 1517926"/>
                <a:gd name="connsiteY0" fmla="*/ 516684 h 2026958"/>
                <a:gd name="connsiteX1" fmla="*/ 1517926 w 1517926"/>
                <a:gd name="connsiteY1" fmla="*/ 0 h 2026958"/>
                <a:gd name="connsiteX2" fmla="*/ 495949 w 1517926"/>
                <a:gd name="connsiteY2" fmla="*/ 104402 h 2026958"/>
                <a:gd name="connsiteX3" fmla="*/ 331409 w 1517926"/>
                <a:gd name="connsiteY3" fmla="*/ 131296 h 2026958"/>
                <a:gd name="connsiteX4" fmla="*/ 36134 w 1517926"/>
                <a:gd name="connsiteY4" fmla="*/ 220943 h 2026958"/>
                <a:gd name="connsiteX5" fmla="*/ 164535 w 1517926"/>
                <a:gd name="connsiteY5" fmla="*/ 2026958 h 2026958"/>
                <a:gd name="connsiteX6" fmla="*/ 1489911 w 1517926"/>
                <a:gd name="connsiteY6" fmla="*/ 1575640 h 2026958"/>
                <a:gd name="connsiteX7" fmla="*/ 1501584 w 1517926"/>
                <a:gd name="connsiteY7" fmla="*/ 719231 h 2026958"/>
                <a:gd name="connsiteX8" fmla="*/ 1506813 w 1517926"/>
                <a:gd name="connsiteY8" fmla="*/ 516684 h 2026958"/>
                <a:gd name="connsiteX0" fmla="*/ 1506813 w 1517926"/>
                <a:gd name="connsiteY0" fmla="*/ 516684 h 2026958"/>
                <a:gd name="connsiteX1" fmla="*/ 1517926 w 1517926"/>
                <a:gd name="connsiteY1" fmla="*/ 0 h 2026958"/>
                <a:gd name="connsiteX2" fmla="*/ 495949 w 1517926"/>
                <a:gd name="connsiteY2" fmla="*/ 104402 h 2026958"/>
                <a:gd name="connsiteX3" fmla="*/ 331409 w 1517926"/>
                <a:gd name="connsiteY3" fmla="*/ 131296 h 2026958"/>
                <a:gd name="connsiteX4" fmla="*/ 36134 w 1517926"/>
                <a:gd name="connsiteY4" fmla="*/ 220943 h 2026958"/>
                <a:gd name="connsiteX5" fmla="*/ 164535 w 1517926"/>
                <a:gd name="connsiteY5" fmla="*/ 2026958 h 2026958"/>
                <a:gd name="connsiteX6" fmla="*/ 1489911 w 1517926"/>
                <a:gd name="connsiteY6" fmla="*/ 1575640 h 2026958"/>
                <a:gd name="connsiteX7" fmla="*/ 1501584 w 1517926"/>
                <a:gd name="connsiteY7" fmla="*/ 719231 h 2026958"/>
                <a:gd name="connsiteX8" fmla="*/ 1506813 w 1517926"/>
                <a:gd name="connsiteY8" fmla="*/ 516684 h 2026958"/>
                <a:gd name="connsiteX0" fmla="*/ 1505424 w 1516537"/>
                <a:gd name="connsiteY0" fmla="*/ 516684 h 2026958"/>
                <a:gd name="connsiteX1" fmla="*/ 1516537 w 1516537"/>
                <a:gd name="connsiteY1" fmla="*/ 0 h 2026958"/>
                <a:gd name="connsiteX2" fmla="*/ 494560 w 1516537"/>
                <a:gd name="connsiteY2" fmla="*/ 104402 h 2026958"/>
                <a:gd name="connsiteX3" fmla="*/ 330020 w 1516537"/>
                <a:gd name="connsiteY3" fmla="*/ 131296 h 2026958"/>
                <a:gd name="connsiteX4" fmla="*/ 36332 w 1516537"/>
                <a:gd name="connsiteY4" fmla="*/ 228881 h 2026958"/>
                <a:gd name="connsiteX5" fmla="*/ 163146 w 1516537"/>
                <a:gd name="connsiteY5" fmla="*/ 2026958 h 2026958"/>
                <a:gd name="connsiteX6" fmla="*/ 1488522 w 1516537"/>
                <a:gd name="connsiteY6" fmla="*/ 1575640 h 2026958"/>
                <a:gd name="connsiteX7" fmla="*/ 1500195 w 1516537"/>
                <a:gd name="connsiteY7" fmla="*/ 719231 h 2026958"/>
                <a:gd name="connsiteX8" fmla="*/ 1505424 w 1516537"/>
                <a:gd name="connsiteY8" fmla="*/ 516684 h 2026958"/>
                <a:gd name="connsiteX0" fmla="*/ 1505424 w 1516537"/>
                <a:gd name="connsiteY0" fmla="*/ 516684 h 2026958"/>
                <a:gd name="connsiteX1" fmla="*/ 1516537 w 1516537"/>
                <a:gd name="connsiteY1" fmla="*/ 0 h 2026958"/>
                <a:gd name="connsiteX2" fmla="*/ 494560 w 1516537"/>
                <a:gd name="connsiteY2" fmla="*/ 104402 h 2026958"/>
                <a:gd name="connsiteX3" fmla="*/ 330020 w 1516537"/>
                <a:gd name="connsiteY3" fmla="*/ 131296 h 2026958"/>
                <a:gd name="connsiteX4" fmla="*/ 36332 w 1516537"/>
                <a:gd name="connsiteY4" fmla="*/ 228881 h 2026958"/>
                <a:gd name="connsiteX5" fmla="*/ 163146 w 1516537"/>
                <a:gd name="connsiteY5" fmla="*/ 2026958 h 2026958"/>
                <a:gd name="connsiteX6" fmla="*/ 1488522 w 1516537"/>
                <a:gd name="connsiteY6" fmla="*/ 1575640 h 2026958"/>
                <a:gd name="connsiteX7" fmla="*/ 1500195 w 1516537"/>
                <a:gd name="connsiteY7" fmla="*/ 719231 h 2026958"/>
                <a:gd name="connsiteX8" fmla="*/ 1505424 w 1516537"/>
                <a:gd name="connsiteY8" fmla="*/ 516684 h 2026958"/>
                <a:gd name="connsiteX0" fmla="*/ 1509843 w 1520956"/>
                <a:gd name="connsiteY0" fmla="*/ 516684 h 2034896"/>
                <a:gd name="connsiteX1" fmla="*/ 1520956 w 1520956"/>
                <a:gd name="connsiteY1" fmla="*/ 0 h 2034896"/>
                <a:gd name="connsiteX2" fmla="*/ 498979 w 1520956"/>
                <a:gd name="connsiteY2" fmla="*/ 104402 h 2034896"/>
                <a:gd name="connsiteX3" fmla="*/ 334439 w 1520956"/>
                <a:gd name="connsiteY3" fmla="*/ 131296 h 2034896"/>
                <a:gd name="connsiteX4" fmla="*/ 40751 w 1520956"/>
                <a:gd name="connsiteY4" fmla="*/ 228881 h 2034896"/>
                <a:gd name="connsiteX5" fmla="*/ 135815 w 1520956"/>
                <a:gd name="connsiteY5" fmla="*/ 2034896 h 2034896"/>
                <a:gd name="connsiteX6" fmla="*/ 1492941 w 1520956"/>
                <a:gd name="connsiteY6" fmla="*/ 1575640 h 2034896"/>
                <a:gd name="connsiteX7" fmla="*/ 1504614 w 1520956"/>
                <a:gd name="connsiteY7" fmla="*/ 719231 h 2034896"/>
                <a:gd name="connsiteX8" fmla="*/ 1509843 w 1520956"/>
                <a:gd name="connsiteY8" fmla="*/ 516684 h 2034896"/>
                <a:gd name="connsiteX0" fmla="*/ 1504511 w 1515624"/>
                <a:gd name="connsiteY0" fmla="*/ 516684 h 2035047"/>
                <a:gd name="connsiteX1" fmla="*/ 1515624 w 1515624"/>
                <a:gd name="connsiteY1" fmla="*/ 0 h 2035047"/>
                <a:gd name="connsiteX2" fmla="*/ 493647 w 1515624"/>
                <a:gd name="connsiteY2" fmla="*/ 104402 h 2035047"/>
                <a:gd name="connsiteX3" fmla="*/ 329107 w 1515624"/>
                <a:gd name="connsiteY3" fmla="*/ 131296 h 2035047"/>
                <a:gd name="connsiteX4" fmla="*/ 35419 w 1515624"/>
                <a:gd name="connsiteY4" fmla="*/ 228881 h 2035047"/>
                <a:gd name="connsiteX5" fmla="*/ 130483 w 1515624"/>
                <a:gd name="connsiteY5" fmla="*/ 2034896 h 2035047"/>
                <a:gd name="connsiteX6" fmla="*/ 1487609 w 1515624"/>
                <a:gd name="connsiteY6" fmla="*/ 1575640 h 2035047"/>
                <a:gd name="connsiteX7" fmla="*/ 1499282 w 1515624"/>
                <a:gd name="connsiteY7" fmla="*/ 719231 h 2035047"/>
                <a:gd name="connsiteX8" fmla="*/ 1504511 w 1515624"/>
                <a:gd name="connsiteY8" fmla="*/ 516684 h 2035047"/>
                <a:gd name="connsiteX0" fmla="*/ 1514229 w 1525342"/>
                <a:gd name="connsiteY0" fmla="*/ 516684 h 2035047"/>
                <a:gd name="connsiteX1" fmla="*/ 1525342 w 1525342"/>
                <a:gd name="connsiteY1" fmla="*/ 0 h 2035047"/>
                <a:gd name="connsiteX2" fmla="*/ 503365 w 1525342"/>
                <a:gd name="connsiteY2" fmla="*/ 104402 h 2035047"/>
                <a:gd name="connsiteX3" fmla="*/ 338825 w 1525342"/>
                <a:gd name="connsiteY3" fmla="*/ 131296 h 2035047"/>
                <a:gd name="connsiteX4" fmla="*/ 45137 w 1525342"/>
                <a:gd name="connsiteY4" fmla="*/ 228881 h 2035047"/>
                <a:gd name="connsiteX5" fmla="*/ 76701 w 1525342"/>
                <a:gd name="connsiteY5" fmla="*/ 2034896 h 2035047"/>
                <a:gd name="connsiteX6" fmla="*/ 1497327 w 1525342"/>
                <a:gd name="connsiteY6" fmla="*/ 1575640 h 2035047"/>
                <a:gd name="connsiteX7" fmla="*/ 1509000 w 1525342"/>
                <a:gd name="connsiteY7" fmla="*/ 719231 h 2035047"/>
                <a:gd name="connsiteX8" fmla="*/ 1514229 w 1525342"/>
                <a:gd name="connsiteY8" fmla="*/ 516684 h 2035047"/>
                <a:gd name="connsiteX0" fmla="*/ 1514229 w 1525342"/>
                <a:gd name="connsiteY0" fmla="*/ 516684 h 2035047"/>
                <a:gd name="connsiteX1" fmla="*/ 1525342 w 1525342"/>
                <a:gd name="connsiteY1" fmla="*/ 0 h 2035047"/>
                <a:gd name="connsiteX2" fmla="*/ 503365 w 1525342"/>
                <a:gd name="connsiteY2" fmla="*/ 104402 h 2035047"/>
                <a:gd name="connsiteX3" fmla="*/ 338825 w 1525342"/>
                <a:gd name="connsiteY3" fmla="*/ 131296 h 2035047"/>
                <a:gd name="connsiteX4" fmla="*/ 45137 w 1525342"/>
                <a:gd name="connsiteY4" fmla="*/ 228881 h 2035047"/>
                <a:gd name="connsiteX5" fmla="*/ 76701 w 1525342"/>
                <a:gd name="connsiteY5" fmla="*/ 2034896 h 2035047"/>
                <a:gd name="connsiteX6" fmla="*/ 1497327 w 1525342"/>
                <a:gd name="connsiteY6" fmla="*/ 1575640 h 2035047"/>
                <a:gd name="connsiteX7" fmla="*/ 1509000 w 1525342"/>
                <a:gd name="connsiteY7" fmla="*/ 719231 h 2035047"/>
                <a:gd name="connsiteX8" fmla="*/ 1514229 w 1525342"/>
                <a:gd name="connsiteY8" fmla="*/ 516684 h 2035047"/>
                <a:gd name="connsiteX0" fmla="*/ 1525599 w 1536712"/>
                <a:gd name="connsiteY0" fmla="*/ 516684 h 2034896"/>
                <a:gd name="connsiteX1" fmla="*/ 1536712 w 1536712"/>
                <a:gd name="connsiteY1" fmla="*/ 0 h 2034896"/>
                <a:gd name="connsiteX2" fmla="*/ 514735 w 1536712"/>
                <a:gd name="connsiteY2" fmla="*/ 104402 h 2034896"/>
                <a:gd name="connsiteX3" fmla="*/ 350195 w 1536712"/>
                <a:gd name="connsiteY3" fmla="*/ 131296 h 2034896"/>
                <a:gd name="connsiteX4" fmla="*/ 56507 w 1536712"/>
                <a:gd name="connsiteY4" fmla="*/ 228881 h 2034896"/>
                <a:gd name="connsiteX5" fmla="*/ 88071 w 1536712"/>
                <a:gd name="connsiteY5" fmla="*/ 2034896 h 2034896"/>
                <a:gd name="connsiteX6" fmla="*/ 1508697 w 1536712"/>
                <a:gd name="connsiteY6" fmla="*/ 1575640 h 2034896"/>
                <a:gd name="connsiteX7" fmla="*/ 1520370 w 1536712"/>
                <a:gd name="connsiteY7" fmla="*/ 719231 h 2034896"/>
                <a:gd name="connsiteX8" fmla="*/ 1525599 w 1536712"/>
                <a:gd name="connsiteY8" fmla="*/ 516684 h 2034896"/>
                <a:gd name="connsiteX0" fmla="*/ 1525599 w 1536712"/>
                <a:gd name="connsiteY0" fmla="*/ 516684 h 2034896"/>
                <a:gd name="connsiteX1" fmla="*/ 1536712 w 1536712"/>
                <a:gd name="connsiteY1" fmla="*/ 0 h 2034896"/>
                <a:gd name="connsiteX2" fmla="*/ 514735 w 1536712"/>
                <a:gd name="connsiteY2" fmla="*/ 104402 h 2034896"/>
                <a:gd name="connsiteX3" fmla="*/ 350195 w 1536712"/>
                <a:gd name="connsiteY3" fmla="*/ 131296 h 2034896"/>
                <a:gd name="connsiteX4" fmla="*/ 56507 w 1536712"/>
                <a:gd name="connsiteY4" fmla="*/ 228881 h 2034896"/>
                <a:gd name="connsiteX5" fmla="*/ 88071 w 1536712"/>
                <a:gd name="connsiteY5" fmla="*/ 2034896 h 2034896"/>
                <a:gd name="connsiteX6" fmla="*/ 1508697 w 1536712"/>
                <a:gd name="connsiteY6" fmla="*/ 1575640 h 2034896"/>
                <a:gd name="connsiteX7" fmla="*/ 1520370 w 1536712"/>
                <a:gd name="connsiteY7" fmla="*/ 719231 h 2034896"/>
                <a:gd name="connsiteX8" fmla="*/ 1525599 w 1536712"/>
                <a:gd name="connsiteY8" fmla="*/ 516684 h 2034896"/>
                <a:gd name="connsiteX0" fmla="*/ 1525599 w 1536712"/>
                <a:gd name="connsiteY0" fmla="*/ 516684 h 2039537"/>
                <a:gd name="connsiteX1" fmla="*/ 1536712 w 1536712"/>
                <a:gd name="connsiteY1" fmla="*/ 0 h 2039537"/>
                <a:gd name="connsiteX2" fmla="*/ 514735 w 1536712"/>
                <a:gd name="connsiteY2" fmla="*/ 104402 h 2039537"/>
                <a:gd name="connsiteX3" fmla="*/ 350195 w 1536712"/>
                <a:gd name="connsiteY3" fmla="*/ 131296 h 2039537"/>
                <a:gd name="connsiteX4" fmla="*/ 56507 w 1536712"/>
                <a:gd name="connsiteY4" fmla="*/ 228881 h 2039537"/>
                <a:gd name="connsiteX5" fmla="*/ 88071 w 1536712"/>
                <a:gd name="connsiteY5" fmla="*/ 2034896 h 2039537"/>
                <a:gd name="connsiteX6" fmla="*/ 1508697 w 1536712"/>
                <a:gd name="connsiteY6" fmla="*/ 1575640 h 2039537"/>
                <a:gd name="connsiteX7" fmla="*/ 1520370 w 1536712"/>
                <a:gd name="connsiteY7" fmla="*/ 719231 h 2039537"/>
                <a:gd name="connsiteX8" fmla="*/ 1525599 w 1536712"/>
                <a:gd name="connsiteY8" fmla="*/ 516684 h 2039537"/>
                <a:gd name="connsiteX0" fmla="*/ 1517858 w 1528971"/>
                <a:gd name="connsiteY0" fmla="*/ 516684 h 2039537"/>
                <a:gd name="connsiteX1" fmla="*/ 1528971 w 1528971"/>
                <a:gd name="connsiteY1" fmla="*/ 0 h 2039537"/>
                <a:gd name="connsiteX2" fmla="*/ 506994 w 1528971"/>
                <a:gd name="connsiteY2" fmla="*/ 104402 h 2039537"/>
                <a:gd name="connsiteX3" fmla="*/ 342454 w 1528971"/>
                <a:gd name="connsiteY3" fmla="*/ 131296 h 2039537"/>
                <a:gd name="connsiteX4" fmla="*/ 48766 w 1528971"/>
                <a:gd name="connsiteY4" fmla="*/ 228881 h 2039537"/>
                <a:gd name="connsiteX5" fmla="*/ 80330 w 1528971"/>
                <a:gd name="connsiteY5" fmla="*/ 2034896 h 2039537"/>
                <a:gd name="connsiteX6" fmla="*/ 1500956 w 1528971"/>
                <a:gd name="connsiteY6" fmla="*/ 1575640 h 2039537"/>
                <a:gd name="connsiteX7" fmla="*/ 1512629 w 1528971"/>
                <a:gd name="connsiteY7" fmla="*/ 719231 h 2039537"/>
                <a:gd name="connsiteX8" fmla="*/ 1517858 w 1528971"/>
                <a:gd name="connsiteY8" fmla="*/ 516684 h 2039537"/>
                <a:gd name="connsiteX0" fmla="*/ 1517858 w 1528971"/>
                <a:gd name="connsiteY0" fmla="*/ 516684 h 2039537"/>
                <a:gd name="connsiteX1" fmla="*/ 1528971 w 1528971"/>
                <a:gd name="connsiteY1" fmla="*/ 0 h 2039537"/>
                <a:gd name="connsiteX2" fmla="*/ 506994 w 1528971"/>
                <a:gd name="connsiteY2" fmla="*/ 104402 h 2039537"/>
                <a:gd name="connsiteX3" fmla="*/ 342454 w 1528971"/>
                <a:gd name="connsiteY3" fmla="*/ 131296 h 2039537"/>
                <a:gd name="connsiteX4" fmla="*/ 48766 w 1528971"/>
                <a:gd name="connsiteY4" fmla="*/ 228881 h 2039537"/>
                <a:gd name="connsiteX5" fmla="*/ 80330 w 1528971"/>
                <a:gd name="connsiteY5" fmla="*/ 2034896 h 2039537"/>
                <a:gd name="connsiteX6" fmla="*/ 1500956 w 1528971"/>
                <a:gd name="connsiteY6" fmla="*/ 1575640 h 2039537"/>
                <a:gd name="connsiteX7" fmla="*/ 1512629 w 1528971"/>
                <a:gd name="connsiteY7" fmla="*/ 719231 h 2039537"/>
                <a:gd name="connsiteX8" fmla="*/ 1517858 w 1528971"/>
                <a:gd name="connsiteY8" fmla="*/ 516684 h 2039537"/>
                <a:gd name="connsiteX0" fmla="*/ 1517858 w 1528971"/>
                <a:gd name="connsiteY0" fmla="*/ 516684 h 2039537"/>
                <a:gd name="connsiteX1" fmla="*/ 1528971 w 1528971"/>
                <a:gd name="connsiteY1" fmla="*/ 0 h 2039537"/>
                <a:gd name="connsiteX2" fmla="*/ 506994 w 1528971"/>
                <a:gd name="connsiteY2" fmla="*/ 104402 h 2039537"/>
                <a:gd name="connsiteX3" fmla="*/ 342454 w 1528971"/>
                <a:gd name="connsiteY3" fmla="*/ 131296 h 2039537"/>
                <a:gd name="connsiteX4" fmla="*/ 48766 w 1528971"/>
                <a:gd name="connsiteY4" fmla="*/ 228881 h 2039537"/>
                <a:gd name="connsiteX5" fmla="*/ 80330 w 1528971"/>
                <a:gd name="connsiteY5" fmla="*/ 2034896 h 2039537"/>
                <a:gd name="connsiteX6" fmla="*/ 1500956 w 1528971"/>
                <a:gd name="connsiteY6" fmla="*/ 1575640 h 2039537"/>
                <a:gd name="connsiteX7" fmla="*/ 1512629 w 1528971"/>
                <a:gd name="connsiteY7" fmla="*/ 719231 h 2039537"/>
                <a:gd name="connsiteX8" fmla="*/ 1517858 w 1528971"/>
                <a:gd name="connsiteY8" fmla="*/ 516684 h 2039537"/>
                <a:gd name="connsiteX0" fmla="*/ 1517858 w 1528971"/>
                <a:gd name="connsiteY0" fmla="*/ 516684 h 2039537"/>
                <a:gd name="connsiteX1" fmla="*/ 1528971 w 1528971"/>
                <a:gd name="connsiteY1" fmla="*/ 0 h 2039537"/>
                <a:gd name="connsiteX2" fmla="*/ 506994 w 1528971"/>
                <a:gd name="connsiteY2" fmla="*/ 104402 h 2039537"/>
                <a:gd name="connsiteX3" fmla="*/ 342454 w 1528971"/>
                <a:gd name="connsiteY3" fmla="*/ 131296 h 2039537"/>
                <a:gd name="connsiteX4" fmla="*/ 48766 w 1528971"/>
                <a:gd name="connsiteY4" fmla="*/ 228881 h 2039537"/>
                <a:gd name="connsiteX5" fmla="*/ 80330 w 1528971"/>
                <a:gd name="connsiteY5" fmla="*/ 2034896 h 2039537"/>
                <a:gd name="connsiteX6" fmla="*/ 1500956 w 1528971"/>
                <a:gd name="connsiteY6" fmla="*/ 1575640 h 2039537"/>
                <a:gd name="connsiteX7" fmla="*/ 1512629 w 1528971"/>
                <a:gd name="connsiteY7" fmla="*/ 719231 h 2039537"/>
                <a:gd name="connsiteX8" fmla="*/ 1517858 w 1528971"/>
                <a:gd name="connsiteY8" fmla="*/ 516684 h 2039537"/>
                <a:gd name="connsiteX0" fmla="*/ 1517858 w 1528971"/>
                <a:gd name="connsiteY0" fmla="*/ 516684 h 2039537"/>
                <a:gd name="connsiteX1" fmla="*/ 1528971 w 1528971"/>
                <a:gd name="connsiteY1" fmla="*/ 0 h 2039537"/>
                <a:gd name="connsiteX2" fmla="*/ 506994 w 1528971"/>
                <a:gd name="connsiteY2" fmla="*/ 104402 h 2039537"/>
                <a:gd name="connsiteX3" fmla="*/ 342454 w 1528971"/>
                <a:gd name="connsiteY3" fmla="*/ 131296 h 2039537"/>
                <a:gd name="connsiteX4" fmla="*/ 48766 w 1528971"/>
                <a:gd name="connsiteY4" fmla="*/ 228881 h 2039537"/>
                <a:gd name="connsiteX5" fmla="*/ 80330 w 1528971"/>
                <a:gd name="connsiteY5" fmla="*/ 2034896 h 2039537"/>
                <a:gd name="connsiteX6" fmla="*/ 1500956 w 1528971"/>
                <a:gd name="connsiteY6" fmla="*/ 1575640 h 2039537"/>
                <a:gd name="connsiteX7" fmla="*/ 1512629 w 1528971"/>
                <a:gd name="connsiteY7" fmla="*/ 719231 h 2039537"/>
                <a:gd name="connsiteX8" fmla="*/ 1517858 w 1528971"/>
                <a:gd name="connsiteY8" fmla="*/ 516684 h 203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8971" h="2039537">
                  <a:moveTo>
                    <a:pt x="1517858" y="516684"/>
                  </a:moveTo>
                  <a:lnTo>
                    <a:pt x="1528971" y="0"/>
                  </a:lnTo>
                  <a:lnTo>
                    <a:pt x="506994" y="104402"/>
                  </a:lnTo>
                  <a:cubicBezTo>
                    <a:pt x="693448" y="356255"/>
                    <a:pt x="251250" y="500156"/>
                    <a:pt x="342454" y="131296"/>
                  </a:cubicBezTo>
                  <a:cubicBezTo>
                    <a:pt x="182116" y="140541"/>
                    <a:pt x="63053" y="198999"/>
                    <a:pt x="48766" y="228881"/>
                  </a:cubicBezTo>
                  <a:cubicBezTo>
                    <a:pt x="-51309" y="870573"/>
                    <a:pt x="24830" y="1950416"/>
                    <a:pt x="80330" y="2034896"/>
                  </a:cubicBezTo>
                  <a:cubicBezTo>
                    <a:pt x="168108" y="2082895"/>
                    <a:pt x="1097264" y="1746717"/>
                    <a:pt x="1500956" y="1575640"/>
                  </a:cubicBezTo>
                  <a:cubicBezTo>
                    <a:pt x="1504318" y="1291758"/>
                    <a:pt x="1515617" y="1003113"/>
                    <a:pt x="1512629" y="719231"/>
                  </a:cubicBezTo>
                  <a:cubicBezTo>
                    <a:pt x="1327576" y="834277"/>
                    <a:pt x="1290162" y="441325"/>
                    <a:pt x="1517858" y="516684"/>
                  </a:cubicBezTo>
                  <a:close/>
                </a:path>
              </a:pathLst>
            </a:custGeom>
            <a:solidFill>
              <a:srgbClr val="FFF3A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985DD1C-202C-411B-B744-DA2DA2590B6C}"/>
                </a:ext>
              </a:extLst>
            </p:cNvPr>
            <p:cNvSpPr/>
            <p:nvPr/>
          </p:nvSpPr>
          <p:spPr>
            <a:xfrm>
              <a:off x="10955338" y="4264025"/>
              <a:ext cx="231775" cy="368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7F8FAF8-E7C0-48F1-B50F-C9556440755B}"/>
                </a:ext>
              </a:extLst>
            </p:cNvPr>
            <p:cNvSpPr/>
            <p:nvPr/>
          </p:nvSpPr>
          <p:spPr>
            <a:xfrm>
              <a:off x="11158538" y="4748213"/>
              <a:ext cx="231775" cy="2841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8424433-9D47-431D-B6EE-62E4865FF0FB}"/>
                </a:ext>
              </a:extLst>
            </p:cNvPr>
            <p:cNvSpPr/>
            <p:nvPr/>
          </p:nvSpPr>
          <p:spPr>
            <a:xfrm>
              <a:off x="10242550" y="5329238"/>
              <a:ext cx="133349" cy="1714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7957A96-2E3C-427E-8268-5CCC7078DF6C}"/>
              </a:ext>
            </a:extLst>
          </p:cNvPr>
          <p:cNvGrpSpPr/>
          <p:nvPr/>
        </p:nvGrpSpPr>
        <p:grpSpPr>
          <a:xfrm>
            <a:off x="1631687" y="1168150"/>
            <a:ext cx="1542702" cy="2020365"/>
            <a:chOff x="10001131" y="3615977"/>
            <a:chExt cx="1542702" cy="202036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D352BBE-6290-4BB9-8BB8-430BEF181380}"/>
                </a:ext>
              </a:extLst>
            </p:cNvPr>
            <p:cNvSpPr/>
            <p:nvPr/>
          </p:nvSpPr>
          <p:spPr>
            <a:xfrm>
              <a:off x="10001131" y="3615977"/>
              <a:ext cx="1542702" cy="2020365"/>
            </a:xfrm>
            <a:custGeom>
              <a:avLst/>
              <a:gdLst>
                <a:gd name="connsiteX0" fmla="*/ 1488142 w 1488142"/>
                <a:gd name="connsiteY0" fmla="*/ 546847 h 2061883"/>
                <a:gd name="connsiteX1" fmla="*/ 1488142 w 1488142"/>
                <a:gd name="connsiteY1" fmla="*/ 0 h 2061883"/>
                <a:gd name="connsiteX2" fmla="*/ 466165 w 1488142"/>
                <a:gd name="connsiteY2" fmla="*/ 107577 h 2061883"/>
                <a:gd name="connsiteX3" fmla="*/ 304800 w 1488142"/>
                <a:gd name="connsiteY3" fmla="*/ 134471 h 2061883"/>
                <a:gd name="connsiteX4" fmla="*/ 0 w 1488142"/>
                <a:gd name="connsiteY4" fmla="*/ 224118 h 2061883"/>
                <a:gd name="connsiteX5" fmla="*/ 53789 w 1488142"/>
                <a:gd name="connsiteY5" fmla="*/ 2061883 h 2061883"/>
                <a:gd name="connsiteX6" fmla="*/ 1479177 w 1488142"/>
                <a:gd name="connsiteY6" fmla="*/ 1586753 h 2061883"/>
                <a:gd name="connsiteX7" fmla="*/ 1470212 w 1488142"/>
                <a:gd name="connsiteY7" fmla="*/ 735106 h 2061883"/>
                <a:gd name="connsiteX8" fmla="*/ 1488142 w 1488142"/>
                <a:gd name="connsiteY8" fmla="*/ 546847 h 2061883"/>
                <a:gd name="connsiteX0" fmla="*/ 1488142 w 1491192"/>
                <a:gd name="connsiteY0" fmla="*/ 546847 h 2061883"/>
                <a:gd name="connsiteX1" fmla="*/ 1488142 w 1491192"/>
                <a:gd name="connsiteY1" fmla="*/ 0 h 2061883"/>
                <a:gd name="connsiteX2" fmla="*/ 466165 w 1491192"/>
                <a:gd name="connsiteY2" fmla="*/ 107577 h 2061883"/>
                <a:gd name="connsiteX3" fmla="*/ 304800 w 1491192"/>
                <a:gd name="connsiteY3" fmla="*/ 134471 h 2061883"/>
                <a:gd name="connsiteX4" fmla="*/ 0 w 1491192"/>
                <a:gd name="connsiteY4" fmla="*/ 224118 h 2061883"/>
                <a:gd name="connsiteX5" fmla="*/ 53789 w 1491192"/>
                <a:gd name="connsiteY5" fmla="*/ 2061883 h 2061883"/>
                <a:gd name="connsiteX6" fmla="*/ 1479177 w 1491192"/>
                <a:gd name="connsiteY6" fmla="*/ 1586753 h 2061883"/>
                <a:gd name="connsiteX7" fmla="*/ 1490850 w 1491192"/>
                <a:gd name="connsiteY7" fmla="*/ 730344 h 2061883"/>
                <a:gd name="connsiteX8" fmla="*/ 1488142 w 1491192"/>
                <a:gd name="connsiteY8" fmla="*/ 546847 h 2061883"/>
                <a:gd name="connsiteX0" fmla="*/ 1496079 w 1496159"/>
                <a:gd name="connsiteY0" fmla="*/ 527797 h 2061883"/>
                <a:gd name="connsiteX1" fmla="*/ 1488142 w 1496159"/>
                <a:gd name="connsiteY1" fmla="*/ 0 h 2061883"/>
                <a:gd name="connsiteX2" fmla="*/ 466165 w 1496159"/>
                <a:gd name="connsiteY2" fmla="*/ 107577 h 2061883"/>
                <a:gd name="connsiteX3" fmla="*/ 304800 w 1496159"/>
                <a:gd name="connsiteY3" fmla="*/ 134471 h 2061883"/>
                <a:gd name="connsiteX4" fmla="*/ 0 w 1496159"/>
                <a:gd name="connsiteY4" fmla="*/ 224118 h 2061883"/>
                <a:gd name="connsiteX5" fmla="*/ 53789 w 1496159"/>
                <a:gd name="connsiteY5" fmla="*/ 2061883 h 2061883"/>
                <a:gd name="connsiteX6" fmla="*/ 1479177 w 1496159"/>
                <a:gd name="connsiteY6" fmla="*/ 1586753 h 2061883"/>
                <a:gd name="connsiteX7" fmla="*/ 1490850 w 1496159"/>
                <a:gd name="connsiteY7" fmla="*/ 730344 h 2061883"/>
                <a:gd name="connsiteX8" fmla="*/ 1496079 w 1496159"/>
                <a:gd name="connsiteY8" fmla="*/ 527797 h 2061883"/>
                <a:gd name="connsiteX0" fmla="*/ 1496079 w 1507192"/>
                <a:gd name="connsiteY0" fmla="*/ 516684 h 2050770"/>
                <a:gd name="connsiteX1" fmla="*/ 1507192 w 1507192"/>
                <a:gd name="connsiteY1" fmla="*/ 0 h 2050770"/>
                <a:gd name="connsiteX2" fmla="*/ 466165 w 1507192"/>
                <a:gd name="connsiteY2" fmla="*/ 96464 h 2050770"/>
                <a:gd name="connsiteX3" fmla="*/ 304800 w 1507192"/>
                <a:gd name="connsiteY3" fmla="*/ 123358 h 2050770"/>
                <a:gd name="connsiteX4" fmla="*/ 0 w 1507192"/>
                <a:gd name="connsiteY4" fmla="*/ 213005 h 2050770"/>
                <a:gd name="connsiteX5" fmla="*/ 53789 w 1507192"/>
                <a:gd name="connsiteY5" fmla="*/ 2050770 h 2050770"/>
                <a:gd name="connsiteX6" fmla="*/ 1479177 w 1507192"/>
                <a:gd name="connsiteY6" fmla="*/ 1575640 h 2050770"/>
                <a:gd name="connsiteX7" fmla="*/ 1490850 w 1507192"/>
                <a:gd name="connsiteY7" fmla="*/ 719231 h 2050770"/>
                <a:gd name="connsiteX8" fmla="*/ 1496079 w 1507192"/>
                <a:gd name="connsiteY8" fmla="*/ 516684 h 2050770"/>
                <a:gd name="connsiteX0" fmla="*/ 1461154 w 1472267"/>
                <a:gd name="connsiteY0" fmla="*/ 516684 h 2050770"/>
                <a:gd name="connsiteX1" fmla="*/ 1472267 w 1472267"/>
                <a:gd name="connsiteY1" fmla="*/ 0 h 2050770"/>
                <a:gd name="connsiteX2" fmla="*/ 431240 w 1472267"/>
                <a:gd name="connsiteY2" fmla="*/ 96464 h 2050770"/>
                <a:gd name="connsiteX3" fmla="*/ 269875 w 1472267"/>
                <a:gd name="connsiteY3" fmla="*/ 123358 h 2050770"/>
                <a:gd name="connsiteX4" fmla="*/ 0 w 1472267"/>
                <a:gd name="connsiteY4" fmla="*/ 220943 h 2050770"/>
                <a:gd name="connsiteX5" fmla="*/ 18864 w 1472267"/>
                <a:gd name="connsiteY5" fmla="*/ 2050770 h 2050770"/>
                <a:gd name="connsiteX6" fmla="*/ 1444252 w 1472267"/>
                <a:gd name="connsiteY6" fmla="*/ 1575640 h 2050770"/>
                <a:gd name="connsiteX7" fmla="*/ 1455925 w 1472267"/>
                <a:gd name="connsiteY7" fmla="*/ 719231 h 2050770"/>
                <a:gd name="connsiteX8" fmla="*/ 1461154 w 1472267"/>
                <a:gd name="connsiteY8" fmla="*/ 516684 h 2050770"/>
                <a:gd name="connsiteX0" fmla="*/ 1470679 w 1481792"/>
                <a:gd name="connsiteY0" fmla="*/ 516684 h 2050770"/>
                <a:gd name="connsiteX1" fmla="*/ 1481792 w 1481792"/>
                <a:gd name="connsiteY1" fmla="*/ 0 h 2050770"/>
                <a:gd name="connsiteX2" fmla="*/ 440765 w 1481792"/>
                <a:gd name="connsiteY2" fmla="*/ 96464 h 2050770"/>
                <a:gd name="connsiteX3" fmla="*/ 279400 w 1481792"/>
                <a:gd name="connsiteY3" fmla="*/ 123358 h 2050770"/>
                <a:gd name="connsiteX4" fmla="*/ 0 w 1481792"/>
                <a:gd name="connsiteY4" fmla="*/ 220943 h 2050770"/>
                <a:gd name="connsiteX5" fmla="*/ 28389 w 1481792"/>
                <a:gd name="connsiteY5" fmla="*/ 2050770 h 2050770"/>
                <a:gd name="connsiteX6" fmla="*/ 1453777 w 1481792"/>
                <a:gd name="connsiteY6" fmla="*/ 1575640 h 2050770"/>
                <a:gd name="connsiteX7" fmla="*/ 1465450 w 1481792"/>
                <a:gd name="connsiteY7" fmla="*/ 719231 h 2050770"/>
                <a:gd name="connsiteX8" fmla="*/ 1470679 w 1481792"/>
                <a:gd name="connsiteY8" fmla="*/ 516684 h 2050770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59815 w 1481792"/>
                <a:gd name="connsiteY2" fmla="*/ 104402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59815 w 1481792"/>
                <a:gd name="connsiteY2" fmla="*/ 104402 h 2026958"/>
                <a:gd name="connsiteX3" fmla="*/ 295275 w 1481792"/>
                <a:gd name="connsiteY3" fmla="*/ 131296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59815 w 1481792"/>
                <a:gd name="connsiteY2" fmla="*/ 104402 h 2026958"/>
                <a:gd name="connsiteX3" fmla="*/ 295275 w 1481792"/>
                <a:gd name="connsiteY3" fmla="*/ 131296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59815 w 1481792"/>
                <a:gd name="connsiteY2" fmla="*/ 104402 h 2026958"/>
                <a:gd name="connsiteX3" fmla="*/ 295275 w 1481792"/>
                <a:gd name="connsiteY3" fmla="*/ 131296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59815 w 1481792"/>
                <a:gd name="connsiteY2" fmla="*/ 104402 h 2026958"/>
                <a:gd name="connsiteX3" fmla="*/ 295275 w 1481792"/>
                <a:gd name="connsiteY3" fmla="*/ 131296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506813 w 1517926"/>
                <a:gd name="connsiteY0" fmla="*/ 516684 h 2026958"/>
                <a:gd name="connsiteX1" fmla="*/ 1517926 w 1517926"/>
                <a:gd name="connsiteY1" fmla="*/ 0 h 2026958"/>
                <a:gd name="connsiteX2" fmla="*/ 495949 w 1517926"/>
                <a:gd name="connsiteY2" fmla="*/ 104402 h 2026958"/>
                <a:gd name="connsiteX3" fmla="*/ 331409 w 1517926"/>
                <a:gd name="connsiteY3" fmla="*/ 131296 h 2026958"/>
                <a:gd name="connsiteX4" fmla="*/ 36134 w 1517926"/>
                <a:gd name="connsiteY4" fmla="*/ 220943 h 2026958"/>
                <a:gd name="connsiteX5" fmla="*/ 164535 w 1517926"/>
                <a:gd name="connsiteY5" fmla="*/ 2026958 h 2026958"/>
                <a:gd name="connsiteX6" fmla="*/ 1489911 w 1517926"/>
                <a:gd name="connsiteY6" fmla="*/ 1575640 h 2026958"/>
                <a:gd name="connsiteX7" fmla="*/ 1501584 w 1517926"/>
                <a:gd name="connsiteY7" fmla="*/ 719231 h 2026958"/>
                <a:gd name="connsiteX8" fmla="*/ 1506813 w 1517926"/>
                <a:gd name="connsiteY8" fmla="*/ 516684 h 2026958"/>
                <a:gd name="connsiteX0" fmla="*/ 1506813 w 1517926"/>
                <a:gd name="connsiteY0" fmla="*/ 516684 h 2026958"/>
                <a:gd name="connsiteX1" fmla="*/ 1517926 w 1517926"/>
                <a:gd name="connsiteY1" fmla="*/ 0 h 2026958"/>
                <a:gd name="connsiteX2" fmla="*/ 495949 w 1517926"/>
                <a:gd name="connsiteY2" fmla="*/ 104402 h 2026958"/>
                <a:gd name="connsiteX3" fmla="*/ 331409 w 1517926"/>
                <a:gd name="connsiteY3" fmla="*/ 131296 h 2026958"/>
                <a:gd name="connsiteX4" fmla="*/ 36134 w 1517926"/>
                <a:gd name="connsiteY4" fmla="*/ 220943 h 2026958"/>
                <a:gd name="connsiteX5" fmla="*/ 164535 w 1517926"/>
                <a:gd name="connsiteY5" fmla="*/ 2026958 h 2026958"/>
                <a:gd name="connsiteX6" fmla="*/ 1489911 w 1517926"/>
                <a:gd name="connsiteY6" fmla="*/ 1575640 h 2026958"/>
                <a:gd name="connsiteX7" fmla="*/ 1501584 w 1517926"/>
                <a:gd name="connsiteY7" fmla="*/ 719231 h 2026958"/>
                <a:gd name="connsiteX8" fmla="*/ 1506813 w 1517926"/>
                <a:gd name="connsiteY8" fmla="*/ 516684 h 2026958"/>
                <a:gd name="connsiteX0" fmla="*/ 1506813 w 1517926"/>
                <a:gd name="connsiteY0" fmla="*/ 516684 h 2026958"/>
                <a:gd name="connsiteX1" fmla="*/ 1517926 w 1517926"/>
                <a:gd name="connsiteY1" fmla="*/ 0 h 2026958"/>
                <a:gd name="connsiteX2" fmla="*/ 495949 w 1517926"/>
                <a:gd name="connsiteY2" fmla="*/ 104402 h 2026958"/>
                <a:gd name="connsiteX3" fmla="*/ 331409 w 1517926"/>
                <a:gd name="connsiteY3" fmla="*/ 131296 h 2026958"/>
                <a:gd name="connsiteX4" fmla="*/ 36134 w 1517926"/>
                <a:gd name="connsiteY4" fmla="*/ 220943 h 2026958"/>
                <a:gd name="connsiteX5" fmla="*/ 164535 w 1517926"/>
                <a:gd name="connsiteY5" fmla="*/ 2026958 h 2026958"/>
                <a:gd name="connsiteX6" fmla="*/ 1489911 w 1517926"/>
                <a:gd name="connsiteY6" fmla="*/ 1575640 h 2026958"/>
                <a:gd name="connsiteX7" fmla="*/ 1501584 w 1517926"/>
                <a:gd name="connsiteY7" fmla="*/ 719231 h 2026958"/>
                <a:gd name="connsiteX8" fmla="*/ 1506813 w 1517926"/>
                <a:gd name="connsiteY8" fmla="*/ 516684 h 2026958"/>
                <a:gd name="connsiteX0" fmla="*/ 1506813 w 1517926"/>
                <a:gd name="connsiteY0" fmla="*/ 516684 h 2026958"/>
                <a:gd name="connsiteX1" fmla="*/ 1517926 w 1517926"/>
                <a:gd name="connsiteY1" fmla="*/ 0 h 2026958"/>
                <a:gd name="connsiteX2" fmla="*/ 495949 w 1517926"/>
                <a:gd name="connsiteY2" fmla="*/ 104402 h 2026958"/>
                <a:gd name="connsiteX3" fmla="*/ 331409 w 1517926"/>
                <a:gd name="connsiteY3" fmla="*/ 131296 h 2026958"/>
                <a:gd name="connsiteX4" fmla="*/ 36134 w 1517926"/>
                <a:gd name="connsiteY4" fmla="*/ 220943 h 2026958"/>
                <a:gd name="connsiteX5" fmla="*/ 164535 w 1517926"/>
                <a:gd name="connsiteY5" fmla="*/ 2026958 h 2026958"/>
                <a:gd name="connsiteX6" fmla="*/ 1489911 w 1517926"/>
                <a:gd name="connsiteY6" fmla="*/ 1575640 h 2026958"/>
                <a:gd name="connsiteX7" fmla="*/ 1501584 w 1517926"/>
                <a:gd name="connsiteY7" fmla="*/ 719231 h 2026958"/>
                <a:gd name="connsiteX8" fmla="*/ 1506813 w 1517926"/>
                <a:gd name="connsiteY8" fmla="*/ 516684 h 2026958"/>
                <a:gd name="connsiteX0" fmla="*/ 1506813 w 1517926"/>
                <a:gd name="connsiteY0" fmla="*/ 516684 h 2026958"/>
                <a:gd name="connsiteX1" fmla="*/ 1517926 w 1517926"/>
                <a:gd name="connsiteY1" fmla="*/ 0 h 2026958"/>
                <a:gd name="connsiteX2" fmla="*/ 495949 w 1517926"/>
                <a:gd name="connsiteY2" fmla="*/ 104402 h 2026958"/>
                <a:gd name="connsiteX3" fmla="*/ 331409 w 1517926"/>
                <a:gd name="connsiteY3" fmla="*/ 131296 h 2026958"/>
                <a:gd name="connsiteX4" fmla="*/ 36134 w 1517926"/>
                <a:gd name="connsiteY4" fmla="*/ 220943 h 2026958"/>
                <a:gd name="connsiteX5" fmla="*/ 164535 w 1517926"/>
                <a:gd name="connsiteY5" fmla="*/ 2026958 h 2026958"/>
                <a:gd name="connsiteX6" fmla="*/ 1489911 w 1517926"/>
                <a:gd name="connsiteY6" fmla="*/ 1575640 h 2026958"/>
                <a:gd name="connsiteX7" fmla="*/ 1501584 w 1517926"/>
                <a:gd name="connsiteY7" fmla="*/ 719231 h 2026958"/>
                <a:gd name="connsiteX8" fmla="*/ 1506813 w 1517926"/>
                <a:gd name="connsiteY8" fmla="*/ 516684 h 2026958"/>
                <a:gd name="connsiteX0" fmla="*/ 1506813 w 1517926"/>
                <a:gd name="connsiteY0" fmla="*/ 516684 h 2026958"/>
                <a:gd name="connsiteX1" fmla="*/ 1517926 w 1517926"/>
                <a:gd name="connsiteY1" fmla="*/ 0 h 2026958"/>
                <a:gd name="connsiteX2" fmla="*/ 495949 w 1517926"/>
                <a:gd name="connsiteY2" fmla="*/ 104402 h 2026958"/>
                <a:gd name="connsiteX3" fmla="*/ 331409 w 1517926"/>
                <a:gd name="connsiteY3" fmla="*/ 131296 h 2026958"/>
                <a:gd name="connsiteX4" fmla="*/ 36134 w 1517926"/>
                <a:gd name="connsiteY4" fmla="*/ 220943 h 2026958"/>
                <a:gd name="connsiteX5" fmla="*/ 164535 w 1517926"/>
                <a:gd name="connsiteY5" fmla="*/ 2026958 h 2026958"/>
                <a:gd name="connsiteX6" fmla="*/ 1489911 w 1517926"/>
                <a:gd name="connsiteY6" fmla="*/ 1575640 h 2026958"/>
                <a:gd name="connsiteX7" fmla="*/ 1501584 w 1517926"/>
                <a:gd name="connsiteY7" fmla="*/ 719231 h 2026958"/>
                <a:gd name="connsiteX8" fmla="*/ 1506813 w 1517926"/>
                <a:gd name="connsiteY8" fmla="*/ 516684 h 2026958"/>
                <a:gd name="connsiteX0" fmla="*/ 1506813 w 1517926"/>
                <a:gd name="connsiteY0" fmla="*/ 516684 h 2026958"/>
                <a:gd name="connsiteX1" fmla="*/ 1517926 w 1517926"/>
                <a:gd name="connsiteY1" fmla="*/ 0 h 2026958"/>
                <a:gd name="connsiteX2" fmla="*/ 495949 w 1517926"/>
                <a:gd name="connsiteY2" fmla="*/ 104402 h 2026958"/>
                <a:gd name="connsiteX3" fmla="*/ 331409 w 1517926"/>
                <a:gd name="connsiteY3" fmla="*/ 131296 h 2026958"/>
                <a:gd name="connsiteX4" fmla="*/ 36134 w 1517926"/>
                <a:gd name="connsiteY4" fmla="*/ 220943 h 2026958"/>
                <a:gd name="connsiteX5" fmla="*/ 164535 w 1517926"/>
                <a:gd name="connsiteY5" fmla="*/ 2026958 h 2026958"/>
                <a:gd name="connsiteX6" fmla="*/ 1489911 w 1517926"/>
                <a:gd name="connsiteY6" fmla="*/ 1575640 h 2026958"/>
                <a:gd name="connsiteX7" fmla="*/ 1501584 w 1517926"/>
                <a:gd name="connsiteY7" fmla="*/ 719231 h 2026958"/>
                <a:gd name="connsiteX8" fmla="*/ 1506813 w 1517926"/>
                <a:gd name="connsiteY8" fmla="*/ 516684 h 2026958"/>
                <a:gd name="connsiteX0" fmla="*/ 1506813 w 1517926"/>
                <a:gd name="connsiteY0" fmla="*/ 516684 h 2026958"/>
                <a:gd name="connsiteX1" fmla="*/ 1517926 w 1517926"/>
                <a:gd name="connsiteY1" fmla="*/ 0 h 2026958"/>
                <a:gd name="connsiteX2" fmla="*/ 495949 w 1517926"/>
                <a:gd name="connsiteY2" fmla="*/ 104402 h 2026958"/>
                <a:gd name="connsiteX3" fmla="*/ 331409 w 1517926"/>
                <a:gd name="connsiteY3" fmla="*/ 131296 h 2026958"/>
                <a:gd name="connsiteX4" fmla="*/ 36134 w 1517926"/>
                <a:gd name="connsiteY4" fmla="*/ 220943 h 2026958"/>
                <a:gd name="connsiteX5" fmla="*/ 164535 w 1517926"/>
                <a:gd name="connsiteY5" fmla="*/ 2026958 h 2026958"/>
                <a:gd name="connsiteX6" fmla="*/ 1489911 w 1517926"/>
                <a:gd name="connsiteY6" fmla="*/ 1575640 h 2026958"/>
                <a:gd name="connsiteX7" fmla="*/ 1501584 w 1517926"/>
                <a:gd name="connsiteY7" fmla="*/ 719231 h 2026958"/>
                <a:gd name="connsiteX8" fmla="*/ 1506813 w 1517926"/>
                <a:gd name="connsiteY8" fmla="*/ 516684 h 2026958"/>
                <a:gd name="connsiteX0" fmla="*/ 1506813 w 1517926"/>
                <a:gd name="connsiteY0" fmla="*/ 516684 h 2026958"/>
                <a:gd name="connsiteX1" fmla="*/ 1517926 w 1517926"/>
                <a:gd name="connsiteY1" fmla="*/ 0 h 2026958"/>
                <a:gd name="connsiteX2" fmla="*/ 495949 w 1517926"/>
                <a:gd name="connsiteY2" fmla="*/ 104402 h 2026958"/>
                <a:gd name="connsiteX3" fmla="*/ 331409 w 1517926"/>
                <a:gd name="connsiteY3" fmla="*/ 131296 h 2026958"/>
                <a:gd name="connsiteX4" fmla="*/ 36134 w 1517926"/>
                <a:gd name="connsiteY4" fmla="*/ 220943 h 2026958"/>
                <a:gd name="connsiteX5" fmla="*/ 164535 w 1517926"/>
                <a:gd name="connsiteY5" fmla="*/ 2026958 h 2026958"/>
                <a:gd name="connsiteX6" fmla="*/ 1489911 w 1517926"/>
                <a:gd name="connsiteY6" fmla="*/ 1575640 h 2026958"/>
                <a:gd name="connsiteX7" fmla="*/ 1501584 w 1517926"/>
                <a:gd name="connsiteY7" fmla="*/ 719231 h 2026958"/>
                <a:gd name="connsiteX8" fmla="*/ 1506813 w 1517926"/>
                <a:gd name="connsiteY8" fmla="*/ 516684 h 2026958"/>
                <a:gd name="connsiteX0" fmla="*/ 1506813 w 1517926"/>
                <a:gd name="connsiteY0" fmla="*/ 516684 h 2026958"/>
                <a:gd name="connsiteX1" fmla="*/ 1517926 w 1517926"/>
                <a:gd name="connsiteY1" fmla="*/ 0 h 2026958"/>
                <a:gd name="connsiteX2" fmla="*/ 495949 w 1517926"/>
                <a:gd name="connsiteY2" fmla="*/ 104402 h 2026958"/>
                <a:gd name="connsiteX3" fmla="*/ 331409 w 1517926"/>
                <a:gd name="connsiteY3" fmla="*/ 131296 h 2026958"/>
                <a:gd name="connsiteX4" fmla="*/ 36134 w 1517926"/>
                <a:gd name="connsiteY4" fmla="*/ 220943 h 2026958"/>
                <a:gd name="connsiteX5" fmla="*/ 164535 w 1517926"/>
                <a:gd name="connsiteY5" fmla="*/ 2026958 h 2026958"/>
                <a:gd name="connsiteX6" fmla="*/ 1489911 w 1517926"/>
                <a:gd name="connsiteY6" fmla="*/ 1575640 h 2026958"/>
                <a:gd name="connsiteX7" fmla="*/ 1501584 w 1517926"/>
                <a:gd name="connsiteY7" fmla="*/ 719231 h 2026958"/>
                <a:gd name="connsiteX8" fmla="*/ 1506813 w 1517926"/>
                <a:gd name="connsiteY8" fmla="*/ 516684 h 2026958"/>
                <a:gd name="connsiteX0" fmla="*/ 1505424 w 1516537"/>
                <a:gd name="connsiteY0" fmla="*/ 516684 h 2026958"/>
                <a:gd name="connsiteX1" fmla="*/ 1516537 w 1516537"/>
                <a:gd name="connsiteY1" fmla="*/ 0 h 2026958"/>
                <a:gd name="connsiteX2" fmla="*/ 494560 w 1516537"/>
                <a:gd name="connsiteY2" fmla="*/ 104402 h 2026958"/>
                <a:gd name="connsiteX3" fmla="*/ 330020 w 1516537"/>
                <a:gd name="connsiteY3" fmla="*/ 131296 h 2026958"/>
                <a:gd name="connsiteX4" fmla="*/ 36332 w 1516537"/>
                <a:gd name="connsiteY4" fmla="*/ 228881 h 2026958"/>
                <a:gd name="connsiteX5" fmla="*/ 163146 w 1516537"/>
                <a:gd name="connsiteY5" fmla="*/ 2026958 h 2026958"/>
                <a:gd name="connsiteX6" fmla="*/ 1488522 w 1516537"/>
                <a:gd name="connsiteY6" fmla="*/ 1575640 h 2026958"/>
                <a:gd name="connsiteX7" fmla="*/ 1500195 w 1516537"/>
                <a:gd name="connsiteY7" fmla="*/ 719231 h 2026958"/>
                <a:gd name="connsiteX8" fmla="*/ 1505424 w 1516537"/>
                <a:gd name="connsiteY8" fmla="*/ 516684 h 2026958"/>
                <a:gd name="connsiteX0" fmla="*/ 1505424 w 1516537"/>
                <a:gd name="connsiteY0" fmla="*/ 516684 h 2026958"/>
                <a:gd name="connsiteX1" fmla="*/ 1516537 w 1516537"/>
                <a:gd name="connsiteY1" fmla="*/ 0 h 2026958"/>
                <a:gd name="connsiteX2" fmla="*/ 494560 w 1516537"/>
                <a:gd name="connsiteY2" fmla="*/ 104402 h 2026958"/>
                <a:gd name="connsiteX3" fmla="*/ 330020 w 1516537"/>
                <a:gd name="connsiteY3" fmla="*/ 131296 h 2026958"/>
                <a:gd name="connsiteX4" fmla="*/ 36332 w 1516537"/>
                <a:gd name="connsiteY4" fmla="*/ 228881 h 2026958"/>
                <a:gd name="connsiteX5" fmla="*/ 163146 w 1516537"/>
                <a:gd name="connsiteY5" fmla="*/ 2026958 h 2026958"/>
                <a:gd name="connsiteX6" fmla="*/ 1488522 w 1516537"/>
                <a:gd name="connsiteY6" fmla="*/ 1575640 h 2026958"/>
                <a:gd name="connsiteX7" fmla="*/ 1500195 w 1516537"/>
                <a:gd name="connsiteY7" fmla="*/ 719231 h 2026958"/>
                <a:gd name="connsiteX8" fmla="*/ 1505424 w 1516537"/>
                <a:gd name="connsiteY8" fmla="*/ 516684 h 2026958"/>
                <a:gd name="connsiteX0" fmla="*/ 1509843 w 1520956"/>
                <a:gd name="connsiteY0" fmla="*/ 516684 h 2034896"/>
                <a:gd name="connsiteX1" fmla="*/ 1520956 w 1520956"/>
                <a:gd name="connsiteY1" fmla="*/ 0 h 2034896"/>
                <a:gd name="connsiteX2" fmla="*/ 498979 w 1520956"/>
                <a:gd name="connsiteY2" fmla="*/ 104402 h 2034896"/>
                <a:gd name="connsiteX3" fmla="*/ 334439 w 1520956"/>
                <a:gd name="connsiteY3" fmla="*/ 131296 h 2034896"/>
                <a:gd name="connsiteX4" fmla="*/ 40751 w 1520956"/>
                <a:gd name="connsiteY4" fmla="*/ 228881 h 2034896"/>
                <a:gd name="connsiteX5" fmla="*/ 135815 w 1520956"/>
                <a:gd name="connsiteY5" fmla="*/ 2034896 h 2034896"/>
                <a:gd name="connsiteX6" fmla="*/ 1492941 w 1520956"/>
                <a:gd name="connsiteY6" fmla="*/ 1575640 h 2034896"/>
                <a:gd name="connsiteX7" fmla="*/ 1504614 w 1520956"/>
                <a:gd name="connsiteY7" fmla="*/ 719231 h 2034896"/>
                <a:gd name="connsiteX8" fmla="*/ 1509843 w 1520956"/>
                <a:gd name="connsiteY8" fmla="*/ 516684 h 2034896"/>
                <a:gd name="connsiteX0" fmla="*/ 1504511 w 1515624"/>
                <a:gd name="connsiteY0" fmla="*/ 516684 h 2035047"/>
                <a:gd name="connsiteX1" fmla="*/ 1515624 w 1515624"/>
                <a:gd name="connsiteY1" fmla="*/ 0 h 2035047"/>
                <a:gd name="connsiteX2" fmla="*/ 493647 w 1515624"/>
                <a:gd name="connsiteY2" fmla="*/ 104402 h 2035047"/>
                <a:gd name="connsiteX3" fmla="*/ 329107 w 1515624"/>
                <a:gd name="connsiteY3" fmla="*/ 131296 h 2035047"/>
                <a:gd name="connsiteX4" fmla="*/ 35419 w 1515624"/>
                <a:gd name="connsiteY4" fmla="*/ 228881 h 2035047"/>
                <a:gd name="connsiteX5" fmla="*/ 130483 w 1515624"/>
                <a:gd name="connsiteY5" fmla="*/ 2034896 h 2035047"/>
                <a:gd name="connsiteX6" fmla="*/ 1487609 w 1515624"/>
                <a:gd name="connsiteY6" fmla="*/ 1575640 h 2035047"/>
                <a:gd name="connsiteX7" fmla="*/ 1499282 w 1515624"/>
                <a:gd name="connsiteY7" fmla="*/ 719231 h 2035047"/>
                <a:gd name="connsiteX8" fmla="*/ 1504511 w 1515624"/>
                <a:gd name="connsiteY8" fmla="*/ 516684 h 2035047"/>
                <a:gd name="connsiteX0" fmla="*/ 1514229 w 1525342"/>
                <a:gd name="connsiteY0" fmla="*/ 516684 h 2035047"/>
                <a:gd name="connsiteX1" fmla="*/ 1525342 w 1525342"/>
                <a:gd name="connsiteY1" fmla="*/ 0 h 2035047"/>
                <a:gd name="connsiteX2" fmla="*/ 503365 w 1525342"/>
                <a:gd name="connsiteY2" fmla="*/ 104402 h 2035047"/>
                <a:gd name="connsiteX3" fmla="*/ 338825 w 1525342"/>
                <a:gd name="connsiteY3" fmla="*/ 131296 h 2035047"/>
                <a:gd name="connsiteX4" fmla="*/ 45137 w 1525342"/>
                <a:gd name="connsiteY4" fmla="*/ 228881 h 2035047"/>
                <a:gd name="connsiteX5" fmla="*/ 76701 w 1525342"/>
                <a:gd name="connsiteY5" fmla="*/ 2034896 h 2035047"/>
                <a:gd name="connsiteX6" fmla="*/ 1497327 w 1525342"/>
                <a:gd name="connsiteY6" fmla="*/ 1575640 h 2035047"/>
                <a:gd name="connsiteX7" fmla="*/ 1509000 w 1525342"/>
                <a:gd name="connsiteY7" fmla="*/ 719231 h 2035047"/>
                <a:gd name="connsiteX8" fmla="*/ 1514229 w 1525342"/>
                <a:gd name="connsiteY8" fmla="*/ 516684 h 2035047"/>
                <a:gd name="connsiteX0" fmla="*/ 1514229 w 1525342"/>
                <a:gd name="connsiteY0" fmla="*/ 516684 h 2035047"/>
                <a:gd name="connsiteX1" fmla="*/ 1525342 w 1525342"/>
                <a:gd name="connsiteY1" fmla="*/ 0 h 2035047"/>
                <a:gd name="connsiteX2" fmla="*/ 503365 w 1525342"/>
                <a:gd name="connsiteY2" fmla="*/ 104402 h 2035047"/>
                <a:gd name="connsiteX3" fmla="*/ 338825 w 1525342"/>
                <a:gd name="connsiteY3" fmla="*/ 131296 h 2035047"/>
                <a:gd name="connsiteX4" fmla="*/ 45137 w 1525342"/>
                <a:gd name="connsiteY4" fmla="*/ 228881 h 2035047"/>
                <a:gd name="connsiteX5" fmla="*/ 76701 w 1525342"/>
                <a:gd name="connsiteY5" fmla="*/ 2034896 h 2035047"/>
                <a:gd name="connsiteX6" fmla="*/ 1497327 w 1525342"/>
                <a:gd name="connsiteY6" fmla="*/ 1575640 h 2035047"/>
                <a:gd name="connsiteX7" fmla="*/ 1509000 w 1525342"/>
                <a:gd name="connsiteY7" fmla="*/ 719231 h 2035047"/>
                <a:gd name="connsiteX8" fmla="*/ 1514229 w 1525342"/>
                <a:gd name="connsiteY8" fmla="*/ 516684 h 2035047"/>
                <a:gd name="connsiteX0" fmla="*/ 1525599 w 1536712"/>
                <a:gd name="connsiteY0" fmla="*/ 516684 h 2034896"/>
                <a:gd name="connsiteX1" fmla="*/ 1536712 w 1536712"/>
                <a:gd name="connsiteY1" fmla="*/ 0 h 2034896"/>
                <a:gd name="connsiteX2" fmla="*/ 514735 w 1536712"/>
                <a:gd name="connsiteY2" fmla="*/ 104402 h 2034896"/>
                <a:gd name="connsiteX3" fmla="*/ 350195 w 1536712"/>
                <a:gd name="connsiteY3" fmla="*/ 131296 h 2034896"/>
                <a:gd name="connsiteX4" fmla="*/ 56507 w 1536712"/>
                <a:gd name="connsiteY4" fmla="*/ 228881 h 2034896"/>
                <a:gd name="connsiteX5" fmla="*/ 88071 w 1536712"/>
                <a:gd name="connsiteY5" fmla="*/ 2034896 h 2034896"/>
                <a:gd name="connsiteX6" fmla="*/ 1508697 w 1536712"/>
                <a:gd name="connsiteY6" fmla="*/ 1575640 h 2034896"/>
                <a:gd name="connsiteX7" fmla="*/ 1520370 w 1536712"/>
                <a:gd name="connsiteY7" fmla="*/ 719231 h 2034896"/>
                <a:gd name="connsiteX8" fmla="*/ 1525599 w 1536712"/>
                <a:gd name="connsiteY8" fmla="*/ 516684 h 2034896"/>
                <a:gd name="connsiteX0" fmla="*/ 1525599 w 1536712"/>
                <a:gd name="connsiteY0" fmla="*/ 516684 h 2034896"/>
                <a:gd name="connsiteX1" fmla="*/ 1536712 w 1536712"/>
                <a:gd name="connsiteY1" fmla="*/ 0 h 2034896"/>
                <a:gd name="connsiteX2" fmla="*/ 514735 w 1536712"/>
                <a:gd name="connsiteY2" fmla="*/ 104402 h 2034896"/>
                <a:gd name="connsiteX3" fmla="*/ 350195 w 1536712"/>
                <a:gd name="connsiteY3" fmla="*/ 131296 h 2034896"/>
                <a:gd name="connsiteX4" fmla="*/ 56507 w 1536712"/>
                <a:gd name="connsiteY4" fmla="*/ 228881 h 2034896"/>
                <a:gd name="connsiteX5" fmla="*/ 88071 w 1536712"/>
                <a:gd name="connsiteY5" fmla="*/ 2034896 h 2034896"/>
                <a:gd name="connsiteX6" fmla="*/ 1508697 w 1536712"/>
                <a:gd name="connsiteY6" fmla="*/ 1575640 h 2034896"/>
                <a:gd name="connsiteX7" fmla="*/ 1520370 w 1536712"/>
                <a:gd name="connsiteY7" fmla="*/ 719231 h 2034896"/>
                <a:gd name="connsiteX8" fmla="*/ 1525599 w 1536712"/>
                <a:gd name="connsiteY8" fmla="*/ 516684 h 2034896"/>
                <a:gd name="connsiteX0" fmla="*/ 1525599 w 1536712"/>
                <a:gd name="connsiteY0" fmla="*/ 516684 h 2039537"/>
                <a:gd name="connsiteX1" fmla="*/ 1536712 w 1536712"/>
                <a:gd name="connsiteY1" fmla="*/ 0 h 2039537"/>
                <a:gd name="connsiteX2" fmla="*/ 514735 w 1536712"/>
                <a:gd name="connsiteY2" fmla="*/ 104402 h 2039537"/>
                <a:gd name="connsiteX3" fmla="*/ 350195 w 1536712"/>
                <a:gd name="connsiteY3" fmla="*/ 131296 h 2039537"/>
                <a:gd name="connsiteX4" fmla="*/ 56507 w 1536712"/>
                <a:gd name="connsiteY4" fmla="*/ 228881 h 2039537"/>
                <a:gd name="connsiteX5" fmla="*/ 88071 w 1536712"/>
                <a:gd name="connsiteY5" fmla="*/ 2034896 h 2039537"/>
                <a:gd name="connsiteX6" fmla="*/ 1508697 w 1536712"/>
                <a:gd name="connsiteY6" fmla="*/ 1575640 h 2039537"/>
                <a:gd name="connsiteX7" fmla="*/ 1520370 w 1536712"/>
                <a:gd name="connsiteY7" fmla="*/ 719231 h 2039537"/>
                <a:gd name="connsiteX8" fmla="*/ 1525599 w 1536712"/>
                <a:gd name="connsiteY8" fmla="*/ 516684 h 2039537"/>
                <a:gd name="connsiteX0" fmla="*/ 1517858 w 1528971"/>
                <a:gd name="connsiteY0" fmla="*/ 516684 h 2039537"/>
                <a:gd name="connsiteX1" fmla="*/ 1528971 w 1528971"/>
                <a:gd name="connsiteY1" fmla="*/ 0 h 2039537"/>
                <a:gd name="connsiteX2" fmla="*/ 506994 w 1528971"/>
                <a:gd name="connsiteY2" fmla="*/ 104402 h 2039537"/>
                <a:gd name="connsiteX3" fmla="*/ 342454 w 1528971"/>
                <a:gd name="connsiteY3" fmla="*/ 131296 h 2039537"/>
                <a:gd name="connsiteX4" fmla="*/ 48766 w 1528971"/>
                <a:gd name="connsiteY4" fmla="*/ 228881 h 2039537"/>
                <a:gd name="connsiteX5" fmla="*/ 80330 w 1528971"/>
                <a:gd name="connsiteY5" fmla="*/ 2034896 h 2039537"/>
                <a:gd name="connsiteX6" fmla="*/ 1500956 w 1528971"/>
                <a:gd name="connsiteY6" fmla="*/ 1575640 h 2039537"/>
                <a:gd name="connsiteX7" fmla="*/ 1512629 w 1528971"/>
                <a:gd name="connsiteY7" fmla="*/ 719231 h 2039537"/>
                <a:gd name="connsiteX8" fmla="*/ 1517858 w 1528971"/>
                <a:gd name="connsiteY8" fmla="*/ 516684 h 2039537"/>
                <a:gd name="connsiteX0" fmla="*/ 1517858 w 1528971"/>
                <a:gd name="connsiteY0" fmla="*/ 516684 h 2039537"/>
                <a:gd name="connsiteX1" fmla="*/ 1528971 w 1528971"/>
                <a:gd name="connsiteY1" fmla="*/ 0 h 2039537"/>
                <a:gd name="connsiteX2" fmla="*/ 506994 w 1528971"/>
                <a:gd name="connsiteY2" fmla="*/ 104402 h 2039537"/>
                <a:gd name="connsiteX3" fmla="*/ 342454 w 1528971"/>
                <a:gd name="connsiteY3" fmla="*/ 131296 h 2039537"/>
                <a:gd name="connsiteX4" fmla="*/ 48766 w 1528971"/>
                <a:gd name="connsiteY4" fmla="*/ 228881 h 2039537"/>
                <a:gd name="connsiteX5" fmla="*/ 80330 w 1528971"/>
                <a:gd name="connsiteY5" fmla="*/ 2034896 h 2039537"/>
                <a:gd name="connsiteX6" fmla="*/ 1500956 w 1528971"/>
                <a:gd name="connsiteY6" fmla="*/ 1575640 h 2039537"/>
                <a:gd name="connsiteX7" fmla="*/ 1512629 w 1528971"/>
                <a:gd name="connsiteY7" fmla="*/ 719231 h 2039537"/>
                <a:gd name="connsiteX8" fmla="*/ 1517858 w 1528971"/>
                <a:gd name="connsiteY8" fmla="*/ 516684 h 2039537"/>
                <a:gd name="connsiteX0" fmla="*/ 1517858 w 1528971"/>
                <a:gd name="connsiteY0" fmla="*/ 516684 h 2039537"/>
                <a:gd name="connsiteX1" fmla="*/ 1528971 w 1528971"/>
                <a:gd name="connsiteY1" fmla="*/ 0 h 2039537"/>
                <a:gd name="connsiteX2" fmla="*/ 506994 w 1528971"/>
                <a:gd name="connsiteY2" fmla="*/ 104402 h 2039537"/>
                <a:gd name="connsiteX3" fmla="*/ 342454 w 1528971"/>
                <a:gd name="connsiteY3" fmla="*/ 131296 h 2039537"/>
                <a:gd name="connsiteX4" fmla="*/ 48766 w 1528971"/>
                <a:gd name="connsiteY4" fmla="*/ 228881 h 2039537"/>
                <a:gd name="connsiteX5" fmla="*/ 80330 w 1528971"/>
                <a:gd name="connsiteY5" fmla="*/ 2034896 h 2039537"/>
                <a:gd name="connsiteX6" fmla="*/ 1500956 w 1528971"/>
                <a:gd name="connsiteY6" fmla="*/ 1575640 h 2039537"/>
                <a:gd name="connsiteX7" fmla="*/ 1512629 w 1528971"/>
                <a:gd name="connsiteY7" fmla="*/ 719231 h 2039537"/>
                <a:gd name="connsiteX8" fmla="*/ 1517858 w 1528971"/>
                <a:gd name="connsiteY8" fmla="*/ 516684 h 2039537"/>
                <a:gd name="connsiteX0" fmla="*/ 1517858 w 1528971"/>
                <a:gd name="connsiteY0" fmla="*/ 516684 h 2039537"/>
                <a:gd name="connsiteX1" fmla="*/ 1528971 w 1528971"/>
                <a:gd name="connsiteY1" fmla="*/ 0 h 2039537"/>
                <a:gd name="connsiteX2" fmla="*/ 506994 w 1528971"/>
                <a:gd name="connsiteY2" fmla="*/ 104402 h 2039537"/>
                <a:gd name="connsiteX3" fmla="*/ 342454 w 1528971"/>
                <a:gd name="connsiteY3" fmla="*/ 131296 h 2039537"/>
                <a:gd name="connsiteX4" fmla="*/ 48766 w 1528971"/>
                <a:gd name="connsiteY4" fmla="*/ 228881 h 2039537"/>
                <a:gd name="connsiteX5" fmla="*/ 80330 w 1528971"/>
                <a:gd name="connsiteY5" fmla="*/ 2034896 h 2039537"/>
                <a:gd name="connsiteX6" fmla="*/ 1500956 w 1528971"/>
                <a:gd name="connsiteY6" fmla="*/ 1575640 h 2039537"/>
                <a:gd name="connsiteX7" fmla="*/ 1512629 w 1528971"/>
                <a:gd name="connsiteY7" fmla="*/ 719231 h 2039537"/>
                <a:gd name="connsiteX8" fmla="*/ 1517858 w 1528971"/>
                <a:gd name="connsiteY8" fmla="*/ 516684 h 2039537"/>
                <a:gd name="connsiteX0" fmla="*/ 1517858 w 1528971"/>
                <a:gd name="connsiteY0" fmla="*/ 516684 h 2039537"/>
                <a:gd name="connsiteX1" fmla="*/ 1528971 w 1528971"/>
                <a:gd name="connsiteY1" fmla="*/ 0 h 2039537"/>
                <a:gd name="connsiteX2" fmla="*/ 506994 w 1528971"/>
                <a:gd name="connsiteY2" fmla="*/ 104402 h 2039537"/>
                <a:gd name="connsiteX3" fmla="*/ 342454 w 1528971"/>
                <a:gd name="connsiteY3" fmla="*/ 131296 h 2039537"/>
                <a:gd name="connsiteX4" fmla="*/ 48766 w 1528971"/>
                <a:gd name="connsiteY4" fmla="*/ 228881 h 2039537"/>
                <a:gd name="connsiteX5" fmla="*/ 80330 w 1528971"/>
                <a:gd name="connsiteY5" fmla="*/ 2034896 h 2039537"/>
                <a:gd name="connsiteX6" fmla="*/ 1500956 w 1528971"/>
                <a:gd name="connsiteY6" fmla="*/ 1575640 h 2039537"/>
                <a:gd name="connsiteX7" fmla="*/ 1512629 w 1528971"/>
                <a:gd name="connsiteY7" fmla="*/ 719231 h 2039537"/>
                <a:gd name="connsiteX8" fmla="*/ 1517858 w 1528971"/>
                <a:gd name="connsiteY8" fmla="*/ 516684 h 2039537"/>
                <a:gd name="connsiteX0" fmla="*/ 1517858 w 1528971"/>
                <a:gd name="connsiteY0" fmla="*/ 516684 h 2039537"/>
                <a:gd name="connsiteX1" fmla="*/ 1528971 w 1528971"/>
                <a:gd name="connsiteY1" fmla="*/ 0 h 2039537"/>
                <a:gd name="connsiteX2" fmla="*/ 506994 w 1528971"/>
                <a:gd name="connsiteY2" fmla="*/ 104402 h 2039537"/>
                <a:gd name="connsiteX3" fmla="*/ 48766 w 1528971"/>
                <a:gd name="connsiteY3" fmla="*/ 228881 h 2039537"/>
                <a:gd name="connsiteX4" fmla="*/ 80330 w 1528971"/>
                <a:gd name="connsiteY4" fmla="*/ 2034896 h 2039537"/>
                <a:gd name="connsiteX5" fmla="*/ 1500956 w 1528971"/>
                <a:gd name="connsiteY5" fmla="*/ 1575640 h 2039537"/>
                <a:gd name="connsiteX6" fmla="*/ 1512629 w 1528971"/>
                <a:gd name="connsiteY6" fmla="*/ 719231 h 2039537"/>
                <a:gd name="connsiteX7" fmla="*/ 1517858 w 1528971"/>
                <a:gd name="connsiteY7" fmla="*/ 516684 h 2039537"/>
                <a:gd name="connsiteX0" fmla="*/ 1517858 w 1528971"/>
                <a:gd name="connsiteY0" fmla="*/ 516684 h 2039537"/>
                <a:gd name="connsiteX1" fmla="*/ 1528971 w 1528971"/>
                <a:gd name="connsiteY1" fmla="*/ 0 h 2039537"/>
                <a:gd name="connsiteX2" fmla="*/ 506994 w 1528971"/>
                <a:gd name="connsiteY2" fmla="*/ 104402 h 2039537"/>
                <a:gd name="connsiteX3" fmla="*/ 48766 w 1528971"/>
                <a:gd name="connsiteY3" fmla="*/ 228881 h 2039537"/>
                <a:gd name="connsiteX4" fmla="*/ 80330 w 1528971"/>
                <a:gd name="connsiteY4" fmla="*/ 2034896 h 2039537"/>
                <a:gd name="connsiteX5" fmla="*/ 1500956 w 1528971"/>
                <a:gd name="connsiteY5" fmla="*/ 1575640 h 2039537"/>
                <a:gd name="connsiteX6" fmla="*/ 1512629 w 1528971"/>
                <a:gd name="connsiteY6" fmla="*/ 719231 h 2039537"/>
                <a:gd name="connsiteX7" fmla="*/ 1517858 w 1528971"/>
                <a:gd name="connsiteY7" fmla="*/ 516684 h 2039537"/>
                <a:gd name="connsiteX0" fmla="*/ 1517858 w 1533734"/>
                <a:gd name="connsiteY0" fmla="*/ 503984 h 2026837"/>
                <a:gd name="connsiteX1" fmla="*/ 1533734 w 1533734"/>
                <a:gd name="connsiteY1" fmla="*/ 0 h 2026837"/>
                <a:gd name="connsiteX2" fmla="*/ 506994 w 1533734"/>
                <a:gd name="connsiteY2" fmla="*/ 91702 h 2026837"/>
                <a:gd name="connsiteX3" fmla="*/ 48766 w 1533734"/>
                <a:gd name="connsiteY3" fmla="*/ 216181 h 2026837"/>
                <a:gd name="connsiteX4" fmla="*/ 80330 w 1533734"/>
                <a:gd name="connsiteY4" fmla="*/ 2022196 h 2026837"/>
                <a:gd name="connsiteX5" fmla="*/ 1500956 w 1533734"/>
                <a:gd name="connsiteY5" fmla="*/ 1562940 h 2026837"/>
                <a:gd name="connsiteX6" fmla="*/ 1512629 w 1533734"/>
                <a:gd name="connsiteY6" fmla="*/ 706531 h 2026837"/>
                <a:gd name="connsiteX7" fmla="*/ 1517858 w 1533734"/>
                <a:gd name="connsiteY7" fmla="*/ 503984 h 2026837"/>
                <a:gd name="connsiteX0" fmla="*/ 1517858 w 1533734"/>
                <a:gd name="connsiteY0" fmla="*/ 503984 h 2026837"/>
                <a:gd name="connsiteX1" fmla="*/ 1533734 w 1533734"/>
                <a:gd name="connsiteY1" fmla="*/ 0 h 2026837"/>
                <a:gd name="connsiteX2" fmla="*/ 506994 w 1533734"/>
                <a:gd name="connsiteY2" fmla="*/ 91702 h 2026837"/>
                <a:gd name="connsiteX3" fmla="*/ 48766 w 1533734"/>
                <a:gd name="connsiteY3" fmla="*/ 216181 h 2026837"/>
                <a:gd name="connsiteX4" fmla="*/ 80330 w 1533734"/>
                <a:gd name="connsiteY4" fmla="*/ 2022196 h 2026837"/>
                <a:gd name="connsiteX5" fmla="*/ 1500956 w 1533734"/>
                <a:gd name="connsiteY5" fmla="*/ 1562940 h 2026837"/>
                <a:gd name="connsiteX6" fmla="*/ 1512629 w 1533734"/>
                <a:gd name="connsiteY6" fmla="*/ 706531 h 2026837"/>
                <a:gd name="connsiteX7" fmla="*/ 1517858 w 1533734"/>
                <a:gd name="connsiteY7" fmla="*/ 503984 h 2026837"/>
                <a:gd name="connsiteX0" fmla="*/ 1517858 w 1539174"/>
                <a:gd name="connsiteY0" fmla="*/ 503984 h 2026837"/>
                <a:gd name="connsiteX1" fmla="*/ 1533734 w 1539174"/>
                <a:gd name="connsiteY1" fmla="*/ 0 h 2026837"/>
                <a:gd name="connsiteX2" fmla="*/ 506994 w 1539174"/>
                <a:gd name="connsiteY2" fmla="*/ 91702 h 2026837"/>
                <a:gd name="connsiteX3" fmla="*/ 48766 w 1539174"/>
                <a:gd name="connsiteY3" fmla="*/ 216181 h 2026837"/>
                <a:gd name="connsiteX4" fmla="*/ 80330 w 1539174"/>
                <a:gd name="connsiteY4" fmla="*/ 2022196 h 2026837"/>
                <a:gd name="connsiteX5" fmla="*/ 1500956 w 1539174"/>
                <a:gd name="connsiteY5" fmla="*/ 1562940 h 2026837"/>
                <a:gd name="connsiteX6" fmla="*/ 1512629 w 1539174"/>
                <a:gd name="connsiteY6" fmla="*/ 706531 h 2026837"/>
                <a:gd name="connsiteX7" fmla="*/ 1517858 w 1539174"/>
                <a:gd name="connsiteY7" fmla="*/ 503984 h 2026837"/>
                <a:gd name="connsiteX0" fmla="*/ 1517858 w 1542991"/>
                <a:gd name="connsiteY0" fmla="*/ 503984 h 2026837"/>
                <a:gd name="connsiteX1" fmla="*/ 1533734 w 1542991"/>
                <a:gd name="connsiteY1" fmla="*/ 0 h 2026837"/>
                <a:gd name="connsiteX2" fmla="*/ 506994 w 1542991"/>
                <a:gd name="connsiteY2" fmla="*/ 91702 h 2026837"/>
                <a:gd name="connsiteX3" fmla="*/ 48766 w 1542991"/>
                <a:gd name="connsiteY3" fmla="*/ 216181 h 2026837"/>
                <a:gd name="connsiteX4" fmla="*/ 80330 w 1542991"/>
                <a:gd name="connsiteY4" fmla="*/ 2022196 h 2026837"/>
                <a:gd name="connsiteX5" fmla="*/ 1500956 w 1542991"/>
                <a:gd name="connsiteY5" fmla="*/ 1562940 h 2026837"/>
                <a:gd name="connsiteX6" fmla="*/ 1512629 w 1542991"/>
                <a:gd name="connsiteY6" fmla="*/ 706531 h 2026837"/>
                <a:gd name="connsiteX7" fmla="*/ 1517858 w 1542991"/>
                <a:gd name="connsiteY7" fmla="*/ 503984 h 2026837"/>
                <a:gd name="connsiteX0" fmla="*/ 1517858 w 1542991"/>
                <a:gd name="connsiteY0" fmla="*/ 503984 h 2026048"/>
                <a:gd name="connsiteX1" fmla="*/ 1533734 w 1542991"/>
                <a:gd name="connsiteY1" fmla="*/ 0 h 2026048"/>
                <a:gd name="connsiteX2" fmla="*/ 506994 w 1542991"/>
                <a:gd name="connsiteY2" fmla="*/ 91702 h 2026048"/>
                <a:gd name="connsiteX3" fmla="*/ 48766 w 1542991"/>
                <a:gd name="connsiteY3" fmla="*/ 216181 h 2026048"/>
                <a:gd name="connsiteX4" fmla="*/ 80330 w 1542991"/>
                <a:gd name="connsiteY4" fmla="*/ 2022196 h 2026048"/>
                <a:gd name="connsiteX5" fmla="*/ 1500956 w 1542991"/>
                <a:gd name="connsiteY5" fmla="*/ 1562940 h 2026048"/>
                <a:gd name="connsiteX6" fmla="*/ 1512629 w 1542991"/>
                <a:gd name="connsiteY6" fmla="*/ 706531 h 2026048"/>
                <a:gd name="connsiteX7" fmla="*/ 1517858 w 1542991"/>
                <a:gd name="connsiteY7" fmla="*/ 503984 h 2026048"/>
                <a:gd name="connsiteX0" fmla="*/ 1514437 w 1539570"/>
                <a:gd name="connsiteY0" fmla="*/ 503984 h 2033903"/>
                <a:gd name="connsiteX1" fmla="*/ 1530313 w 1539570"/>
                <a:gd name="connsiteY1" fmla="*/ 0 h 2033903"/>
                <a:gd name="connsiteX2" fmla="*/ 503573 w 1539570"/>
                <a:gd name="connsiteY2" fmla="*/ 91702 h 2033903"/>
                <a:gd name="connsiteX3" fmla="*/ 45345 w 1539570"/>
                <a:gd name="connsiteY3" fmla="*/ 216181 h 2033903"/>
                <a:gd name="connsiteX4" fmla="*/ 89609 w 1539570"/>
                <a:gd name="connsiteY4" fmla="*/ 2030133 h 2033903"/>
                <a:gd name="connsiteX5" fmla="*/ 1497535 w 1539570"/>
                <a:gd name="connsiteY5" fmla="*/ 1562940 h 2033903"/>
                <a:gd name="connsiteX6" fmla="*/ 1509208 w 1539570"/>
                <a:gd name="connsiteY6" fmla="*/ 706531 h 2033903"/>
                <a:gd name="connsiteX7" fmla="*/ 1514437 w 1539570"/>
                <a:gd name="connsiteY7" fmla="*/ 503984 h 2033903"/>
                <a:gd name="connsiteX0" fmla="*/ 1514840 w 1539973"/>
                <a:gd name="connsiteY0" fmla="*/ 503984 h 2027618"/>
                <a:gd name="connsiteX1" fmla="*/ 1530716 w 1539973"/>
                <a:gd name="connsiteY1" fmla="*/ 0 h 2027618"/>
                <a:gd name="connsiteX2" fmla="*/ 503976 w 1539973"/>
                <a:gd name="connsiteY2" fmla="*/ 91702 h 2027618"/>
                <a:gd name="connsiteX3" fmla="*/ 45748 w 1539973"/>
                <a:gd name="connsiteY3" fmla="*/ 216181 h 2027618"/>
                <a:gd name="connsiteX4" fmla="*/ 88424 w 1539973"/>
                <a:gd name="connsiteY4" fmla="*/ 2023783 h 2027618"/>
                <a:gd name="connsiteX5" fmla="*/ 1497938 w 1539973"/>
                <a:gd name="connsiteY5" fmla="*/ 1562940 h 2027618"/>
                <a:gd name="connsiteX6" fmla="*/ 1509611 w 1539973"/>
                <a:gd name="connsiteY6" fmla="*/ 706531 h 2027618"/>
                <a:gd name="connsiteX7" fmla="*/ 1514840 w 1539973"/>
                <a:gd name="connsiteY7" fmla="*/ 503984 h 2027618"/>
                <a:gd name="connsiteX0" fmla="*/ 1510904 w 1536037"/>
                <a:gd name="connsiteY0" fmla="*/ 503984 h 2027618"/>
                <a:gd name="connsiteX1" fmla="*/ 1526780 w 1536037"/>
                <a:gd name="connsiteY1" fmla="*/ 0 h 2027618"/>
                <a:gd name="connsiteX2" fmla="*/ 500040 w 1536037"/>
                <a:gd name="connsiteY2" fmla="*/ 91702 h 2027618"/>
                <a:gd name="connsiteX3" fmla="*/ 41812 w 1536037"/>
                <a:gd name="connsiteY3" fmla="*/ 216181 h 2027618"/>
                <a:gd name="connsiteX4" fmla="*/ 84488 w 1536037"/>
                <a:gd name="connsiteY4" fmla="*/ 2023783 h 2027618"/>
                <a:gd name="connsiteX5" fmla="*/ 1494002 w 1536037"/>
                <a:gd name="connsiteY5" fmla="*/ 1562940 h 2027618"/>
                <a:gd name="connsiteX6" fmla="*/ 1505675 w 1536037"/>
                <a:gd name="connsiteY6" fmla="*/ 706531 h 2027618"/>
                <a:gd name="connsiteX7" fmla="*/ 1510904 w 1536037"/>
                <a:gd name="connsiteY7" fmla="*/ 503984 h 2027618"/>
                <a:gd name="connsiteX0" fmla="*/ 1502496 w 1527629"/>
                <a:gd name="connsiteY0" fmla="*/ 503984 h 2027618"/>
                <a:gd name="connsiteX1" fmla="*/ 1518372 w 1527629"/>
                <a:gd name="connsiteY1" fmla="*/ 0 h 2027618"/>
                <a:gd name="connsiteX2" fmla="*/ 491632 w 1527629"/>
                <a:gd name="connsiteY2" fmla="*/ 91702 h 2027618"/>
                <a:gd name="connsiteX3" fmla="*/ 33404 w 1527629"/>
                <a:gd name="connsiteY3" fmla="*/ 216181 h 2027618"/>
                <a:gd name="connsiteX4" fmla="*/ 76080 w 1527629"/>
                <a:gd name="connsiteY4" fmla="*/ 2023783 h 2027618"/>
                <a:gd name="connsiteX5" fmla="*/ 1485594 w 1527629"/>
                <a:gd name="connsiteY5" fmla="*/ 1562940 h 2027618"/>
                <a:gd name="connsiteX6" fmla="*/ 1497267 w 1527629"/>
                <a:gd name="connsiteY6" fmla="*/ 706531 h 2027618"/>
                <a:gd name="connsiteX7" fmla="*/ 1502496 w 1527629"/>
                <a:gd name="connsiteY7" fmla="*/ 503984 h 2027618"/>
                <a:gd name="connsiteX0" fmla="*/ 1509307 w 1534440"/>
                <a:gd name="connsiteY0" fmla="*/ 503984 h 2027618"/>
                <a:gd name="connsiteX1" fmla="*/ 1525183 w 1534440"/>
                <a:gd name="connsiteY1" fmla="*/ 0 h 2027618"/>
                <a:gd name="connsiteX2" fmla="*/ 498443 w 1534440"/>
                <a:gd name="connsiteY2" fmla="*/ 91702 h 2027618"/>
                <a:gd name="connsiteX3" fmla="*/ 40215 w 1534440"/>
                <a:gd name="connsiteY3" fmla="*/ 216181 h 2027618"/>
                <a:gd name="connsiteX4" fmla="*/ 82891 w 1534440"/>
                <a:gd name="connsiteY4" fmla="*/ 2023783 h 2027618"/>
                <a:gd name="connsiteX5" fmla="*/ 1492405 w 1534440"/>
                <a:gd name="connsiteY5" fmla="*/ 1562940 h 2027618"/>
                <a:gd name="connsiteX6" fmla="*/ 1504078 w 1534440"/>
                <a:gd name="connsiteY6" fmla="*/ 706531 h 2027618"/>
                <a:gd name="connsiteX7" fmla="*/ 1509307 w 1534440"/>
                <a:gd name="connsiteY7" fmla="*/ 503984 h 2027618"/>
                <a:gd name="connsiteX0" fmla="*/ 1476786 w 1501919"/>
                <a:gd name="connsiteY0" fmla="*/ 503984 h 2027618"/>
                <a:gd name="connsiteX1" fmla="*/ 1492662 w 1501919"/>
                <a:gd name="connsiteY1" fmla="*/ 0 h 2027618"/>
                <a:gd name="connsiteX2" fmla="*/ 465922 w 1501919"/>
                <a:gd name="connsiteY2" fmla="*/ 91702 h 2027618"/>
                <a:gd name="connsiteX3" fmla="*/ 61669 w 1501919"/>
                <a:gd name="connsiteY3" fmla="*/ 200306 h 2027618"/>
                <a:gd name="connsiteX4" fmla="*/ 50370 w 1501919"/>
                <a:gd name="connsiteY4" fmla="*/ 2023783 h 2027618"/>
                <a:gd name="connsiteX5" fmla="*/ 1459884 w 1501919"/>
                <a:gd name="connsiteY5" fmla="*/ 1562940 h 2027618"/>
                <a:gd name="connsiteX6" fmla="*/ 1471557 w 1501919"/>
                <a:gd name="connsiteY6" fmla="*/ 706531 h 2027618"/>
                <a:gd name="connsiteX7" fmla="*/ 1476786 w 1501919"/>
                <a:gd name="connsiteY7" fmla="*/ 503984 h 2027618"/>
                <a:gd name="connsiteX0" fmla="*/ 1489516 w 1514649"/>
                <a:gd name="connsiteY0" fmla="*/ 503984 h 2027618"/>
                <a:gd name="connsiteX1" fmla="*/ 1505392 w 1514649"/>
                <a:gd name="connsiteY1" fmla="*/ 0 h 2027618"/>
                <a:gd name="connsiteX2" fmla="*/ 478652 w 1514649"/>
                <a:gd name="connsiteY2" fmla="*/ 91702 h 2027618"/>
                <a:gd name="connsiteX3" fmla="*/ 50587 w 1514649"/>
                <a:gd name="connsiteY3" fmla="*/ 198719 h 2027618"/>
                <a:gd name="connsiteX4" fmla="*/ 63100 w 1514649"/>
                <a:gd name="connsiteY4" fmla="*/ 2023783 h 2027618"/>
                <a:gd name="connsiteX5" fmla="*/ 1472614 w 1514649"/>
                <a:gd name="connsiteY5" fmla="*/ 1562940 h 2027618"/>
                <a:gd name="connsiteX6" fmla="*/ 1484287 w 1514649"/>
                <a:gd name="connsiteY6" fmla="*/ 706531 h 2027618"/>
                <a:gd name="connsiteX7" fmla="*/ 1489516 w 1514649"/>
                <a:gd name="connsiteY7" fmla="*/ 503984 h 2027618"/>
                <a:gd name="connsiteX0" fmla="*/ 1499476 w 1524609"/>
                <a:gd name="connsiteY0" fmla="*/ 503984 h 2027618"/>
                <a:gd name="connsiteX1" fmla="*/ 1515352 w 1524609"/>
                <a:gd name="connsiteY1" fmla="*/ 0 h 2027618"/>
                <a:gd name="connsiteX2" fmla="*/ 488612 w 1524609"/>
                <a:gd name="connsiteY2" fmla="*/ 91702 h 2027618"/>
                <a:gd name="connsiteX3" fmla="*/ 44672 w 1524609"/>
                <a:gd name="connsiteY3" fmla="*/ 224119 h 2027618"/>
                <a:gd name="connsiteX4" fmla="*/ 73060 w 1524609"/>
                <a:gd name="connsiteY4" fmla="*/ 2023783 h 2027618"/>
                <a:gd name="connsiteX5" fmla="*/ 1482574 w 1524609"/>
                <a:gd name="connsiteY5" fmla="*/ 1562940 h 2027618"/>
                <a:gd name="connsiteX6" fmla="*/ 1494247 w 1524609"/>
                <a:gd name="connsiteY6" fmla="*/ 706531 h 2027618"/>
                <a:gd name="connsiteX7" fmla="*/ 1499476 w 1524609"/>
                <a:gd name="connsiteY7" fmla="*/ 503984 h 2027618"/>
                <a:gd name="connsiteX0" fmla="*/ 1479818 w 1504951"/>
                <a:gd name="connsiteY0" fmla="*/ 503984 h 2027618"/>
                <a:gd name="connsiteX1" fmla="*/ 1495694 w 1504951"/>
                <a:gd name="connsiteY1" fmla="*/ 0 h 2027618"/>
                <a:gd name="connsiteX2" fmla="*/ 468954 w 1504951"/>
                <a:gd name="connsiteY2" fmla="*/ 91702 h 2027618"/>
                <a:gd name="connsiteX3" fmla="*/ 25014 w 1504951"/>
                <a:gd name="connsiteY3" fmla="*/ 224119 h 2027618"/>
                <a:gd name="connsiteX4" fmla="*/ 53402 w 1504951"/>
                <a:gd name="connsiteY4" fmla="*/ 2023783 h 2027618"/>
                <a:gd name="connsiteX5" fmla="*/ 1462916 w 1504951"/>
                <a:gd name="connsiteY5" fmla="*/ 1562940 h 2027618"/>
                <a:gd name="connsiteX6" fmla="*/ 1474589 w 1504951"/>
                <a:gd name="connsiteY6" fmla="*/ 706531 h 2027618"/>
                <a:gd name="connsiteX7" fmla="*/ 1479818 w 1504951"/>
                <a:gd name="connsiteY7" fmla="*/ 503984 h 2027618"/>
                <a:gd name="connsiteX0" fmla="*/ 1492488 w 1517621"/>
                <a:gd name="connsiteY0" fmla="*/ 503984 h 2027618"/>
                <a:gd name="connsiteX1" fmla="*/ 1508364 w 1517621"/>
                <a:gd name="connsiteY1" fmla="*/ 0 h 2027618"/>
                <a:gd name="connsiteX2" fmla="*/ 481624 w 1517621"/>
                <a:gd name="connsiteY2" fmla="*/ 91702 h 2027618"/>
                <a:gd name="connsiteX3" fmla="*/ 37684 w 1517621"/>
                <a:gd name="connsiteY3" fmla="*/ 224119 h 2027618"/>
                <a:gd name="connsiteX4" fmla="*/ 66072 w 1517621"/>
                <a:gd name="connsiteY4" fmla="*/ 2023783 h 2027618"/>
                <a:gd name="connsiteX5" fmla="*/ 1475586 w 1517621"/>
                <a:gd name="connsiteY5" fmla="*/ 1562940 h 2027618"/>
                <a:gd name="connsiteX6" fmla="*/ 1487259 w 1517621"/>
                <a:gd name="connsiteY6" fmla="*/ 706531 h 2027618"/>
                <a:gd name="connsiteX7" fmla="*/ 1492488 w 1517621"/>
                <a:gd name="connsiteY7" fmla="*/ 503984 h 2027618"/>
                <a:gd name="connsiteX0" fmla="*/ 1508525 w 1533658"/>
                <a:gd name="connsiteY0" fmla="*/ 503984 h 1974298"/>
                <a:gd name="connsiteX1" fmla="*/ 1524401 w 1533658"/>
                <a:gd name="connsiteY1" fmla="*/ 0 h 1974298"/>
                <a:gd name="connsiteX2" fmla="*/ 497661 w 1533658"/>
                <a:gd name="connsiteY2" fmla="*/ 91702 h 1974298"/>
                <a:gd name="connsiteX3" fmla="*/ 53721 w 1533658"/>
                <a:gd name="connsiteY3" fmla="*/ 224119 h 1974298"/>
                <a:gd name="connsiteX4" fmla="*/ 55121 w 1533658"/>
                <a:gd name="connsiteY4" fmla="*/ 1969808 h 1974298"/>
                <a:gd name="connsiteX5" fmla="*/ 1491623 w 1533658"/>
                <a:gd name="connsiteY5" fmla="*/ 1562940 h 1974298"/>
                <a:gd name="connsiteX6" fmla="*/ 1503296 w 1533658"/>
                <a:gd name="connsiteY6" fmla="*/ 706531 h 1974298"/>
                <a:gd name="connsiteX7" fmla="*/ 1508525 w 1533658"/>
                <a:gd name="connsiteY7" fmla="*/ 503984 h 1974298"/>
                <a:gd name="connsiteX0" fmla="*/ 1508525 w 1533658"/>
                <a:gd name="connsiteY0" fmla="*/ 503984 h 2026645"/>
                <a:gd name="connsiteX1" fmla="*/ 1524401 w 1533658"/>
                <a:gd name="connsiteY1" fmla="*/ 0 h 2026645"/>
                <a:gd name="connsiteX2" fmla="*/ 497661 w 1533658"/>
                <a:gd name="connsiteY2" fmla="*/ 91702 h 2026645"/>
                <a:gd name="connsiteX3" fmla="*/ 53721 w 1533658"/>
                <a:gd name="connsiteY3" fmla="*/ 224119 h 2026645"/>
                <a:gd name="connsiteX4" fmla="*/ 55121 w 1533658"/>
                <a:gd name="connsiteY4" fmla="*/ 1969808 h 2026645"/>
                <a:gd name="connsiteX5" fmla="*/ 1491623 w 1533658"/>
                <a:gd name="connsiteY5" fmla="*/ 1562940 h 2026645"/>
                <a:gd name="connsiteX6" fmla="*/ 1503296 w 1533658"/>
                <a:gd name="connsiteY6" fmla="*/ 706531 h 2026645"/>
                <a:gd name="connsiteX7" fmla="*/ 1508525 w 1533658"/>
                <a:gd name="connsiteY7" fmla="*/ 503984 h 2026645"/>
                <a:gd name="connsiteX0" fmla="*/ 1508525 w 1511834"/>
                <a:gd name="connsiteY0" fmla="*/ 494459 h 2017120"/>
                <a:gd name="connsiteX1" fmla="*/ 1383114 w 1511834"/>
                <a:gd name="connsiteY1" fmla="*/ 0 h 2017120"/>
                <a:gd name="connsiteX2" fmla="*/ 497661 w 1511834"/>
                <a:gd name="connsiteY2" fmla="*/ 82177 h 2017120"/>
                <a:gd name="connsiteX3" fmla="*/ 53721 w 1511834"/>
                <a:gd name="connsiteY3" fmla="*/ 214594 h 2017120"/>
                <a:gd name="connsiteX4" fmla="*/ 55121 w 1511834"/>
                <a:gd name="connsiteY4" fmla="*/ 1960283 h 2017120"/>
                <a:gd name="connsiteX5" fmla="*/ 1491623 w 1511834"/>
                <a:gd name="connsiteY5" fmla="*/ 1553415 h 2017120"/>
                <a:gd name="connsiteX6" fmla="*/ 1503296 w 1511834"/>
                <a:gd name="connsiteY6" fmla="*/ 697006 h 2017120"/>
                <a:gd name="connsiteX7" fmla="*/ 1508525 w 1511834"/>
                <a:gd name="connsiteY7" fmla="*/ 494459 h 2017120"/>
                <a:gd name="connsiteX0" fmla="*/ 1508525 w 1511834"/>
                <a:gd name="connsiteY0" fmla="*/ 534945 h 2057606"/>
                <a:gd name="connsiteX1" fmla="*/ 1383114 w 1511834"/>
                <a:gd name="connsiteY1" fmla="*/ 40486 h 2057606"/>
                <a:gd name="connsiteX2" fmla="*/ 1377733 w 1511834"/>
                <a:gd name="connsiteY2" fmla="*/ 38828 h 2057606"/>
                <a:gd name="connsiteX3" fmla="*/ 497661 w 1511834"/>
                <a:gd name="connsiteY3" fmla="*/ 122663 h 2057606"/>
                <a:gd name="connsiteX4" fmla="*/ 53721 w 1511834"/>
                <a:gd name="connsiteY4" fmla="*/ 255080 h 2057606"/>
                <a:gd name="connsiteX5" fmla="*/ 55121 w 1511834"/>
                <a:gd name="connsiteY5" fmla="*/ 2000769 h 2057606"/>
                <a:gd name="connsiteX6" fmla="*/ 1491623 w 1511834"/>
                <a:gd name="connsiteY6" fmla="*/ 1593901 h 2057606"/>
                <a:gd name="connsiteX7" fmla="*/ 1503296 w 1511834"/>
                <a:gd name="connsiteY7" fmla="*/ 737492 h 2057606"/>
                <a:gd name="connsiteX8" fmla="*/ 1508525 w 1511834"/>
                <a:gd name="connsiteY8" fmla="*/ 534945 h 2057606"/>
                <a:gd name="connsiteX0" fmla="*/ 1508525 w 1518647"/>
                <a:gd name="connsiteY0" fmla="*/ 519977 h 2042638"/>
                <a:gd name="connsiteX1" fmla="*/ 1383114 w 1518647"/>
                <a:gd name="connsiteY1" fmla="*/ 25518 h 2042638"/>
                <a:gd name="connsiteX2" fmla="*/ 1472983 w 1518647"/>
                <a:gd name="connsiteY2" fmla="*/ 100060 h 2042638"/>
                <a:gd name="connsiteX3" fmla="*/ 497661 w 1518647"/>
                <a:gd name="connsiteY3" fmla="*/ 107695 h 2042638"/>
                <a:gd name="connsiteX4" fmla="*/ 53721 w 1518647"/>
                <a:gd name="connsiteY4" fmla="*/ 240112 h 2042638"/>
                <a:gd name="connsiteX5" fmla="*/ 55121 w 1518647"/>
                <a:gd name="connsiteY5" fmla="*/ 1985801 h 2042638"/>
                <a:gd name="connsiteX6" fmla="*/ 1491623 w 1518647"/>
                <a:gd name="connsiteY6" fmla="*/ 1578933 h 2042638"/>
                <a:gd name="connsiteX7" fmla="*/ 1503296 w 1518647"/>
                <a:gd name="connsiteY7" fmla="*/ 722524 h 2042638"/>
                <a:gd name="connsiteX8" fmla="*/ 1508525 w 1518647"/>
                <a:gd name="connsiteY8" fmla="*/ 519977 h 2042638"/>
                <a:gd name="connsiteX0" fmla="*/ 1508525 w 1511834"/>
                <a:gd name="connsiteY0" fmla="*/ 550591 h 2073252"/>
                <a:gd name="connsiteX1" fmla="*/ 1383114 w 1511834"/>
                <a:gd name="connsiteY1" fmla="*/ 56132 h 2073252"/>
                <a:gd name="connsiteX2" fmla="*/ 1355508 w 1511834"/>
                <a:gd name="connsiteY2" fmla="*/ 16374 h 2073252"/>
                <a:gd name="connsiteX3" fmla="*/ 497661 w 1511834"/>
                <a:gd name="connsiteY3" fmla="*/ 138309 h 2073252"/>
                <a:gd name="connsiteX4" fmla="*/ 53721 w 1511834"/>
                <a:gd name="connsiteY4" fmla="*/ 270726 h 2073252"/>
                <a:gd name="connsiteX5" fmla="*/ 55121 w 1511834"/>
                <a:gd name="connsiteY5" fmla="*/ 2016415 h 2073252"/>
                <a:gd name="connsiteX6" fmla="*/ 1491623 w 1511834"/>
                <a:gd name="connsiteY6" fmla="*/ 1609547 h 2073252"/>
                <a:gd name="connsiteX7" fmla="*/ 1503296 w 1511834"/>
                <a:gd name="connsiteY7" fmla="*/ 753138 h 2073252"/>
                <a:gd name="connsiteX8" fmla="*/ 1508525 w 1511834"/>
                <a:gd name="connsiteY8" fmla="*/ 550591 h 2073252"/>
                <a:gd name="connsiteX0" fmla="*/ 1508525 w 1538324"/>
                <a:gd name="connsiteY0" fmla="*/ 537149 h 2059810"/>
                <a:gd name="connsiteX1" fmla="*/ 1530752 w 1538324"/>
                <a:gd name="connsiteY1" fmla="*/ 106190 h 2059810"/>
                <a:gd name="connsiteX2" fmla="*/ 1355508 w 1538324"/>
                <a:gd name="connsiteY2" fmla="*/ 2932 h 2059810"/>
                <a:gd name="connsiteX3" fmla="*/ 497661 w 1538324"/>
                <a:gd name="connsiteY3" fmla="*/ 124867 h 2059810"/>
                <a:gd name="connsiteX4" fmla="*/ 53721 w 1538324"/>
                <a:gd name="connsiteY4" fmla="*/ 257284 h 2059810"/>
                <a:gd name="connsiteX5" fmla="*/ 55121 w 1538324"/>
                <a:gd name="connsiteY5" fmla="*/ 2002973 h 2059810"/>
                <a:gd name="connsiteX6" fmla="*/ 1491623 w 1538324"/>
                <a:gd name="connsiteY6" fmla="*/ 1596105 h 2059810"/>
                <a:gd name="connsiteX7" fmla="*/ 1503296 w 1538324"/>
                <a:gd name="connsiteY7" fmla="*/ 739696 h 2059810"/>
                <a:gd name="connsiteX8" fmla="*/ 1508525 w 1538324"/>
                <a:gd name="connsiteY8" fmla="*/ 537149 h 2059810"/>
                <a:gd name="connsiteX0" fmla="*/ 1508525 w 1538324"/>
                <a:gd name="connsiteY0" fmla="*/ 504956 h 2027617"/>
                <a:gd name="connsiteX1" fmla="*/ 1530752 w 1538324"/>
                <a:gd name="connsiteY1" fmla="*/ 73997 h 2027617"/>
                <a:gd name="connsiteX2" fmla="*/ 1376145 w 1538324"/>
                <a:gd name="connsiteY2" fmla="*/ 7252 h 2027617"/>
                <a:gd name="connsiteX3" fmla="*/ 497661 w 1538324"/>
                <a:gd name="connsiteY3" fmla="*/ 92674 h 2027617"/>
                <a:gd name="connsiteX4" fmla="*/ 53721 w 1538324"/>
                <a:gd name="connsiteY4" fmla="*/ 225091 h 2027617"/>
                <a:gd name="connsiteX5" fmla="*/ 55121 w 1538324"/>
                <a:gd name="connsiteY5" fmla="*/ 1970780 h 2027617"/>
                <a:gd name="connsiteX6" fmla="*/ 1491623 w 1538324"/>
                <a:gd name="connsiteY6" fmla="*/ 1563912 h 2027617"/>
                <a:gd name="connsiteX7" fmla="*/ 1503296 w 1538324"/>
                <a:gd name="connsiteY7" fmla="*/ 707503 h 2027617"/>
                <a:gd name="connsiteX8" fmla="*/ 1508525 w 1538324"/>
                <a:gd name="connsiteY8" fmla="*/ 504956 h 2027617"/>
                <a:gd name="connsiteX0" fmla="*/ 1508525 w 1538324"/>
                <a:gd name="connsiteY0" fmla="*/ 497704 h 2020365"/>
                <a:gd name="connsiteX1" fmla="*/ 1530752 w 1538324"/>
                <a:gd name="connsiteY1" fmla="*/ 66745 h 2020365"/>
                <a:gd name="connsiteX2" fmla="*/ 1376145 w 1538324"/>
                <a:gd name="connsiteY2" fmla="*/ 0 h 2020365"/>
                <a:gd name="connsiteX3" fmla="*/ 497661 w 1538324"/>
                <a:gd name="connsiteY3" fmla="*/ 85422 h 2020365"/>
                <a:gd name="connsiteX4" fmla="*/ 53721 w 1538324"/>
                <a:gd name="connsiteY4" fmla="*/ 217839 h 2020365"/>
                <a:gd name="connsiteX5" fmla="*/ 55121 w 1538324"/>
                <a:gd name="connsiteY5" fmla="*/ 1963528 h 2020365"/>
                <a:gd name="connsiteX6" fmla="*/ 1491623 w 1538324"/>
                <a:gd name="connsiteY6" fmla="*/ 1556660 h 2020365"/>
                <a:gd name="connsiteX7" fmla="*/ 1503296 w 1538324"/>
                <a:gd name="connsiteY7" fmla="*/ 700251 h 2020365"/>
                <a:gd name="connsiteX8" fmla="*/ 1508525 w 1538324"/>
                <a:gd name="connsiteY8" fmla="*/ 497704 h 2020365"/>
                <a:gd name="connsiteX0" fmla="*/ 1508525 w 1538324"/>
                <a:gd name="connsiteY0" fmla="*/ 497704 h 2020365"/>
                <a:gd name="connsiteX1" fmla="*/ 1530752 w 1538324"/>
                <a:gd name="connsiteY1" fmla="*/ 66745 h 2020365"/>
                <a:gd name="connsiteX2" fmla="*/ 1376145 w 1538324"/>
                <a:gd name="connsiteY2" fmla="*/ 0 h 2020365"/>
                <a:gd name="connsiteX3" fmla="*/ 497661 w 1538324"/>
                <a:gd name="connsiteY3" fmla="*/ 85422 h 2020365"/>
                <a:gd name="connsiteX4" fmla="*/ 53721 w 1538324"/>
                <a:gd name="connsiteY4" fmla="*/ 217839 h 2020365"/>
                <a:gd name="connsiteX5" fmla="*/ 55121 w 1538324"/>
                <a:gd name="connsiteY5" fmla="*/ 1963528 h 2020365"/>
                <a:gd name="connsiteX6" fmla="*/ 1491623 w 1538324"/>
                <a:gd name="connsiteY6" fmla="*/ 1556660 h 2020365"/>
                <a:gd name="connsiteX7" fmla="*/ 1503296 w 1538324"/>
                <a:gd name="connsiteY7" fmla="*/ 700251 h 2020365"/>
                <a:gd name="connsiteX8" fmla="*/ 1508525 w 1538324"/>
                <a:gd name="connsiteY8" fmla="*/ 497704 h 2020365"/>
                <a:gd name="connsiteX0" fmla="*/ 1508525 w 1538324"/>
                <a:gd name="connsiteY0" fmla="*/ 497704 h 2020365"/>
                <a:gd name="connsiteX1" fmla="*/ 1530752 w 1538324"/>
                <a:gd name="connsiteY1" fmla="*/ 66745 h 2020365"/>
                <a:gd name="connsiteX2" fmla="*/ 1376145 w 1538324"/>
                <a:gd name="connsiteY2" fmla="*/ 0 h 2020365"/>
                <a:gd name="connsiteX3" fmla="*/ 497661 w 1538324"/>
                <a:gd name="connsiteY3" fmla="*/ 85422 h 2020365"/>
                <a:gd name="connsiteX4" fmla="*/ 53721 w 1538324"/>
                <a:gd name="connsiteY4" fmla="*/ 217839 h 2020365"/>
                <a:gd name="connsiteX5" fmla="*/ 55121 w 1538324"/>
                <a:gd name="connsiteY5" fmla="*/ 1963528 h 2020365"/>
                <a:gd name="connsiteX6" fmla="*/ 1491623 w 1538324"/>
                <a:gd name="connsiteY6" fmla="*/ 1556660 h 2020365"/>
                <a:gd name="connsiteX7" fmla="*/ 1503296 w 1538324"/>
                <a:gd name="connsiteY7" fmla="*/ 700251 h 2020365"/>
                <a:gd name="connsiteX8" fmla="*/ 1508525 w 1538324"/>
                <a:gd name="connsiteY8" fmla="*/ 497704 h 2020365"/>
                <a:gd name="connsiteX0" fmla="*/ 1508525 w 1538324"/>
                <a:gd name="connsiteY0" fmla="*/ 497704 h 2020365"/>
                <a:gd name="connsiteX1" fmla="*/ 1530752 w 1538324"/>
                <a:gd name="connsiteY1" fmla="*/ 66745 h 2020365"/>
                <a:gd name="connsiteX2" fmla="*/ 1376145 w 1538324"/>
                <a:gd name="connsiteY2" fmla="*/ 0 h 2020365"/>
                <a:gd name="connsiteX3" fmla="*/ 497661 w 1538324"/>
                <a:gd name="connsiteY3" fmla="*/ 85422 h 2020365"/>
                <a:gd name="connsiteX4" fmla="*/ 53721 w 1538324"/>
                <a:gd name="connsiteY4" fmla="*/ 217839 h 2020365"/>
                <a:gd name="connsiteX5" fmla="*/ 55121 w 1538324"/>
                <a:gd name="connsiteY5" fmla="*/ 1963528 h 2020365"/>
                <a:gd name="connsiteX6" fmla="*/ 1491623 w 1538324"/>
                <a:gd name="connsiteY6" fmla="*/ 1556660 h 2020365"/>
                <a:gd name="connsiteX7" fmla="*/ 1503296 w 1538324"/>
                <a:gd name="connsiteY7" fmla="*/ 700251 h 2020365"/>
                <a:gd name="connsiteX8" fmla="*/ 1508525 w 1538324"/>
                <a:gd name="connsiteY8" fmla="*/ 497704 h 2020365"/>
                <a:gd name="connsiteX0" fmla="*/ 1503296 w 1536660"/>
                <a:gd name="connsiteY0" fmla="*/ 700251 h 2020365"/>
                <a:gd name="connsiteX1" fmla="*/ 1530752 w 1536660"/>
                <a:gd name="connsiteY1" fmla="*/ 66745 h 2020365"/>
                <a:gd name="connsiteX2" fmla="*/ 1376145 w 1536660"/>
                <a:gd name="connsiteY2" fmla="*/ 0 h 2020365"/>
                <a:gd name="connsiteX3" fmla="*/ 497661 w 1536660"/>
                <a:gd name="connsiteY3" fmla="*/ 85422 h 2020365"/>
                <a:gd name="connsiteX4" fmla="*/ 53721 w 1536660"/>
                <a:gd name="connsiteY4" fmla="*/ 217839 h 2020365"/>
                <a:gd name="connsiteX5" fmla="*/ 55121 w 1536660"/>
                <a:gd name="connsiteY5" fmla="*/ 1963528 h 2020365"/>
                <a:gd name="connsiteX6" fmla="*/ 1491623 w 1536660"/>
                <a:gd name="connsiteY6" fmla="*/ 1556660 h 2020365"/>
                <a:gd name="connsiteX7" fmla="*/ 1503296 w 1536660"/>
                <a:gd name="connsiteY7" fmla="*/ 700251 h 2020365"/>
                <a:gd name="connsiteX0" fmla="*/ 1491623 w 1617265"/>
                <a:gd name="connsiteY0" fmla="*/ 1556660 h 2020365"/>
                <a:gd name="connsiteX1" fmla="*/ 1530752 w 1617265"/>
                <a:gd name="connsiteY1" fmla="*/ 66745 h 2020365"/>
                <a:gd name="connsiteX2" fmla="*/ 1376145 w 1617265"/>
                <a:gd name="connsiteY2" fmla="*/ 0 h 2020365"/>
                <a:gd name="connsiteX3" fmla="*/ 497661 w 1617265"/>
                <a:gd name="connsiteY3" fmla="*/ 85422 h 2020365"/>
                <a:gd name="connsiteX4" fmla="*/ 53721 w 1617265"/>
                <a:gd name="connsiteY4" fmla="*/ 217839 h 2020365"/>
                <a:gd name="connsiteX5" fmla="*/ 55121 w 1617265"/>
                <a:gd name="connsiteY5" fmla="*/ 1963528 h 2020365"/>
                <a:gd name="connsiteX6" fmla="*/ 1491623 w 1617265"/>
                <a:gd name="connsiteY6" fmla="*/ 1556660 h 2020365"/>
                <a:gd name="connsiteX0" fmla="*/ 1491623 w 1555268"/>
                <a:gd name="connsiteY0" fmla="*/ 1556660 h 2020365"/>
                <a:gd name="connsiteX1" fmla="*/ 1530752 w 1555268"/>
                <a:gd name="connsiteY1" fmla="*/ 66745 h 2020365"/>
                <a:gd name="connsiteX2" fmla="*/ 1376145 w 1555268"/>
                <a:gd name="connsiteY2" fmla="*/ 0 h 2020365"/>
                <a:gd name="connsiteX3" fmla="*/ 497661 w 1555268"/>
                <a:gd name="connsiteY3" fmla="*/ 85422 h 2020365"/>
                <a:gd name="connsiteX4" fmla="*/ 53721 w 1555268"/>
                <a:gd name="connsiteY4" fmla="*/ 217839 h 2020365"/>
                <a:gd name="connsiteX5" fmla="*/ 55121 w 1555268"/>
                <a:gd name="connsiteY5" fmla="*/ 1963528 h 2020365"/>
                <a:gd name="connsiteX6" fmla="*/ 1491623 w 1555268"/>
                <a:gd name="connsiteY6" fmla="*/ 1556660 h 2020365"/>
                <a:gd name="connsiteX0" fmla="*/ 1491623 w 1544927"/>
                <a:gd name="connsiteY0" fmla="*/ 1556660 h 2020365"/>
                <a:gd name="connsiteX1" fmla="*/ 1530752 w 1544927"/>
                <a:gd name="connsiteY1" fmla="*/ 66745 h 2020365"/>
                <a:gd name="connsiteX2" fmla="*/ 1376145 w 1544927"/>
                <a:gd name="connsiteY2" fmla="*/ 0 h 2020365"/>
                <a:gd name="connsiteX3" fmla="*/ 497661 w 1544927"/>
                <a:gd name="connsiteY3" fmla="*/ 85422 h 2020365"/>
                <a:gd name="connsiteX4" fmla="*/ 53721 w 1544927"/>
                <a:gd name="connsiteY4" fmla="*/ 217839 h 2020365"/>
                <a:gd name="connsiteX5" fmla="*/ 55121 w 1544927"/>
                <a:gd name="connsiteY5" fmla="*/ 1963528 h 2020365"/>
                <a:gd name="connsiteX6" fmla="*/ 1491623 w 1544927"/>
                <a:gd name="connsiteY6" fmla="*/ 1556660 h 2020365"/>
                <a:gd name="connsiteX0" fmla="*/ 1491623 w 1542702"/>
                <a:gd name="connsiteY0" fmla="*/ 1556660 h 2020365"/>
                <a:gd name="connsiteX1" fmla="*/ 1530752 w 1542702"/>
                <a:gd name="connsiteY1" fmla="*/ 66745 h 2020365"/>
                <a:gd name="connsiteX2" fmla="*/ 1376145 w 1542702"/>
                <a:gd name="connsiteY2" fmla="*/ 0 h 2020365"/>
                <a:gd name="connsiteX3" fmla="*/ 497661 w 1542702"/>
                <a:gd name="connsiteY3" fmla="*/ 85422 h 2020365"/>
                <a:gd name="connsiteX4" fmla="*/ 53721 w 1542702"/>
                <a:gd name="connsiteY4" fmla="*/ 217839 h 2020365"/>
                <a:gd name="connsiteX5" fmla="*/ 55121 w 1542702"/>
                <a:gd name="connsiteY5" fmla="*/ 1963528 h 2020365"/>
                <a:gd name="connsiteX6" fmla="*/ 1491623 w 1542702"/>
                <a:gd name="connsiteY6" fmla="*/ 1556660 h 202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702" h="2020365">
                  <a:moveTo>
                    <a:pt x="1491623" y="1556660"/>
                  </a:moveTo>
                  <a:cubicBezTo>
                    <a:pt x="1551825" y="1216718"/>
                    <a:pt x="1549998" y="326188"/>
                    <a:pt x="1530752" y="66745"/>
                  </a:cubicBezTo>
                  <a:cubicBezTo>
                    <a:pt x="1486727" y="84071"/>
                    <a:pt x="1452282" y="110128"/>
                    <a:pt x="1376145" y="0"/>
                  </a:cubicBezTo>
                  <a:cubicBezTo>
                    <a:pt x="1228570" y="13696"/>
                    <a:pt x="718330" y="49380"/>
                    <a:pt x="497661" y="85422"/>
                  </a:cubicBezTo>
                  <a:cubicBezTo>
                    <a:pt x="250960" y="123569"/>
                    <a:pt x="131182" y="170728"/>
                    <a:pt x="53721" y="217839"/>
                  </a:cubicBezTo>
                  <a:cubicBezTo>
                    <a:pt x="18734" y="267394"/>
                    <a:pt x="-48004" y="1429785"/>
                    <a:pt x="55121" y="1963528"/>
                  </a:cubicBezTo>
                  <a:cubicBezTo>
                    <a:pt x="73049" y="2178215"/>
                    <a:pt x="1087931" y="1727737"/>
                    <a:pt x="1491623" y="1556660"/>
                  </a:cubicBezTo>
                  <a:close/>
                </a:path>
              </a:pathLst>
            </a:custGeom>
            <a:solidFill>
              <a:srgbClr val="FEF37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E468869-5BCA-49DB-B2CD-EE965AF63B10}"/>
                </a:ext>
              </a:extLst>
            </p:cNvPr>
            <p:cNvSpPr/>
            <p:nvPr/>
          </p:nvSpPr>
          <p:spPr>
            <a:xfrm>
              <a:off x="10339475" y="4089400"/>
              <a:ext cx="221827" cy="3457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DE3D49A-C2CE-4880-9FA6-785B18FB1506}"/>
                </a:ext>
              </a:extLst>
            </p:cNvPr>
            <p:cNvSpPr/>
            <p:nvPr/>
          </p:nvSpPr>
          <p:spPr>
            <a:xfrm>
              <a:off x="10155325" y="4875312"/>
              <a:ext cx="221827" cy="3457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0C5FA08-D163-43D1-BF79-DA37ADB0E0CF}"/>
              </a:ext>
            </a:extLst>
          </p:cNvPr>
          <p:cNvGrpSpPr/>
          <p:nvPr/>
        </p:nvGrpSpPr>
        <p:grpSpPr>
          <a:xfrm>
            <a:off x="2417629" y="-218254"/>
            <a:ext cx="1531720" cy="2032690"/>
            <a:chOff x="2971456" y="3326786"/>
            <a:chExt cx="1531720" cy="203269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04AB755-328B-4B59-80DD-FAF2FE880B3A}"/>
                </a:ext>
              </a:extLst>
            </p:cNvPr>
            <p:cNvGrpSpPr/>
            <p:nvPr/>
          </p:nvGrpSpPr>
          <p:grpSpPr>
            <a:xfrm>
              <a:off x="2971456" y="3326786"/>
              <a:ext cx="1531720" cy="2032690"/>
              <a:chOff x="10001131" y="3606453"/>
              <a:chExt cx="1531720" cy="2032690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EB3AA1B-0DCC-4F1F-BDC1-A4DD3E1DA96E}"/>
                  </a:ext>
                </a:extLst>
              </p:cNvPr>
              <p:cNvSpPr/>
              <p:nvPr/>
            </p:nvSpPr>
            <p:spPr>
              <a:xfrm>
                <a:off x="10001131" y="3606453"/>
                <a:ext cx="1531720" cy="2032690"/>
              </a:xfrm>
              <a:custGeom>
                <a:avLst/>
                <a:gdLst>
                  <a:gd name="connsiteX0" fmla="*/ 1488142 w 1488142"/>
                  <a:gd name="connsiteY0" fmla="*/ 546847 h 2061883"/>
                  <a:gd name="connsiteX1" fmla="*/ 1488142 w 1488142"/>
                  <a:gd name="connsiteY1" fmla="*/ 0 h 2061883"/>
                  <a:gd name="connsiteX2" fmla="*/ 466165 w 1488142"/>
                  <a:gd name="connsiteY2" fmla="*/ 107577 h 2061883"/>
                  <a:gd name="connsiteX3" fmla="*/ 304800 w 1488142"/>
                  <a:gd name="connsiteY3" fmla="*/ 134471 h 2061883"/>
                  <a:gd name="connsiteX4" fmla="*/ 0 w 1488142"/>
                  <a:gd name="connsiteY4" fmla="*/ 224118 h 2061883"/>
                  <a:gd name="connsiteX5" fmla="*/ 53789 w 1488142"/>
                  <a:gd name="connsiteY5" fmla="*/ 2061883 h 2061883"/>
                  <a:gd name="connsiteX6" fmla="*/ 1479177 w 1488142"/>
                  <a:gd name="connsiteY6" fmla="*/ 1586753 h 2061883"/>
                  <a:gd name="connsiteX7" fmla="*/ 1470212 w 1488142"/>
                  <a:gd name="connsiteY7" fmla="*/ 735106 h 2061883"/>
                  <a:gd name="connsiteX8" fmla="*/ 1488142 w 1488142"/>
                  <a:gd name="connsiteY8" fmla="*/ 546847 h 2061883"/>
                  <a:gd name="connsiteX0" fmla="*/ 1488142 w 1491192"/>
                  <a:gd name="connsiteY0" fmla="*/ 546847 h 2061883"/>
                  <a:gd name="connsiteX1" fmla="*/ 1488142 w 1491192"/>
                  <a:gd name="connsiteY1" fmla="*/ 0 h 2061883"/>
                  <a:gd name="connsiteX2" fmla="*/ 466165 w 1491192"/>
                  <a:gd name="connsiteY2" fmla="*/ 107577 h 2061883"/>
                  <a:gd name="connsiteX3" fmla="*/ 304800 w 1491192"/>
                  <a:gd name="connsiteY3" fmla="*/ 134471 h 2061883"/>
                  <a:gd name="connsiteX4" fmla="*/ 0 w 1491192"/>
                  <a:gd name="connsiteY4" fmla="*/ 224118 h 2061883"/>
                  <a:gd name="connsiteX5" fmla="*/ 53789 w 1491192"/>
                  <a:gd name="connsiteY5" fmla="*/ 2061883 h 2061883"/>
                  <a:gd name="connsiteX6" fmla="*/ 1479177 w 1491192"/>
                  <a:gd name="connsiteY6" fmla="*/ 1586753 h 2061883"/>
                  <a:gd name="connsiteX7" fmla="*/ 1490850 w 1491192"/>
                  <a:gd name="connsiteY7" fmla="*/ 730344 h 2061883"/>
                  <a:gd name="connsiteX8" fmla="*/ 1488142 w 1491192"/>
                  <a:gd name="connsiteY8" fmla="*/ 546847 h 2061883"/>
                  <a:gd name="connsiteX0" fmla="*/ 1496079 w 1496159"/>
                  <a:gd name="connsiteY0" fmla="*/ 527797 h 2061883"/>
                  <a:gd name="connsiteX1" fmla="*/ 1488142 w 1496159"/>
                  <a:gd name="connsiteY1" fmla="*/ 0 h 2061883"/>
                  <a:gd name="connsiteX2" fmla="*/ 466165 w 1496159"/>
                  <a:gd name="connsiteY2" fmla="*/ 107577 h 2061883"/>
                  <a:gd name="connsiteX3" fmla="*/ 304800 w 1496159"/>
                  <a:gd name="connsiteY3" fmla="*/ 134471 h 2061883"/>
                  <a:gd name="connsiteX4" fmla="*/ 0 w 1496159"/>
                  <a:gd name="connsiteY4" fmla="*/ 224118 h 2061883"/>
                  <a:gd name="connsiteX5" fmla="*/ 53789 w 1496159"/>
                  <a:gd name="connsiteY5" fmla="*/ 2061883 h 2061883"/>
                  <a:gd name="connsiteX6" fmla="*/ 1479177 w 1496159"/>
                  <a:gd name="connsiteY6" fmla="*/ 1586753 h 2061883"/>
                  <a:gd name="connsiteX7" fmla="*/ 1490850 w 1496159"/>
                  <a:gd name="connsiteY7" fmla="*/ 730344 h 2061883"/>
                  <a:gd name="connsiteX8" fmla="*/ 1496079 w 1496159"/>
                  <a:gd name="connsiteY8" fmla="*/ 527797 h 2061883"/>
                  <a:gd name="connsiteX0" fmla="*/ 1496079 w 1507192"/>
                  <a:gd name="connsiteY0" fmla="*/ 516684 h 2050770"/>
                  <a:gd name="connsiteX1" fmla="*/ 1507192 w 1507192"/>
                  <a:gd name="connsiteY1" fmla="*/ 0 h 2050770"/>
                  <a:gd name="connsiteX2" fmla="*/ 466165 w 1507192"/>
                  <a:gd name="connsiteY2" fmla="*/ 96464 h 2050770"/>
                  <a:gd name="connsiteX3" fmla="*/ 304800 w 1507192"/>
                  <a:gd name="connsiteY3" fmla="*/ 123358 h 2050770"/>
                  <a:gd name="connsiteX4" fmla="*/ 0 w 1507192"/>
                  <a:gd name="connsiteY4" fmla="*/ 213005 h 2050770"/>
                  <a:gd name="connsiteX5" fmla="*/ 53789 w 1507192"/>
                  <a:gd name="connsiteY5" fmla="*/ 2050770 h 2050770"/>
                  <a:gd name="connsiteX6" fmla="*/ 1479177 w 1507192"/>
                  <a:gd name="connsiteY6" fmla="*/ 1575640 h 2050770"/>
                  <a:gd name="connsiteX7" fmla="*/ 1490850 w 1507192"/>
                  <a:gd name="connsiteY7" fmla="*/ 719231 h 2050770"/>
                  <a:gd name="connsiteX8" fmla="*/ 1496079 w 1507192"/>
                  <a:gd name="connsiteY8" fmla="*/ 516684 h 2050770"/>
                  <a:gd name="connsiteX0" fmla="*/ 1461154 w 1472267"/>
                  <a:gd name="connsiteY0" fmla="*/ 516684 h 2050770"/>
                  <a:gd name="connsiteX1" fmla="*/ 1472267 w 1472267"/>
                  <a:gd name="connsiteY1" fmla="*/ 0 h 2050770"/>
                  <a:gd name="connsiteX2" fmla="*/ 431240 w 1472267"/>
                  <a:gd name="connsiteY2" fmla="*/ 96464 h 2050770"/>
                  <a:gd name="connsiteX3" fmla="*/ 269875 w 1472267"/>
                  <a:gd name="connsiteY3" fmla="*/ 123358 h 2050770"/>
                  <a:gd name="connsiteX4" fmla="*/ 0 w 1472267"/>
                  <a:gd name="connsiteY4" fmla="*/ 220943 h 2050770"/>
                  <a:gd name="connsiteX5" fmla="*/ 18864 w 1472267"/>
                  <a:gd name="connsiteY5" fmla="*/ 2050770 h 2050770"/>
                  <a:gd name="connsiteX6" fmla="*/ 1444252 w 1472267"/>
                  <a:gd name="connsiteY6" fmla="*/ 1575640 h 2050770"/>
                  <a:gd name="connsiteX7" fmla="*/ 1455925 w 1472267"/>
                  <a:gd name="connsiteY7" fmla="*/ 719231 h 2050770"/>
                  <a:gd name="connsiteX8" fmla="*/ 1461154 w 1472267"/>
                  <a:gd name="connsiteY8" fmla="*/ 516684 h 2050770"/>
                  <a:gd name="connsiteX0" fmla="*/ 1470679 w 1481792"/>
                  <a:gd name="connsiteY0" fmla="*/ 516684 h 2050770"/>
                  <a:gd name="connsiteX1" fmla="*/ 1481792 w 1481792"/>
                  <a:gd name="connsiteY1" fmla="*/ 0 h 2050770"/>
                  <a:gd name="connsiteX2" fmla="*/ 440765 w 1481792"/>
                  <a:gd name="connsiteY2" fmla="*/ 96464 h 2050770"/>
                  <a:gd name="connsiteX3" fmla="*/ 279400 w 1481792"/>
                  <a:gd name="connsiteY3" fmla="*/ 123358 h 2050770"/>
                  <a:gd name="connsiteX4" fmla="*/ 0 w 1481792"/>
                  <a:gd name="connsiteY4" fmla="*/ 220943 h 2050770"/>
                  <a:gd name="connsiteX5" fmla="*/ 28389 w 1481792"/>
                  <a:gd name="connsiteY5" fmla="*/ 2050770 h 2050770"/>
                  <a:gd name="connsiteX6" fmla="*/ 1453777 w 1481792"/>
                  <a:gd name="connsiteY6" fmla="*/ 1575640 h 2050770"/>
                  <a:gd name="connsiteX7" fmla="*/ 1465450 w 1481792"/>
                  <a:gd name="connsiteY7" fmla="*/ 719231 h 2050770"/>
                  <a:gd name="connsiteX8" fmla="*/ 1470679 w 1481792"/>
                  <a:gd name="connsiteY8" fmla="*/ 516684 h 2050770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40765 w 1481792"/>
                  <a:gd name="connsiteY2" fmla="*/ 96464 h 2026958"/>
                  <a:gd name="connsiteX3" fmla="*/ 279400 w 1481792"/>
                  <a:gd name="connsiteY3" fmla="*/ 123358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40765 w 1481792"/>
                  <a:gd name="connsiteY2" fmla="*/ 96464 h 2026958"/>
                  <a:gd name="connsiteX3" fmla="*/ 279400 w 1481792"/>
                  <a:gd name="connsiteY3" fmla="*/ 123358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40765 w 1481792"/>
                  <a:gd name="connsiteY2" fmla="*/ 96464 h 2026958"/>
                  <a:gd name="connsiteX3" fmla="*/ 279400 w 1481792"/>
                  <a:gd name="connsiteY3" fmla="*/ 123358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40765 w 1481792"/>
                  <a:gd name="connsiteY2" fmla="*/ 96464 h 2026958"/>
                  <a:gd name="connsiteX3" fmla="*/ 279400 w 1481792"/>
                  <a:gd name="connsiteY3" fmla="*/ 123358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40765 w 1481792"/>
                  <a:gd name="connsiteY2" fmla="*/ 96464 h 2026958"/>
                  <a:gd name="connsiteX3" fmla="*/ 279400 w 1481792"/>
                  <a:gd name="connsiteY3" fmla="*/ 123358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40765 w 1481792"/>
                  <a:gd name="connsiteY2" fmla="*/ 96464 h 2026958"/>
                  <a:gd name="connsiteX3" fmla="*/ 279400 w 1481792"/>
                  <a:gd name="connsiteY3" fmla="*/ 123358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40765 w 1481792"/>
                  <a:gd name="connsiteY2" fmla="*/ 96464 h 2026958"/>
                  <a:gd name="connsiteX3" fmla="*/ 279400 w 1481792"/>
                  <a:gd name="connsiteY3" fmla="*/ 123358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40765 w 1481792"/>
                  <a:gd name="connsiteY2" fmla="*/ 96464 h 2026958"/>
                  <a:gd name="connsiteX3" fmla="*/ 279400 w 1481792"/>
                  <a:gd name="connsiteY3" fmla="*/ 123358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40765 w 1481792"/>
                  <a:gd name="connsiteY2" fmla="*/ 96464 h 2026958"/>
                  <a:gd name="connsiteX3" fmla="*/ 279400 w 1481792"/>
                  <a:gd name="connsiteY3" fmla="*/ 123358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40765 w 1481792"/>
                  <a:gd name="connsiteY2" fmla="*/ 96464 h 2026958"/>
                  <a:gd name="connsiteX3" fmla="*/ 279400 w 1481792"/>
                  <a:gd name="connsiteY3" fmla="*/ 123358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40765 w 1481792"/>
                  <a:gd name="connsiteY2" fmla="*/ 96464 h 2026958"/>
                  <a:gd name="connsiteX3" fmla="*/ 279400 w 1481792"/>
                  <a:gd name="connsiteY3" fmla="*/ 123358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40765 w 1481792"/>
                  <a:gd name="connsiteY2" fmla="*/ 96464 h 2026958"/>
                  <a:gd name="connsiteX3" fmla="*/ 279400 w 1481792"/>
                  <a:gd name="connsiteY3" fmla="*/ 123358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59815 w 1481792"/>
                  <a:gd name="connsiteY2" fmla="*/ 104402 h 2026958"/>
                  <a:gd name="connsiteX3" fmla="*/ 279400 w 1481792"/>
                  <a:gd name="connsiteY3" fmla="*/ 123358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59815 w 1481792"/>
                  <a:gd name="connsiteY2" fmla="*/ 104402 h 2026958"/>
                  <a:gd name="connsiteX3" fmla="*/ 295275 w 1481792"/>
                  <a:gd name="connsiteY3" fmla="*/ 131296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59815 w 1481792"/>
                  <a:gd name="connsiteY2" fmla="*/ 104402 h 2026958"/>
                  <a:gd name="connsiteX3" fmla="*/ 295275 w 1481792"/>
                  <a:gd name="connsiteY3" fmla="*/ 131296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59815 w 1481792"/>
                  <a:gd name="connsiteY2" fmla="*/ 104402 h 2026958"/>
                  <a:gd name="connsiteX3" fmla="*/ 295275 w 1481792"/>
                  <a:gd name="connsiteY3" fmla="*/ 131296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59815 w 1481792"/>
                  <a:gd name="connsiteY2" fmla="*/ 104402 h 2026958"/>
                  <a:gd name="connsiteX3" fmla="*/ 295275 w 1481792"/>
                  <a:gd name="connsiteY3" fmla="*/ 131296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506813 w 1517926"/>
                  <a:gd name="connsiteY0" fmla="*/ 516684 h 2026958"/>
                  <a:gd name="connsiteX1" fmla="*/ 1517926 w 1517926"/>
                  <a:gd name="connsiteY1" fmla="*/ 0 h 2026958"/>
                  <a:gd name="connsiteX2" fmla="*/ 495949 w 1517926"/>
                  <a:gd name="connsiteY2" fmla="*/ 104402 h 2026958"/>
                  <a:gd name="connsiteX3" fmla="*/ 331409 w 1517926"/>
                  <a:gd name="connsiteY3" fmla="*/ 131296 h 2026958"/>
                  <a:gd name="connsiteX4" fmla="*/ 36134 w 1517926"/>
                  <a:gd name="connsiteY4" fmla="*/ 220943 h 2026958"/>
                  <a:gd name="connsiteX5" fmla="*/ 164535 w 1517926"/>
                  <a:gd name="connsiteY5" fmla="*/ 2026958 h 2026958"/>
                  <a:gd name="connsiteX6" fmla="*/ 1489911 w 1517926"/>
                  <a:gd name="connsiteY6" fmla="*/ 1575640 h 2026958"/>
                  <a:gd name="connsiteX7" fmla="*/ 1501584 w 1517926"/>
                  <a:gd name="connsiteY7" fmla="*/ 719231 h 2026958"/>
                  <a:gd name="connsiteX8" fmla="*/ 1506813 w 1517926"/>
                  <a:gd name="connsiteY8" fmla="*/ 516684 h 2026958"/>
                  <a:gd name="connsiteX0" fmla="*/ 1506813 w 1517926"/>
                  <a:gd name="connsiteY0" fmla="*/ 516684 h 2026958"/>
                  <a:gd name="connsiteX1" fmla="*/ 1517926 w 1517926"/>
                  <a:gd name="connsiteY1" fmla="*/ 0 h 2026958"/>
                  <a:gd name="connsiteX2" fmla="*/ 495949 w 1517926"/>
                  <a:gd name="connsiteY2" fmla="*/ 104402 h 2026958"/>
                  <a:gd name="connsiteX3" fmla="*/ 331409 w 1517926"/>
                  <a:gd name="connsiteY3" fmla="*/ 131296 h 2026958"/>
                  <a:gd name="connsiteX4" fmla="*/ 36134 w 1517926"/>
                  <a:gd name="connsiteY4" fmla="*/ 220943 h 2026958"/>
                  <a:gd name="connsiteX5" fmla="*/ 164535 w 1517926"/>
                  <a:gd name="connsiteY5" fmla="*/ 2026958 h 2026958"/>
                  <a:gd name="connsiteX6" fmla="*/ 1489911 w 1517926"/>
                  <a:gd name="connsiteY6" fmla="*/ 1575640 h 2026958"/>
                  <a:gd name="connsiteX7" fmla="*/ 1501584 w 1517926"/>
                  <a:gd name="connsiteY7" fmla="*/ 719231 h 2026958"/>
                  <a:gd name="connsiteX8" fmla="*/ 1506813 w 1517926"/>
                  <a:gd name="connsiteY8" fmla="*/ 516684 h 2026958"/>
                  <a:gd name="connsiteX0" fmla="*/ 1506813 w 1517926"/>
                  <a:gd name="connsiteY0" fmla="*/ 516684 h 2026958"/>
                  <a:gd name="connsiteX1" fmla="*/ 1517926 w 1517926"/>
                  <a:gd name="connsiteY1" fmla="*/ 0 h 2026958"/>
                  <a:gd name="connsiteX2" fmla="*/ 495949 w 1517926"/>
                  <a:gd name="connsiteY2" fmla="*/ 104402 h 2026958"/>
                  <a:gd name="connsiteX3" fmla="*/ 331409 w 1517926"/>
                  <a:gd name="connsiteY3" fmla="*/ 131296 h 2026958"/>
                  <a:gd name="connsiteX4" fmla="*/ 36134 w 1517926"/>
                  <a:gd name="connsiteY4" fmla="*/ 220943 h 2026958"/>
                  <a:gd name="connsiteX5" fmla="*/ 164535 w 1517926"/>
                  <a:gd name="connsiteY5" fmla="*/ 2026958 h 2026958"/>
                  <a:gd name="connsiteX6" fmla="*/ 1489911 w 1517926"/>
                  <a:gd name="connsiteY6" fmla="*/ 1575640 h 2026958"/>
                  <a:gd name="connsiteX7" fmla="*/ 1501584 w 1517926"/>
                  <a:gd name="connsiteY7" fmla="*/ 719231 h 2026958"/>
                  <a:gd name="connsiteX8" fmla="*/ 1506813 w 1517926"/>
                  <a:gd name="connsiteY8" fmla="*/ 516684 h 2026958"/>
                  <a:gd name="connsiteX0" fmla="*/ 1506813 w 1517926"/>
                  <a:gd name="connsiteY0" fmla="*/ 516684 h 2026958"/>
                  <a:gd name="connsiteX1" fmla="*/ 1517926 w 1517926"/>
                  <a:gd name="connsiteY1" fmla="*/ 0 h 2026958"/>
                  <a:gd name="connsiteX2" fmla="*/ 495949 w 1517926"/>
                  <a:gd name="connsiteY2" fmla="*/ 104402 h 2026958"/>
                  <a:gd name="connsiteX3" fmla="*/ 331409 w 1517926"/>
                  <a:gd name="connsiteY3" fmla="*/ 131296 h 2026958"/>
                  <a:gd name="connsiteX4" fmla="*/ 36134 w 1517926"/>
                  <a:gd name="connsiteY4" fmla="*/ 220943 h 2026958"/>
                  <a:gd name="connsiteX5" fmla="*/ 164535 w 1517926"/>
                  <a:gd name="connsiteY5" fmla="*/ 2026958 h 2026958"/>
                  <a:gd name="connsiteX6" fmla="*/ 1489911 w 1517926"/>
                  <a:gd name="connsiteY6" fmla="*/ 1575640 h 2026958"/>
                  <a:gd name="connsiteX7" fmla="*/ 1501584 w 1517926"/>
                  <a:gd name="connsiteY7" fmla="*/ 719231 h 2026958"/>
                  <a:gd name="connsiteX8" fmla="*/ 1506813 w 1517926"/>
                  <a:gd name="connsiteY8" fmla="*/ 516684 h 2026958"/>
                  <a:gd name="connsiteX0" fmla="*/ 1506813 w 1517926"/>
                  <a:gd name="connsiteY0" fmla="*/ 516684 h 2026958"/>
                  <a:gd name="connsiteX1" fmla="*/ 1517926 w 1517926"/>
                  <a:gd name="connsiteY1" fmla="*/ 0 h 2026958"/>
                  <a:gd name="connsiteX2" fmla="*/ 495949 w 1517926"/>
                  <a:gd name="connsiteY2" fmla="*/ 104402 h 2026958"/>
                  <a:gd name="connsiteX3" fmla="*/ 331409 w 1517926"/>
                  <a:gd name="connsiteY3" fmla="*/ 131296 h 2026958"/>
                  <a:gd name="connsiteX4" fmla="*/ 36134 w 1517926"/>
                  <a:gd name="connsiteY4" fmla="*/ 220943 h 2026958"/>
                  <a:gd name="connsiteX5" fmla="*/ 164535 w 1517926"/>
                  <a:gd name="connsiteY5" fmla="*/ 2026958 h 2026958"/>
                  <a:gd name="connsiteX6" fmla="*/ 1489911 w 1517926"/>
                  <a:gd name="connsiteY6" fmla="*/ 1575640 h 2026958"/>
                  <a:gd name="connsiteX7" fmla="*/ 1501584 w 1517926"/>
                  <a:gd name="connsiteY7" fmla="*/ 719231 h 2026958"/>
                  <a:gd name="connsiteX8" fmla="*/ 1506813 w 1517926"/>
                  <a:gd name="connsiteY8" fmla="*/ 516684 h 2026958"/>
                  <a:gd name="connsiteX0" fmla="*/ 1506813 w 1517926"/>
                  <a:gd name="connsiteY0" fmla="*/ 516684 h 2026958"/>
                  <a:gd name="connsiteX1" fmla="*/ 1517926 w 1517926"/>
                  <a:gd name="connsiteY1" fmla="*/ 0 h 2026958"/>
                  <a:gd name="connsiteX2" fmla="*/ 495949 w 1517926"/>
                  <a:gd name="connsiteY2" fmla="*/ 104402 h 2026958"/>
                  <a:gd name="connsiteX3" fmla="*/ 331409 w 1517926"/>
                  <a:gd name="connsiteY3" fmla="*/ 131296 h 2026958"/>
                  <a:gd name="connsiteX4" fmla="*/ 36134 w 1517926"/>
                  <a:gd name="connsiteY4" fmla="*/ 220943 h 2026958"/>
                  <a:gd name="connsiteX5" fmla="*/ 164535 w 1517926"/>
                  <a:gd name="connsiteY5" fmla="*/ 2026958 h 2026958"/>
                  <a:gd name="connsiteX6" fmla="*/ 1489911 w 1517926"/>
                  <a:gd name="connsiteY6" fmla="*/ 1575640 h 2026958"/>
                  <a:gd name="connsiteX7" fmla="*/ 1501584 w 1517926"/>
                  <a:gd name="connsiteY7" fmla="*/ 719231 h 2026958"/>
                  <a:gd name="connsiteX8" fmla="*/ 1506813 w 1517926"/>
                  <a:gd name="connsiteY8" fmla="*/ 516684 h 2026958"/>
                  <a:gd name="connsiteX0" fmla="*/ 1506813 w 1517926"/>
                  <a:gd name="connsiteY0" fmla="*/ 516684 h 2026958"/>
                  <a:gd name="connsiteX1" fmla="*/ 1517926 w 1517926"/>
                  <a:gd name="connsiteY1" fmla="*/ 0 h 2026958"/>
                  <a:gd name="connsiteX2" fmla="*/ 495949 w 1517926"/>
                  <a:gd name="connsiteY2" fmla="*/ 104402 h 2026958"/>
                  <a:gd name="connsiteX3" fmla="*/ 331409 w 1517926"/>
                  <a:gd name="connsiteY3" fmla="*/ 131296 h 2026958"/>
                  <a:gd name="connsiteX4" fmla="*/ 36134 w 1517926"/>
                  <a:gd name="connsiteY4" fmla="*/ 220943 h 2026958"/>
                  <a:gd name="connsiteX5" fmla="*/ 164535 w 1517926"/>
                  <a:gd name="connsiteY5" fmla="*/ 2026958 h 2026958"/>
                  <a:gd name="connsiteX6" fmla="*/ 1489911 w 1517926"/>
                  <a:gd name="connsiteY6" fmla="*/ 1575640 h 2026958"/>
                  <a:gd name="connsiteX7" fmla="*/ 1501584 w 1517926"/>
                  <a:gd name="connsiteY7" fmla="*/ 719231 h 2026958"/>
                  <a:gd name="connsiteX8" fmla="*/ 1506813 w 1517926"/>
                  <a:gd name="connsiteY8" fmla="*/ 516684 h 2026958"/>
                  <a:gd name="connsiteX0" fmla="*/ 1506813 w 1517926"/>
                  <a:gd name="connsiteY0" fmla="*/ 516684 h 2026958"/>
                  <a:gd name="connsiteX1" fmla="*/ 1517926 w 1517926"/>
                  <a:gd name="connsiteY1" fmla="*/ 0 h 2026958"/>
                  <a:gd name="connsiteX2" fmla="*/ 495949 w 1517926"/>
                  <a:gd name="connsiteY2" fmla="*/ 104402 h 2026958"/>
                  <a:gd name="connsiteX3" fmla="*/ 331409 w 1517926"/>
                  <a:gd name="connsiteY3" fmla="*/ 131296 h 2026958"/>
                  <a:gd name="connsiteX4" fmla="*/ 36134 w 1517926"/>
                  <a:gd name="connsiteY4" fmla="*/ 220943 h 2026958"/>
                  <a:gd name="connsiteX5" fmla="*/ 164535 w 1517926"/>
                  <a:gd name="connsiteY5" fmla="*/ 2026958 h 2026958"/>
                  <a:gd name="connsiteX6" fmla="*/ 1489911 w 1517926"/>
                  <a:gd name="connsiteY6" fmla="*/ 1575640 h 2026958"/>
                  <a:gd name="connsiteX7" fmla="*/ 1501584 w 1517926"/>
                  <a:gd name="connsiteY7" fmla="*/ 719231 h 2026958"/>
                  <a:gd name="connsiteX8" fmla="*/ 1506813 w 1517926"/>
                  <a:gd name="connsiteY8" fmla="*/ 516684 h 2026958"/>
                  <a:gd name="connsiteX0" fmla="*/ 1506813 w 1517926"/>
                  <a:gd name="connsiteY0" fmla="*/ 516684 h 2026958"/>
                  <a:gd name="connsiteX1" fmla="*/ 1517926 w 1517926"/>
                  <a:gd name="connsiteY1" fmla="*/ 0 h 2026958"/>
                  <a:gd name="connsiteX2" fmla="*/ 495949 w 1517926"/>
                  <a:gd name="connsiteY2" fmla="*/ 104402 h 2026958"/>
                  <a:gd name="connsiteX3" fmla="*/ 331409 w 1517926"/>
                  <a:gd name="connsiteY3" fmla="*/ 131296 h 2026958"/>
                  <a:gd name="connsiteX4" fmla="*/ 36134 w 1517926"/>
                  <a:gd name="connsiteY4" fmla="*/ 220943 h 2026958"/>
                  <a:gd name="connsiteX5" fmla="*/ 164535 w 1517926"/>
                  <a:gd name="connsiteY5" fmla="*/ 2026958 h 2026958"/>
                  <a:gd name="connsiteX6" fmla="*/ 1489911 w 1517926"/>
                  <a:gd name="connsiteY6" fmla="*/ 1575640 h 2026958"/>
                  <a:gd name="connsiteX7" fmla="*/ 1501584 w 1517926"/>
                  <a:gd name="connsiteY7" fmla="*/ 719231 h 2026958"/>
                  <a:gd name="connsiteX8" fmla="*/ 1506813 w 1517926"/>
                  <a:gd name="connsiteY8" fmla="*/ 516684 h 2026958"/>
                  <a:gd name="connsiteX0" fmla="*/ 1506813 w 1517926"/>
                  <a:gd name="connsiteY0" fmla="*/ 516684 h 2026958"/>
                  <a:gd name="connsiteX1" fmla="*/ 1517926 w 1517926"/>
                  <a:gd name="connsiteY1" fmla="*/ 0 h 2026958"/>
                  <a:gd name="connsiteX2" fmla="*/ 495949 w 1517926"/>
                  <a:gd name="connsiteY2" fmla="*/ 104402 h 2026958"/>
                  <a:gd name="connsiteX3" fmla="*/ 331409 w 1517926"/>
                  <a:gd name="connsiteY3" fmla="*/ 131296 h 2026958"/>
                  <a:gd name="connsiteX4" fmla="*/ 36134 w 1517926"/>
                  <a:gd name="connsiteY4" fmla="*/ 220943 h 2026958"/>
                  <a:gd name="connsiteX5" fmla="*/ 164535 w 1517926"/>
                  <a:gd name="connsiteY5" fmla="*/ 2026958 h 2026958"/>
                  <a:gd name="connsiteX6" fmla="*/ 1489911 w 1517926"/>
                  <a:gd name="connsiteY6" fmla="*/ 1575640 h 2026958"/>
                  <a:gd name="connsiteX7" fmla="*/ 1501584 w 1517926"/>
                  <a:gd name="connsiteY7" fmla="*/ 719231 h 2026958"/>
                  <a:gd name="connsiteX8" fmla="*/ 1506813 w 1517926"/>
                  <a:gd name="connsiteY8" fmla="*/ 516684 h 2026958"/>
                  <a:gd name="connsiteX0" fmla="*/ 1505424 w 1516537"/>
                  <a:gd name="connsiteY0" fmla="*/ 516684 h 2026958"/>
                  <a:gd name="connsiteX1" fmla="*/ 1516537 w 1516537"/>
                  <a:gd name="connsiteY1" fmla="*/ 0 h 2026958"/>
                  <a:gd name="connsiteX2" fmla="*/ 494560 w 1516537"/>
                  <a:gd name="connsiteY2" fmla="*/ 104402 h 2026958"/>
                  <a:gd name="connsiteX3" fmla="*/ 330020 w 1516537"/>
                  <a:gd name="connsiteY3" fmla="*/ 131296 h 2026958"/>
                  <a:gd name="connsiteX4" fmla="*/ 36332 w 1516537"/>
                  <a:gd name="connsiteY4" fmla="*/ 228881 h 2026958"/>
                  <a:gd name="connsiteX5" fmla="*/ 163146 w 1516537"/>
                  <a:gd name="connsiteY5" fmla="*/ 2026958 h 2026958"/>
                  <a:gd name="connsiteX6" fmla="*/ 1488522 w 1516537"/>
                  <a:gd name="connsiteY6" fmla="*/ 1575640 h 2026958"/>
                  <a:gd name="connsiteX7" fmla="*/ 1500195 w 1516537"/>
                  <a:gd name="connsiteY7" fmla="*/ 719231 h 2026958"/>
                  <a:gd name="connsiteX8" fmla="*/ 1505424 w 1516537"/>
                  <a:gd name="connsiteY8" fmla="*/ 516684 h 2026958"/>
                  <a:gd name="connsiteX0" fmla="*/ 1505424 w 1516537"/>
                  <a:gd name="connsiteY0" fmla="*/ 516684 h 2026958"/>
                  <a:gd name="connsiteX1" fmla="*/ 1516537 w 1516537"/>
                  <a:gd name="connsiteY1" fmla="*/ 0 h 2026958"/>
                  <a:gd name="connsiteX2" fmla="*/ 494560 w 1516537"/>
                  <a:gd name="connsiteY2" fmla="*/ 104402 h 2026958"/>
                  <a:gd name="connsiteX3" fmla="*/ 330020 w 1516537"/>
                  <a:gd name="connsiteY3" fmla="*/ 131296 h 2026958"/>
                  <a:gd name="connsiteX4" fmla="*/ 36332 w 1516537"/>
                  <a:gd name="connsiteY4" fmla="*/ 228881 h 2026958"/>
                  <a:gd name="connsiteX5" fmla="*/ 163146 w 1516537"/>
                  <a:gd name="connsiteY5" fmla="*/ 2026958 h 2026958"/>
                  <a:gd name="connsiteX6" fmla="*/ 1488522 w 1516537"/>
                  <a:gd name="connsiteY6" fmla="*/ 1575640 h 2026958"/>
                  <a:gd name="connsiteX7" fmla="*/ 1500195 w 1516537"/>
                  <a:gd name="connsiteY7" fmla="*/ 719231 h 2026958"/>
                  <a:gd name="connsiteX8" fmla="*/ 1505424 w 1516537"/>
                  <a:gd name="connsiteY8" fmla="*/ 516684 h 2026958"/>
                  <a:gd name="connsiteX0" fmla="*/ 1509843 w 1520956"/>
                  <a:gd name="connsiteY0" fmla="*/ 516684 h 2034896"/>
                  <a:gd name="connsiteX1" fmla="*/ 1520956 w 1520956"/>
                  <a:gd name="connsiteY1" fmla="*/ 0 h 2034896"/>
                  <a:gd name="connsiteX2" fmla="*/ 498979 w 1520956"/>
                  <a:gd name="connsiteY2" fmla="*/ 104402 h 2034896"/>
                  <a:gd name="connsiteX3" fmla="*/ 334439 w 1520956"/>
                  <a:gd name="connsiteY3" fmla="*/ 131296 h 2034896"/>
                  <a:gd name="connsiteX4" fmla="*/ 40751 w 1520956"/>
                  <a:gd name="connsiteY4" fmla="*/ 228881 h 2034896"/>
                  <a:gd name="connsiteX5" fmla="*/ 135815 w 1520956"/>
                  <a:gd name="connsiteY5" fmla="*/ 2034896 h 2034896"/>
                  <a:gd name="connsiteX6" fmla="*/ 1492941 w 1520956"/>
                  <a:gd name="connsiteY6" fmla="*/ 1575640 h 2034896"/>
                  <a:gd name="connsiteX7" fmla="*/ 1504614 w 1520956"/>
                  <a:gd name="connsiteY7" fmla="*/ 719231 h 2034896"/>
                  <a:gd name="connsiteX8" fmla="*/ 1509843 w 1520956"/>
                  <a:gd name="connsiteY8" fmla="*/ 516684 h 2034896"/>
                  <a:gd name="connsiteX0" fmla="*/ 1504511 w 1515624"/>
                  <a:gd name="connsiteY0" fmla="*/ 516684 h 2035047"/>
                  <a:gd name="connsiteX1" fmla="*/ 1515624 w 1515624"/>
                  <a:gd name="connsiteY1" fmla="*/ 0 h 2035047"/>
                  <a:gd name="connsiteX2" fmla="*/ 493647 w 1515624"/>
                  <a:gd name="connsiteY2" fmla="*/ 104402 h 2035047"/>
                  <a:gd name="connsiteX3" fmla="*/ 329107 w 1515624"/>
                  <a:gd name="connsiteY3" fmla="*/ 131296 h 2035047"/>
                  <a:gd name="connsiteX4" fmla="*/ 35419 w 1515624"/>
                  <a:gd name="connsiteY4" fmla="*/ 228881 h 2035047"/>
                  <a:gd name="connsiteX5" fmla="*/ 130483 w 1515624"/>
                  <a:gd name="connsiteY5" fmla="*/ 2034896 h 2035047"/>
                  <a:gd name="connsiteX6" fmla="*/ 1487609 w 1515624"/>
                  <a:gd name="connsiteY6" fmla="*/ 1575640 h 2035047"/>
                  <a:gd name="connsiteX7" fmla="*/ 1499282 w 1515624"/>
                  <a:gd name="connsiteY7" fmla="*/ 719231 h 2035047"/>
                  <a:gd name="connsiteX8" fmla="*/ 1504511 w 1515624"/>
                  <a:gd name="connsiteY8" fmla="*/ 516684 h 2035047"/>
                  <a:gd name="connsiteX0" fmla="*/ 1514229 w 1525342"/>
                  <a:gd name="connsiteY0" fmla="*/ 516684 h 2035047"/>
                  <a:gd name="connsiteX1" fmla="*/ 1525342 w 1525342"/>
                  <a:gd name="connsiteY1" fmla="*/ 0 h 2035047"/>
                  <a:gd name="connsiteX2" fmla="*/ 503365 w 1525342"/>
                  <a:gd name="connsiteY2" fmla="*/ 104402 h 2035047"/>
                  <a:gd name="connsiteX3" fmla="*/ 338825 w 1525342"/>
                  <a:gd name="connsiteY3" fmla="*/ 131296 h 2035047"/>
                  <a:gd name="connsiteX4" fmla="*/ 45137 w 1525342"/>
                  <a:gd name="connsiteY4" fmla="*/ 228881 h 2035047"/>
                  <a:gd name="connsiteX5" fmla="*/ 76701 w 1525342"/>
                  <a:gd name="connsiteY5" fmla="*/ 2034896 h 2035047"/>
                  <a:gd name="connsiteX6" fmla="*/ 1497327 w 1525342"/>
                  <a:gd name="connsiteY6" fmla="*/ 1575640 h 2035047"/>
                  <a:gd name="connsiteX7" fmla="*/ 1509000 w 1525342"/>
                  <a:gd name="connsiteY7" fmla="*/ 719231 h 2035047"/>
                  <a:gd name="connsiteX8" fmla="*/ 1514229 w 1525342"/>
                  <a:gd name="connsiteY8" fmla="*/ 516684 h 2035047"/>
                  <a:gd name="connsiteX0" fmla="*/ 1514229 w 1525342"/>
                  <a:gd name="connsiteY0" fmla="*/ 516684 h 2035047"/>
                  <a:gd name="connsiteX1" fmla="*/ 1525342 w 1525342"/>
                  <a:gd name="connsiteY1" fmla="*/ 0 h 2035047"/>
                  <a:gd name="connsiteX2" fmla="*/ 503365 w 1525342"/>
                  <a:gd name="connsiteY2" fmla="*/ 104402 h 2035047"/>
                  <a:gd name="connsiteX3" fmla="*/ 338825 w 1525342"/>
                  <a:gd name="connsiteY3" fmla="*/ 131296 h 2035047"/>
                  <a:gd name="connsiteX4" fmla="*/ 45137 w 1525342"/>
                  <a:gd name="connsiteY4" fmla="*/ 228881 h 2035047"/>
                  <a:gd name="connsiteX5" fmla="*/ 76701 w 1525342"/>
                  <a:gd name="connsiteY5" fmla="*/ 2034896 h 2035047"/>
                  <a:gd name="connsiteX6" fmla="*/ 1497327 w 1525342"/>
                  <a:gd name="connsiteY6" fmla="*/ 1575640 h 2035047"/>
                  <a:gd name="connsiteX7" fmla="*/ 1509000 w 1525342"/>
                  <a:gd name="connsiteY7" fmla="*/ 719231 h 2035047"/>
                  <a:gd name="connsiteX8" fmla="*/ 1514229 w 1525342"/>
                  <a:gd name="connsiteY8" fmla="*/ 516684 h 2035047"/>
                  <a:gd name="connsiteX0" fmla="*/ 1525599 w 1536712"/>
                  <a:gd name="connsiteY0" fmla="*/ 516684 h 2034896"/>
                  <a:gd name="connsiteX1" fmla="*/ 1536712 w 1536712"/>
                  <a:gd name="connsiteY1" fmla="*/ 0 h 2034896"/>
                  <a:gd name="connsiteX2" fmla="*/ 514735 w 1536712"/>
                  <a:gd name="connsiteY2" fmla="*/ 104402 h 2034896"/>
                  <a:gd name="connsiteX3" fmla="*/ 350195 w 1536712"/>
                  <a:gd name="connsiteY3" fmla="*/ 131296 h 2034896"/>
                  <a:gd name="connsiteX4" fmla="*/ 56507 w 1536712"/>
                  <a:gd name="connsiteY4" fmla="*/ 228881 h 2034896"/>
                  <a:gd name="connsiteX5" fmla="*/ 88071 w 1536712"/>
                  <a:gd name="connsiteY5" fmla="*/ 2034896 h 2034896"/>
                  <a:gd name="connsiteX6" fmla="*/ 1508697 w 1536712"/>
                  <a:gd name="connsiteY6" fmla="*/ 1575640 h 2034896"/>
                  <a:gd name="connsiteX7" fmla="*/ 1520370 w 1536712"/>
                  <a:gd name="connsiteY7" fmla="*/ 719231 h 2034896"/>
                  <a:gd name="connsiteX8" fmla="*/ 1525599 w 1536712"/>
                  <a:gd name="connsiteY8" fmla="*/ 516684 h 2034896"/>
                  <a:gd name="connsiteX0" fmla="*/ 1525599 w 1536712"/>
                  <a:gd name="connsiteY0" fmla="*/ 516684 h 2034896"/>
                  <a:gd name="connsiteX1" fmla="*/ 1536712 w 1536712"/>
                  <a:gd name="connsiteY1" fmla="*/ 0 h 2034896"/>
                  <a:gd name="connsiteX2" fmla="*/ 514735 w 1536712"/>
                  <a:gd name="connsiteY2" fmla="*/ 104402 h 2034896"/>
                  <a:gd name="connsiteX3" fmla="*/ 350195 w 1536712"/>
                  <a:gd name="connsiteY3" fmla="*/ 131296 h 2034896"/>
                  <a:gd name="connsiteX4" fmla="*/ 56507 w 1536712"/>
                  <a:gd name="connsiteY4" fmla="*/ 228881 h 2034896"/>
                  <a:gd name="connsiteX5" fmla="*/ 88071 w 1536712"/>
                  <a:gd name="connsiteY5" fmla="*/ 2034896 h 2034896"/>
                  <a:gd name="connsiteX6" fmla="*/ 1508697 w 1536712"/>
                  <a:gd name="connsiteY6" fmla="*/ 1575640 h 2034896"/>
                  <a:gd name="connsiteX7" fmla="*/ 1520370 w 1536712"/>
                  <a:gd name="connsiteY7" fmla="*/ 719231 h 2034896"/>
                  <a:gd name="connsiteX8" fmla="*/ 1525599 w 1536712"/>
                  <a:gd name="connsiteY8" fmla="*/ 516684 h 2034896"/>
                  <a:gd name="connsiteX0" fmla="*/ 1525599 w 1536712"/>
                  <a:gd name="connsiteY0" fmla="*/ 516684 h 2039537"/>
                  <a:gd name="connsiteX1" fmla="*/ 1536712 w 1536712"/>
                  <a:gd name="connsiteY1" fmla="*/ 0 h 2039537"/>
                  <a:gd name="connsiteX2" fmla="*/ 514735 w 1536712"/>
                  <a:gd name="connsiteY2" fmla="*/ 104402 h 2039537"/>
                  <a:gd name="connsiteX3" fmla="*/ 350195 w 1536712"/>
                  <a:gd name="connsiteY3" fmla="*/ 131296 h 2039537"/>
                  <a:gd name="connsiteX4" fmla="*/ 56507 w 1536712"/>
                  <a:gd name="connsiteY4" fmla="*/ 228881 h 2039537"/>
                  <a:gd name="connsiteX5" fmla="*/ 88071 w 1536712"/>
                  <a:gd name="connsiteY5" fmla="*/ 2034896 h 2039537"/>
                  <a:gd name="connsiteX6" fmla="*/ 1508697 w 1536712"/>
                  <a:gd name="connsiteY6" fmla="*/ 1575640 h 2039537"/>
                  <a:gd name="connsiteX7" fmla="*/ 1520370 w 1536712"/>
                  <a:gd name="connsiteY7" fmla="*/ 719231 h 2039537"/>
                  <a:gd name="connsiteX8" fmla="*/ 1525599 w 1536712"/>
                  <a:gd name="connsiteY8" fmla="*/ 516684 h 2039537"/>
                  <a:gd name="connsiteX0" fmla="*/ 1517858 w 1528971"/>
                  <a:gd name="connsiteY0" fmla="*/ 516684 h 2039537"/>
                  <a:gd name="connsiteX1" fmla="*/ 1528971 w 1528971"/>
                  <a:gd name="connsiteY1" fmla="*/ 0 h 2039537"/>
                  <a:gd name="connsiteX2" fmla="*/ 506994 w 1528971"/>
                  <a:gd name="connsiteY2" fmla="*/ 104402 h 2039537"/>
                  <a:gd name="connsiteX3" fmla="*/ 342454 w 1528971"/>
                  <a:gd name="connsiteY3" fmla="*/ 131296 h 2039537"/>
                  <a:gd name="connsiteX4" fmla="*/ 48766 w 1528971"/>
                  <a:gd name="connsiteY4" fmla="*/ 228881 h 2039537"/>
                  <a:gd name="connsiteX5" fmla="*/ 80330 w 1528971"/>
                  <a:gd name="connsiteY5" fmla="*/ 2034896 h 2039537"/>
                  <a:gd name="connsiteX6" fmla="*/ 1500956 w 1528971"/>
                  <a:gd name="connsiteY6" fmla="*/ 1575640 h 2039537"/>
                  <a:gd name="connsiteX7" fmla="*/ 1512629 w 1528971"/>
                  <a:gd name="connsiteY7" fmla="*/ 719231 h 2039537"/>
                  <a:gd name="connsiteX8" fmla="*/ 1517858 w 1528971"/>
                  <a:gd name="connsiteY8" fmla="*/ 516684 h 2039537"/>
                  <a:gd name="connsiteX0" fmla="*/ 1517858 w 1528971"/>
                  <a:gd name="connsiteY0" fmla="*/ 516684 h 2039537"/>
                  <a:gd name="connsiteX1" fmla="*/ 1528971 w 1528971"/>
                  <a:gd name="connsiteY1" fmla="*/ 0 h 2039537"/>
                  <a:gd name="connsiteX2" fmla="*/ 506994 w 1528971"/>
                  <a:gd name="connsiteY2" fmla="*/ 104402 h 2039537"/>
                  <a:gd name="connsiteX3" fmla="*/ 342454 w 1528971"/>
                  <a:gd name="connsiteY3" fmla="*/ 131296 h 2039537"/>
                  <a:gd name="connsiteX4" fmla="*/ 48766 w 1528971"/>
                  <a:gd name="connsiteY4" fmla="*/ 228881 h 2039537"/>
                  <a:gd name="connsiteX5" fmla="*/ 80330 w 1528971"/>
                  <a:gd name="connsiteY5" fmla="*/ 2034896 h 2039537"/>
                  <a:gd name="connsiteX6" fmla="*/ 1500956 w 1528971"/>
                  <a:gd name="connsiteY6" fmla="*/ 1575640 h 2039537"/>
                  <a:gd name="connsiteX7" fmla="*/ 1512629 w 1528971"/>
                  <a:gd name="connsiteY7" fmla="*/ 719231 h 2039537"/>
                  <a:gd name="connsiteX8" fmla="*/ 1517858 w 1528971"/>
                  <a:gd name="connsiteY8" fmla="*/ 516684 h 2039537"/>
                  <a:gd name="connsiteX0" fmla="*/ 1517858 w 1528971"/>
                  <a:gd name="connsiteY0" fmla="*/ 516684 h 2039537"/>
                  <a:gd name="connsiteX1" fmla="*/ 1528971 w 1528971"/>
                  <a:gd name="connsiteY1" fmla="*/ 0 h 2039537"/>
                  <a:gd name="connsiteX2" fmla="*/ 506994 w 1528971"/>
                  <a:gd name="connsiteY2" fmla="*/ 104402 h 2039537"/>
                  <a:gd name="connsiteX3" fmla="*/ 342454 w 1528971"/>
                  <a:gd name="connsiteY3" fmla="*/ 131296 h 2039537"/>
                  <a:gd name="connsiteX4" fmla="*/ 48766 w 1528971"/>
                  <a:gd name="connsiteY4" fmla="*/ 228881 h 2039537"/>
                  <a:gd name="connsiteX5" fmla="*/ 80330 w 1528971"/>
                  <a:gd name="connsiteY5" fmla="*/ 2034896 h 2039537"/>
                  <a:gd name="connsiteX6" fmla="*/ 1500956 w 1528971"/>
                  <a:gd name="connsiteY6" fmla="*/ 1575640 h 2039537"/>
                  <a:gd name="connsiteX7" fmla="*/ 1512629 w 1528971"/>
                  <a:gd name="connsiteY7" fmla="*/ 719231 h 2039537"/>
                  <a:gd name="connsiteX8" fmla="*/ 1517858 w 1528971"/>
                  <a:gd name="connsiteY8" fmla="*/ 516684 h 2039537"/>
                  <a:gd name="connsiteX0" fmla="*/ 1517858 w 1528971"/>
                  <a:gd name="connsiteY0" fmla="*/ 516684 h 2039537"/>
                  <a:gd name="connsiteX1" fmla="*/ 1528971 w 1528971"/>
                  <a:gd name="connsiteY1" fmla="*/ 0 h 2039537"/>
                  <a:gd name="connsiteX2" fmla="*/ 506994 w 1528971"/>
                  <a:gd name="connsiteY2" fmla="*/ 104402 h 2039537"/>
                  <a:gd name="connsiteX3" fmla="*/ 342454 w 1528971"/>
                  <a:gd name="connsiteY3" fmla="*/ 131296 h 2039537"/>
                  <a:gd name="connsiteX4" fmla="*/ 48766 w 1528971"/>
                  <a:gd name="connsiteY4" fmla="*/ 228881 h 2039537"/>
                  <a:gd name="connsiteX5" fmla="*/ 80330 w 1528971"/>
                  <a:gd name="connsiteY5" fmla="*/ 2034896 h 2039537"/>
                  <a:gd name="connsiteX6" fmla="*/ 1500956 w 1528971"/>
                  <a:gd name="connsiteY6" fmla="*/ 1575640 h 2039537"/>
                  <a:gd name="connsiteX7" fmla="*/ 1512629 w 1528971"/>
                  <a:gd name="connsiteY7" fmla="*/ 719231 h 2039537"/>
                  <a:gd name="connsiteX8" fmla="*/ 1517858 w 1528971"/>
                  <a:gd name="connsiteY8" fmla="*/ 516684 h 2039537"/>
                  <a:gd name="connsiteX0" fmla="*/ 1517858 w 1528971"/>
                  <a:gd name="connsiteY0" fmla="*/ 516684 h 2039537"/>
                  <a:gd name="connsiteX1" fmla="*/ 1528971 w 1528971"/>
                  <a:gd name="connsiteY1" fmla="*/ 0 h 2039537"/>
                  <a:gd name="connsiteX2" fmla="*/ 506994 w 1528971"/>
                  <a:gd name="connsiteY2" fmla="*/ 104402 h 2039537"/>
                  <a:gd name="connsiteX3" fmla="*/ 342454 w 1528971"/>
                  <a:gd name="connsiteY3" fmla="*/ 131296 h 2039537"/>
                  <a:gd name="connsiteX4" fmla="*/ 48766 w 1528971"/>
                  <a:gd name="connsiteY4" fmla="*/ 228881 h 2039537"/>
                  <a:gd name="connsiteX5" fmla="*/ 80330 w 1528971"/>
                  <a:gd name="connsiteY5" fmla="*/ 2034896 h 2039537"/>
                  <a:gd name="connsiteX6" fmla="*/ 1500956 w 1528971"/>
                  <a:gd name="connsiteY6" fmla="*/ 1575640 h 2039537"/>
                  <a:gd name="connsiteX7" fmla="*/ 1512629 w 1528971"/>
                  <a:gd name="connsiteY7" fmla="*/ 719231 h 2039537"/>
                  <a:gd name="connsiteX8" fmla="*/ 1517858 w 1528971"/>
                  <a:gd name="connsiteY8" fmla="*/ 516684 h 2039537"/>
                  <a:gd name="connsiteX0" fmla="*/ 1517858 w 1528971"/>
                  <a:gd name="connsiteY0" fmla="*/ 516684 h 2039537"/>
                  <a:gd name="connsiteX1" fmla="*/ 1528971 w 1528971"/>
                  <a:gd name="connsiteY1" fmla="*/ 0 h 2039537"/>
                  <a:gd name="connsiteX2" fmla="*/ 506994 w 1528971"/>
                  <a:gd name="connsiteY2" fmla="*/ 104402 h 2039537"/>
                  <a:gd name="connsiteX3" fmla="*/ 48766 w 1528971"/>
                  <a:gd name="connsiteY3" fmla="*/ 228881 h 2039537"/>
                  <a:gd name="connsiteX4" fmla="*/ 80330 w 1528971"/>
                  <a:gd name="connsiteY4" fmla="*/ 2034896 h 2039537"/>
                  <a:gd name="connsiteX5" fmla="*/ 1500956 w 1528971"/>
                  <a:gd name="connsiteY5" fmla="*/ 1575640 h 2039537"/>
                  <a:gd name="connsiteX6" fmla="*/ 1512629 w 1528971"/>
                  <a:gd name="connsiteY6" fmla="*/ 719231 h 2039537"/>
                  <a:gd name="connsiteX7" fmla="*/ 1517858 w 1528971"/>
                  <a:gd name="connsiteY7" fmla="*/ 516684 h 2039537"/>
                  <a:gd name="connsiteX0" fmla="*/ 1517858 w 1528971"/>
                  <a:gd name="connsiteY0" fmla="*/ 516684 h 2039537"/>
                  <a:gd name="connsiteX1" fmla="*/ 1528971 w 1528971"/>
                  <a:gd name="connsiteY1" fmla="*/ 0 h 2039537"/>
                  <a:gd name="connsiteX2" fmla="*/ 506994 w 1528971"/>
                  <a:gd name="connsiteY2" fmla="*/ 104402 h 2039537"/>
                  <a:gd name="connsiteX3" fmla="*/ 48766 w 1528971"/>
                  <a:gd name="connsiteY3" fmla="*/ 228881 h 2039537"/>
                  <a:gd name="connsiteX4" fmla="*/ 80330 w 1528971"/>
                  <a:gd name="connsiteY4" fmla="*/ 2034896 h 2039537"/>
                  <a:gd name="connsiteX5" fmla="*/ 1500956 w 1528971"/>
                  <a:gd name="connsiteY5" fmla="*/ 1575640 h 2039537"/>
                  <a:gd name="connsiteX6" fmla="*/ 1512629 w 1528971"/>
                  <a:gd name="connsiteY6" fmla="*/ 719231 h 2039537"/>
                  <a:gd name="connsiteX7" fmla="*/ 1517858 w 1528971"/>
                  <a:gd name="connsiteY7" fmla="*/ 516684 h 2039537"/>
                  <a:gd name="connsiteX0" fmla="*/ 1517858 w 1533734"/>
                  <a:gd name="connsiteY0" fmla="*/ 503984 h 2026837"/>
                  <a:gd name="connsiteX1" fmla="*/ 1533734 w 1533734"/>
                  <a:gd name="connsiteY1" fmla="*/ 0 h 2026837"/>
                  <a:gd name="connsiteX2" fmla="*/ 506994 w 1533734"/>
                  <a:gd name="connsiteY2" fmla="*/ 91702 h 2026837"/>
                  <a:gd name="connsiteX3" fmla="*/ 48766 w 1533734"/>
                  <a:gd name="connsiteY3" fmla="*/ 216181 h 2026837"/>
                  <a:gd name="connsiteX4" fmla="*/ 80330 w 1533734"/>
                  <a:gd name="connsiteY4" fmla="*/ 2022196 h 2026837"/>
                  <a:gd name="connsiteX5" fmla="*/ 1500956 w 1533734"/>
                  <a:gd name="connsiteY5" fmla="*/ 1562940 h 2026837"/>
                  <a:gd name="connsiteX6" fmla="*/ 1512629 w 1533734"/>
                  <a:gd name="connsiteY6" fmla="*/ 706531 h 2026837"/>
                  <a:gd name="connsiteX7" fmla="*/ 1517858 w 1533734"/>
                  <a:gd name="connsiteY7" fmla="*/ 503984 h 2026837"/>
                  <a:gd name="connsiteX0" fmla="*/ 1517858 w 1533734"/>
                  <a:gd name="connsiteY0" fmla="*/ 503984 h 2026837"/>
                  <a:gd name="connsiteX1" fmla="*/ 1533734 w 1533734"/>
                  <a:gd name="connsiteY1" fmla="*/ 0 h 2026837"/>
                  <a:gd name="connsiteX2" fmla="*/ 506994 w 1533734"/>
                  <a:gd name="connsiteY2" fmla="*/ 91702 h 2026837"/>
                  <a:gd name="connsiteX3" fmla="*/ 48766 w 1533734"/>
                  <a:gd name="connsiteY3" fmla="*/ 216181 h 2026837"/>
                  <a:gd name="connsiteX4" fmla="*/ 80330 w 1533734"/>
                  <a:gd name="connsiteY4" fmla="*/ 2022196 h 2026837"/>
                  <a:gd name="connsiteX5" fmla="*/ 1500956 w 1533734"/>
                  <a:gd name="connsiteY5" fmla="*/ 1562940 h 2026837"/>
                  <a:gd name="connsiteX6" fmla="*/ 1512629 w 1533734"/>
                  <a:gd name="connsiteY6" fmla="*/ 706531 h 2026837"/>
                  <a:gd name="connsiteX7" fmla="*/ 1517858 w 1533734"/>
                  <a:gd name="connsiteY7" fmla="*/ 503984 h 2026837"/>
                  <a:gd name="connsiteX0" fmla="*/ 1517858 w 1539174"/>
                  <a:gd name="connsiteY0" fmla="*/ 503984 h 2026837"/>
                  <a:gd name="connsiteX1" fmla="*/ 1533734 w 1539174"/>
                  <a:gd name="connsiteY1" fmla="*/ 0 h 2026837"/>
                  <a:gd name="connsiteX2" fmla="*/ 506994 w 1539174"/>
                  <a:gd name="connsiteY2" fmla="*/ 91702 h 2026837"/>
                  <a:gd name="connsiteX3" fmla="*/ 48766 w 1539174"/>
                  <a:gd name="connsiteY3" fmla="*/ 216181 h 2026837"/>
                  <a:gd name="connsiteX4" fmla="*/ 80330 w 1539174"/>
                  <a:gd name="connsiteY4" fmla="*/ 2022196 h 2026837"/>
                  <a:gd name="connsiteX5" fmla="*/ 1500956 w 1539174"/>
                  <a:gd name="connsiteY5" fmla="*/ 1562940 h 2026837"/>
                  <a:gd name="connsiteX6" fmla="*/ 1512629 w 1539174"/>
                  <a:gd name="connsiteY6" fmla="*/ 706531 h 2026837"/>
                  <a:gd name="connsiteX7" fmla="*/ 1517858 w 1539174"/>
                  <a:gd name="connsiteY7" fmla="*/ 503984 h 2026837"/>
                  <a:gd name="connsiteX0" fmla="*/ 1517858 w 1542991"/>
                  <a:gd name="connsiteY0" fmla="*/ 503984 h 2026837"/>
                  <a:gd name="connsiteX1" fmla="*/ 1533734 w 1542991"/>
                  <a:gd name="connsiteY1" fmla="*/ 0 h 2026837"/>
                  <a:gd name="connsiteX2" fmla="*/ 506994 w 1542991"/>
                  <a:gd name="connsiteY2" fmla="*/ 91702 h 2026837"/>
                  <a:gd name="connsiteX3" fmla="*/ 48766 w 1542991"/>
                  <a:gd name="connsiteY3" fmla="*/ 216181 h 2026837"/>
                  <a:gd name="connsiteX4" fmla="*/ 80330 w 1542991"/>
                  <a:gd name="connsiteY4" fmla="*/ 2022196 h 2026837"/>
                  <a:gd name="connsiteX5" fmla="*/ 1500956 w 1542991"/>
                  <a:gd name="connsiteY5" fmla="*/ 1562940 h 2026837"/>
                  <a:gd name="connsiteX6" fmla="*/ 1512629 w 1542991"/>
                  <a:gd name="connsiteY6" fmla="*/ 706531 h 2026837"/>
                  <a:gd name="connsiteX7" fmla="*/ 1517858 w 1542991"/>
                  <a:gd name="connsiteY7" fmla="*/ 503984 h 2026837"/>
                  <a:gd name="connsiteX0" fmla="*/ 1517858 w 1542991"/>
                  <a:gd name="connsiteY0" fmla="*/ 503984 h 2026048"/>
                  <a:gd name="connsiteX1" fmla="*/ 1533734 w 1542991"/>
                  <a:gd name="connsiteY1" fmla="*/ 0 h 2026048"/>
                  <a:gd name="connsiteX2" fmla="*/ 506994 w 1542991"/>
                  <a:gd name="connsiteY2" fmla="*/ 91702 h 2026048"/>
                  <a:gd name="connsiteX3" fmla="*/ 48766 w 1542991"/>
                  <a:gd name="connsiteY3" fmla="*/ 216181 h 2026048"/>
                  <a:gd name="connsiteX4" fmla="*/ 80330 w 1542991"/>
                  <a:gd name="connsiteY4" fmla="*/ 2022196 h 2026048"/>
                  <a:gd name="connsiteX5" fmla="*/ 1500956 w 1542991"/>
                  <a:gd name="connsiteY5" fmla="*/ 1562940 h 2026048"/>
                  <a:gd name="connsiteX6" fmla="*/ 1512629 w 1542991"/>
                  <a:gd name="connsiteY6" fmla="*/ 706531 h 2026048"/>
                  <a:gd name="connsiteX7" fmla="*/ 1517858 w 1542991"/>
                  <a:gd name="connsiteY7" fmla="*/ 503984 h 2026048"/>
                  <a:gd name="connsiteX0" fmla="*/ 1514437 w 1539570"/>
                  <a:gd name="connsiteY0" fmla="*/ 503984 h 2033903"/>
                  <a:gd name="connsiteX1" fmla="*/ 1530313 w 1539570"/>
                  <a:gd name="connsiteY1" fmla="*/ 0 h 2033903"/>
                  <a:gd name="connsiteX2" fmla="*/ 503573 w 1539570"/>
                  <a:gd name="connsiteY2" fmla="*/ 91702 h 2033903"/>
                  <a:gd name="connsiteX3" fmla="*/ 45345 w 1539570"/>
                  <a:gd name="connsiteY3" fmla="*/ 216181 h 2033903"/>
                  <a:gd name="connsiteX4" fmla="*/ 89609 w 1539570"/>
                  <a:gd name="connsiteY4" fmla="*/ 2030133 h 2033903"/>
                  <a:gd name="connsiteX5" fmla="*/ 1497535 w 1539570"/>
                  <a:gd name="connsiteY5" fmla="*/ 1562940 h 2033903"/>
                  <a:gd name="connsiteX6" fmla="*/ 1509208 w 1539570"/>
                  <a:gd name="connsiteY6" fmla="*/ 706531 h 2033903"/>
                  <a:gd name="connsiteX7" fmla="*/ 1514437 w 1539570"/>
                  <a:gd name="connsiteY7" fmla="*/ 503984 h 2033903"/>
                  <a:gd name="connsiteX0" fmla="*/ 1514840 w 1539973"/>
                  <a:gd name="connsiteY0" fmla="*/ 503984 h 2027618"/>
                  <a:gd name="connsiteX1" fmla="*/ 1530716 w 1539973"/>
                  <a:gd name="connsiteY1" fmla="*/ 0 h 2027618"/>
                  <a:gd name="connsiteX2" fmla="*/ 503976 w 1539973"/>
                  <a:gd name="connsiteY2" fmla="*/ 91702 h 2027618"/>
                  <a:gd name="connsiteX3" fmla="*/ 45748 w 1539973"/>
                  <a:gd name="connsiteY3" fmla="*/ 216181 h 2027618"/>
                  <a:gd name="connsiteX4" fmla="*/ 88424 w 1539973"/>
                  <a:gd name="connsiteY4" fmla="*/ 2023783 h 2027618"/>
                  <a:gd name="connsiteX5" fmla="*/ 1497938 w 1539973"/>
                  <a:gd name="connsiteY5" fmla="*/ 1562940 h 2027618"/>
                  <a:gd name="connsiteX6" fmla="*/ 1509611 w 1539973"/>
                  <a:gd name="connsiteY6" fmla="*/ 706531 h 2027618"/>
                  <a:gd name="connsiteX7" fmla="*/ 1514840 w 1539973"/>
                  <a:gd name="connsiteY7" fmla="*/ 503984 h 2027618"/>
                  <a:gd name="connsiteX0" fmla="*/ 1510904 w 1536037"/>
                  <a:gd name="connsiteY0" fmla="*/ 503984 h 2027618"/>
                  <a:gd name="connsiteX1" fmla="*/ 1526780 w 1536037"/>
                  <a:gd name="connsiteY1" fmla="*/ 0 h 2027618"/>
                  <a:gd name="connsiteX2" fmla="*/ 500040 w 1536037"/>
                  <a:gd name="connsiteY2" fmla="*/ 91702 h 2027618"/>
                  <a:gd name="connsiteX3" fmla="*/ 41812 w 1536037"/>
                  <a:gd name="connsiteY3" fmla="*/ 216181 h 2027618"/>
                  <a:gd name="connsiteX4" fmla="*/ 84488 w 1536037"/>
                  <a:gd name="connsiteY4" fmla="*/ 2023783 h 2027618"/>
                  <a:gd name="connsiteX5" fmla="*/ 1494002 w 1536037"/>
                  <a:gd name="connsiteY5" fmla="*/ 1562940 h 2027618"/>
                  <a:gd name="connsiteX6" fmla="*/ 1505675 w 1536037"/>
                  <a:gd name="connsiteY6" fmla="*/ 706531 h 2027618"/>
                  <a:gd name="connsiteX7" fmla="*/ 1510904 w 1536037"/>
                  <a:gd name="connsiteY7" fmla="*/ 503984 h 2027618"/>
                  <a:gd name="connsiteX0" fmla="*/ 1502496 w 1527629"/>
                  <a:gd name="connsiteY0" fmla="*/ 503984 h 2027618"/>
                  <a:gd name="connsiteX1" fmla="*/ 1518372 w 1527629"/>
                  <a:gd name="connsiteY1" fmla="*/ 0 h 2027618"/>
                  <a:gd name="connsiteX2" fmla="*/ 491632 w 1527629"/>
                  <a:gd name="connsiteY2" fmla="*/ 91702 h 2027618"/>
                  <a:gd name="connsiteX3" fmla="*/ 33404 w 1527629"/>
                  <a:gd name="connsiteY3" fmla="*/ 216181 h 2027618"/>
                  <a:gd name="connsiteX4" fmla="*/ 76080 w 1527629"/>
                  <a:gd name="connsiteY4" fmla="*/ 2023783 h 2027618"/>
                  <a:gd name="connsiteX5" fmla="*/ 1485594 w 1527629"/>
                  <a:gd name="connsiteY5" fmla="*/ 1562940 h 2027618"/>
                  <a:gd name="connsiteX6" fmla="*/ 1497267 w 1527629"/>
                  <a:gd name="connsiteY6" fmla="*/ 706531 h 2027618"/>
                  <a:gd name="connsiteX7" fmla="*/ 1502496 w 1527629"/>
                  <a:gd name="connsiteY7" fmla="*/ 503984 h 2027618"/>
                  <a:gd name="connsiteX0" fmla="*/ 1509307 w 1534440"/>
                  <a:gd name="connsiteY0" fmla="*/ 503984 h 2027618"/>
                  <a:gd name="connsiteX1" fmla="*/ 1525183 w 1534440"/>
                  <a:gd name="connsiteY1" fmla="*/ 0 h 2027618"/>
                  <a:gd name="connsiteX2" fmla="*/ 498443 w 1534440"/>
                  <a:gd name="connsiteY2" fmla="*/ 91702 h 2027618"/>
                  <a:gd name="connsiteX3" fmla="*/ 40215 w 1534440"/>
                  <a:gd name="connsiteY3" fmla="*/ 216181 h 2027618"/>
                  <a:gd name="connsiteX4" fmla="*/ 82891 w 1534440"/>
                  <a:gd name="connsiteY4" fmla="*/ 2023783 h 2027618"/>
                  <a:gd name="connsiteX5" fmla="*/ 1492405 w 1534440"/>
                  <a:gd name="connsiteY5" fmla="*/ 1562940 h 2027618"/>
                  <a:gd name="connsiteX6" fmla="*/ 1504078 w 1534440"/>
                  <a:gd name="connsiteY6" fmla="*/ 706531 h 2027618"/>
                  <a:gd name="connsiteX7" fmla="*/ 1509307 w 1534440"/>
                  <a:gd name="connsiteY7" fmla="*/ 503984 h 2027618"/>
                  <a:gd name="connsiteX0" fmla="*/ 1476786 w 1501919"/>
                  <a:gd name="connsiteY0" fmla="*/ 503984 h 2027618"/>
                  <a:gd name="connsiteX1" fmla="*/ 1492662 w 1501919"/>
                  <a:gd name="connsiteY1" fmla="*/ 0 h 2027618"/>
                  <a:gd name="connsiteX2" fmla="*/ 465922 w 1501919"/>
                  <a:gd name="connsiteY2" fmla="*/ 91702 h 2027618"/>
                  <a:gd name="connsiteX3" fmla="*/ 61669 w 1501919"/>
                  <a:gd name="connsiteY3" fmla="*/ 200306 h 2027618"/>
                  <a:gd name="connsiteX4" fmla="*/ 50370 w 1501919"/>
                  <a:gd name="connsiteY4" fmla="*/ 2023783 h 2027618"/>
                  <a:gd name="connsiteX5" fmla="*/ 1459884 w 1501919"/>
                  <a:gd name="connsiteY5" fmla="*/ 1562940 h 2027618"/>
                  <a:gd name="connsiteX6" fmla="*/ 1471557 w 1501919"/>
                  <a:gd name="connsiteY6" fmla="*/ 706531 h 2027618"/>
                  <a:gd name="connsiteX7" fmla="*/ 1476786 w 1501919"/>
                  <a:gd name="connsiteY7" fmla="*/ 503984 h 2027618"/>
                  <a:gd name="connsiteX0" fmla="*/ 1489516 w 1514649"/>
                  <a:gd name="connsiteY0" fmla="*/ 503984 h 2027618"/>
                  <a:gd name="connsiteX1" fmla="*/ 1505392 w 1514649"/>
                  <a:gd name="connsiteY1" fmla="*/ 0 h 2027618"/>
                  <a:gd name="connsiteX2" fmla="*/ 478652 w 1514649"/>
                  <a:gd name="connsiteY2" fmla="*/ 91702 h 2027618"/>
                  <a:gd name="connsiteX3" fmla="*/ 50587 w 1514649"/>
                  <a:gd name="connsiteY3" fmla="*/ 198719 h 2027618"/>
                  <a:gd name="connsiteX4" fmla="*/ 63100 w 1514649"/>
                  <a:gd name="connsiteY4" fmla="*/ 2023783 h 2027618"/>
                  <a:gd name="connsiteX5" fmla="*/ 1472614 w 1514649"/>
                  <a:gd name="connsiteY5" fmla="*/ 1562940 h 2027618"/>
                  <a:gd name="connsiteX6" fmla="*/ 1484287 w 1514649"/>
                  <a:gd name="connsiteY6" fmla="*/ 706531 h 2027618"/>
                  <a:gd name="connsiteX7" fmla="*/ 1489516 w 1514649"/>
                  <a:gd name="connsiteY7" fmla="*/ 503984 h 2027618"/>
                  <a:gd name="connsiteX0" fmla="*/ 1499476 w 1524609"/>
                  <a:gd name="connsiteY0" fmla="*/ 503984 h 2027618"/>
                  <a:gd name="connsiteX1" fmla="*/ 1515352 w 1524609"/>
                  <a:gd name="connsiteY1" fmla="*/ 0 h 2027618"/>
                  <a:gd name="connsiteX2" fmla="*/ 488612 w 1524609"/>
                  <a:gd name="connsiteY2" fmla="*/ 91702 h 2027618"/>
                  <a:gd name="connsiteX3" fmla="*/ 44672 w 1524609"/>
                  <a:gd name="connsiteY3" fmla="*/ 224119 h 2027618"/>
                  <a:gd name="connsiteX4" fmla="*/ 73060 w 1524609"/>
                  <a:gd name="connsiteY4" fmla="*/ 2023783 h 2027618"/>
                  <a:gd name="connsiteX5" fmla="*/ 1482574 w 1524609"/>
                  <a:gd name="connsiteY5" fmla="*/ 1562940 h 2027618"/>
                  <a:gd name="connsiteX6" fmla="*/ 1494247 w 1524609"/>
                  <a:gd name="connsiteY6" fmla="*/ 706531 h 2027618"/>
                  <a:gd name="connsiteX7" fmla="*/ 1499476 w 1524609"/>
                  <a:gd name="connsiteY7" fmla="*/ 503984 h 2027618"/>
                  <a:gd name="connsiteX0" fmla="*/ 1479818 w 1504951"/>
                  <a:gd name="connsiteY0" fmla="*/ 503984 h 2027618"/>
                  <a:gd name="connsiteX1" fmla="*/ 1495694 w 1504951"/>
                  <a:gd name="connsiteY1" fmla="*/ 0 h 2027618"/>
                  <a:gd name="connsiteX2" fmla="*/ 468954 w 1504951"/>
                  <a:gd name="connsiteY2" fmla="*/ 91702 h 2027618"/>
                  <a:gd name="connsiteX3" fmla="*/ 25014 w 1504951"/>
                  <a:gd name="connsiteY3" fmla="*/ 224119 h 2027618"/>
                  <a:gd name="connsiteX4" fmla="*/ 53402 w 1504951"/>
                  <a:gd name="connsiteY4" fmla="*/ 2023783 h 2027618"/>
                  <a:gd name="connsiteX5" fmla="*/ 1462916 w 1504951"/>
                  <a:gd name="connsiteY5" fmla="*/ 1562940 h 2027618"/>
                  <a:gd name="connsiteX6" fmla="*/ 1474589 w 1504951"/>
                  <a:gd name="connsiteY6" fmla="*/ 706531 h 2027618"/>
                  <a:gd name="connsiteX7" fmla="*/ 1479818 w 1504951"/>
                  <a:gd name="connsiteY7" fmla="*/ 503984 h 2027618"/>
                  <a:gd name="connsiteX0" fmla="*/ 1492488 w 1517621"/>
                  <a:gd name="connsiteY0" fmla="*/ 503984 h 2027618"/>
                  <a:gd name="connsiteX1" fmla="*/ 1508364 w 1517621"/>
                  <a:gd name="connsiteY1" fmla="*/ 0 h 2027618"/>
                  <a:gd name="connsiteX2" fmla="*/ 481624 w 1517621"/>
                  <a:gd name="connsiteY2" fmla="*/ 91702 h 2027618"/>
                  <a:gd name="connsiteX3" fmla="*/ 37684 w 1517621"/>
                  <a:gd name="connsiteY3" fmla="*/ 224119 h 2027618"/>
                  <a:gd name="connsiteX4" fmla="*/ 66072 w 1517621"/>
                  <a:gd name="connsiteY4" fmla="*/ 2023783 h 2027618"/>
                  <a:gd name="connsiteX5" fmla="*/ 1475586 w 1517621"/>
                  <a:gd name="connsiteY5" fmla="*/ 1562940 h 2027618"/>
                  <a:gd name="connsiteX6" fmla="*/ 1487259 w 1517621"/>
                  <a:gd name="connsiteY6" fmla="*/ 706531 h 2027618"/>
                  <a:gd name="connsiteX7" fmla="*/ 1492488 w 1517621"/>
                  <a:gd name="connsiteY7" fmla="*/ 503984 h 2027618"/>
                  <a:gd name="connsiteX0" fmla="*/ 1508525 w 1533658"/>
                  <a:gd name="connsiteY0" fmla="*/ 503984 h 1974298"/>
                  <a:gd name="connsiteX1" fmla="*/ 1524401 w 1533658"/>
                  <a:gd name="connsiteY1" fmla="*/ 0 h 1974298"/>
                  <a:gd name="connsiteX2" fmla="*/ 497661 w 1533658"/>
                  <a:gd name="connsiteY2" fmla="*/ 91702 h 1974298"/>
                  <a:gd name="connsiteX3" fmla="*/ 53721 w 1533658"/>
                  <a:gd name="connsiteY3" fmla="*/ 224119 h 1974298"/>
                  <a:gd name="connsiteX4" fmla="*/ 55121 w 1533658"/>
                  <a:gd name="connsiteY4" fmla="*/ 1969808 h 1974298"/>
                  <a:gd name="connsiteX5" fmla="*/ 1491623 w 1533658"/>
                  <a:gd name="connsiteY5" fmla="*/ 1562940 h 1974298"/>
                  <a:gd name="connsiteX6" fmla="*/ 1503296 w 1533658"/>
                  <a:gd name="connsiteY6" fmla="*/ 706531 h 1974298"/>
                  <a:gd name="connsiteX7" fmla="*/ 1508525 w 1533658"/>
                  <a:gd name="connsiteY7" fmla="*/ 503984 h 1974298"/>
                  <a:gd name="connsiteX0" fmla="*/ 1508525 w 1533658"/>
                  <a:gd name="connsiteY0" fmla="*/ 503984 h 2026645"/>
                  <a:gd name="connsiteX1" fmla="*/ 1524401 w 1533658"/>
                  <a:gd name="connsiteY1" fmla="*/ 0 h 2026645"/>
                  <a:gd name="connsiteX2" fmla="*/ 497661 w 1533658"/>
                  <a:gd name="connsiteY2" fmla="*/ 91702 h 2026645"/>
                  <a:gd name="connsiteX3" fmla="*/ 53721 w 1533658"/>
                  <a:gd name="connsiteY3" fmla="*/ 224119 h 2026645"/>
                  <a:gd name="connsiteX4" fmla="*/ 55121 w 1533658"/>
                  <a:gd name="connsiteY4" fmla="*/ 1969808 h 2026645"/>
                  <a:gd name="connsiteX5" fmla="*/ 1491623 w 1533658"/>
                  <a:gd name="connsiteY5" fmla="*/ 1562940 h 2026645"/>
                  <a:gd name="connsiteX6" fmla="*/ 1503296 w 1533658"/>
                  <a:gd name="connsiteY6" fmla="*/ 706531 h 2026645"/>
                  <a:gd name="connsiteX7" fmla="*/ 1508525 w 1533658"/>
                  <a:gd name="connsiteY7" fmla="*/ 503984 h 2026645"/>
                  <a:gd name="connsiteX0" fmla="*/ 1508525 w 1511834"/>
                  <a:gd name="connsiteY0" fmla="*/ 494459 h 2017120"/>
                  <a:gd name="connsiteX1" fmla="*/ 1383114 w 1511834"/>
                  <a:gd name="connsiteY1" fmla="*/ 0 h 2017120"/>
                  <a:gd name="connsiteX2" fmla="*/ 497661 w 1511834"/>
                  <a:gd name="connsiteY2" fmla="*/ 82177 h 2017120"/>
                  <a:gd name="connsiteX3" fmla="*/ 53721 w 1511834"/>
                  <a:gd name="connsiteY3" fmla="*/ 214594 h 2017120"/>
                  <a:gd name="connsiteX4" fmla="*/ 55121 w 1511834"/>
                  <a:gd name="connsiteY4" fmla="*/ 1960283 h 2017120"/>
                  <a:gd name="connsiteX5" fmla="*/ 1491623 w 1511834"/>
                  <a:gd name="connsiteY5" fmla="*/ 1553415 h 2017120"/>
                  <a:gd name="connsiteX6" fmla="*/ 1503296 w 1511834"/>
                  <a:gd name="connsiteY6" fmla="*/ 697006 h 2017120"/>
                  <a:gd name="connsiteX7" fmla="*/ 1508525 w 1511834"/>
                  <a:gd name="connsiteY7" fmla="*/ 494459 h 2017120"/>
                  <a:gd name="connsiteX0" fmla="*/ 1508525 w 1511834"/>
                  <a:gd name="connsiteY0" fmla="*/ 534945 h 2057606"/>
                  <a:gd name="connsiteX1" fmla="*/ 1383114 w 1511834"/>
                  <a:gd name="connsiteY1" fmla="*/ 40486 h 2057606"/>
                  <a:gd name="connsiteX2" fmla="*/ 1377733 w 1511834"/>
                  <a:gd name="connsiteY2" fmla="*/ 38828 h 2057606"/>
                  <a:gd name="connsiteX3" fmla="*/ 497661 w 1511834"/>
                  <a:gd name="connsiteY3" fmla="*/ 122663 h 2057606"/>
                  <a:gd name="connsiteX4" fmla="*/ 53721 w 1511834"/>
                  <a:gd name="connsiteY4" fmla="*/ 255080 h 2057606"/>
                  <a:gd name="connsiteX5" fmla="*/ 55121 w 1511834"/>
                  <a:gd name="connsiteY5" fmla="*/ 2000769 h 2057606"/>
                  <a:gd name="connsiteX6" fmla="*/ 1491623 w 1511834"/>
                  <a:gd name="connsiteY6" fmla="*/ 1593901 h 2057606"/>
                  <a:gd name="connsiteX7" fmla="*/ 1503296 w 1511834"/>
                  <a:gd name="connsiteY7" fmla="*/ 737492 h 2057606"/>
                  <a:gd name="connsiteX8" fmla="*/ 1508525 w 1511834"/>
                  <a:gd name="connsiteY8" fmla="*/ 534945 h 2057606"/>
                  <a:gd name="connsiteX0" fmla="*/ 1508525 w 1518647"/>
                  <a:gd name="connsiteY0" fmla="*/ 519977 h 2042638"/>
                  <a:gd name="connsiteX1" fmla="*/ 1383114 w 1518647"/>
                  <a:gd name="connsiteY1" fmla="*/ 25518 h 2042638"/>
                  <a:gd name="connsiteX2" fmla="*/ 1472983 w 1518647"/>
                  <a:gd name="connsiteY2" fmla="*/ 100060 h 2042638"/>
                  <a:gd name="connsiteX3" fmla="*/ 497661 w 1518647"/>
                  <a:gd name="connsiteY3" fmla="*/ 107695 h 2042638"/>
                  <a:gd name="connsiteX4" fmla="*/ 53721 w 1518647"/>
                  <a:gd name="connsiteY4" fmla="*/ 240112 h 2042638"/>
                  <a:gd name="connsiteX5" fmla="*/ 55121 w 1518647"/>
                  <a:gd name="connsiteY5" fmla="*/ 1985801 h 2042638"/>
                  <a:gd name="connsiteX6" fmla="*/ 1491623 w 1518647"/>
                  <a:gd name="connsiteY6" fmla="*/ 1578933 h 2042638"/>
                  <a:gd name="connsiteX7" fmla="*/ 1503296 w 1518647"/>
                  <a:gd name="connsiteY7" fmla="*/ 722524 h 2042638"/>
                  <a:gd name="connsiteX8" fmla="*/ 1508525 w 1518647"/>
                  <a:gd name="connsiteY8" fmla="*/ 519977 h 2042638"/>
                  <a:gd name="connsiteX0" fmla="*/ 1508525 w 1511834"/>
                  <a:gd name="connsiteY0" fmla="*/ 550591 h 2073252"/>
                  <a:gd name="connsiteX1" fmla="*/ 1383114 w 1511834"/>
                  <a:gd name="connsiteY1" fmla="*/ 56132 h 2073252"/>
                  <a:gd name="connsiteX2" fmla="*/ 1355508 w 1511834"/>
                  <a:gd name="connsiteY2" fmla="*/ 16374 h 2073252"/>
                  <a:gd name="connsiteX3" fmla="*/ 497661 w 1511834"/>
                  <a:gd name="connsiteY3" fmla="*/ 138309 h 2073252"/>
                  <a:gd name="connsiteX4" fmla="*/ 53721 w 1511834"/>
                  <a:gd name="connsiteY4" fmla="*/ 270726 h 2073252"/>
                  <a:gd name="connsiteX5" fmla="*/ 55121 w 1511834"/>
                  <a:gd name="connsiteY5" fmla="*/ 2016415 h 2073252"/>
                  <a:gd name="connsiteX6" fmla="*/ 1491623 w 1511834"/>
                  <a:gd name="connsiteY6" fmla="*/ 1609547 h 2073252"/>
                  <a:gd name="connsiteX7" fmla="*/ 1503296 w 1511834"/>
                  <a:gd name="connsiteY7" fmla="*/ 753138 h 2073252"/>
                  <a:gd name="connsiteX8" fmla="*/ 1508525 w 1511834"/>
                  <a:gd name="connsiteY8" fmla="*/ 550591 h 2073252"/>
                  <a:gd name="connsiteX0" fmla="*/ 1508525 w 1538324"/>
                  <a:gd name="connsiteY0" fmla="*/ 537149 h 2059810"/>
                  <a:gd name="connsiteX1" fmla="*/ 1530752 w 1538324"/>
                  <a:gd name="connsiteY1" fmla="*/ 106190 h 2059810"/>
                  <a:gd name="connsiteX2" fmla="*/ 1355508 w 1538324"/>
                  <a:gd name="connsiteY2" fmla="*/ 2932 h 2059810"/>
                  <a:gd name="connsiteX3" fmla="*/ 497661 w 1538324"/>
                  <a:gd name="connsiteY3" fmla="*/ 124867 h 2059810"/>
                  <a:gd name="connsiteX4" fmla="*/ 53721 w 1538324"/>
                  <a:gd name="connsiteY4" fmla="*/ 257284 h 2059810"/>
                  <a:gd name="connsiteX5" fmla="*/ 55121 w 1538324"/>
                  <a:gd name="connsiteY5" fmla="*/ 2002973 h 2059810"/>
                  <a:gd name="connsiteX6" fmla="*/ 1491623 w 1538324"/>
                  <a:gd name="connsiteY6" fmla="*/ 1596105 h 2059810"/>
                  <a:gd name="connsiteX7" fmla="*/ 1503296 w 1538324"/>
                  <a:gd name="connsiteY7" fmla="*/ 739696 h 2059810"/>
                  <a:gd name="connsiteX8" fmla="*/ 1508525 w 1538324"/>
                  <a:gd name="connsiteY8" fmla="*/ 537149 h 2059810"/>
                  <a:gd name="connsiteX0" fmla="*/ 1508525 w 1538324"/>
                  <a:gd name="connsiteY0" fmla="*/ 504956 h 2027617"/>
                  <a:gd name="connsiteX1" fmla="*/ 1530752 w 1538324"/>
                  <a:gd name="connsiteY1" fmla="*/ 73997 h 2027617"/>
                  <a:gd name="connsiteX2" fmla="*/ 1376145 w 1538324"/>
                  <a:gd name="connsiteY2" fmla="*/ 7252 h 2027617"/>
                  <a:gd name="connsiteX3" fmla="*/ 497661 w 1538324"/>
                  <a:gd name="connsiteY3" fmla="*/ 92674 h 2027617"/>
                  <a:gd name="connsiteX4" fmla="*/ 53721 w 1538324"/>
                  <a:gd name="connsiteY4" fmla="*/ 225091 h 2027617"/>
                  <a:gd name="connsiteX5" fmla="*/ 55121 w 1538324"/>
                  <a:gd name="connsiteY5" fmla="*/ 1970780 h 2027617"/>
                  <a:gd name="connsiteX6" fmla="*/ 1491623 w 1538324"/>
                  <a:gd name="connsiteY6" fmla="*/ 1563912 h 2027617"/>
                  <a:gd name="connsiteX7" fmla="*/ 1503296 w 1538324"/>
                  <a:gd name="connsiteY7" fmla="*/ 707503 h 2027617"/>
                  <a:gd name="connsiteX8" fmla="*/ 1508525 w 1538324"/>
                  <a:gd name="connsiteY8" fmla="*/ 504956 h 2027617"/>
                  <a:gd name="connsiteX0" fmla="*/ 1508525 w 1538324"/>
                  <a:gd name="connsiteY0" fmla="*/ 497704 h 2020365"/>
                  <a:gd name="connsiteX1" fmla="*/ 1530752 w 1538324"/>
                  <a:gd name="connsiteY1" fmla="*/ 66745 h 2020365"/>
                  <a:gd name="connsiteX2" fmla="*/ 1376145 w 1538324"/>
                  <a:gd name="connsiteY2" fmla="*/ 0 h 2020365"/>
                  <a:gd name="connsiteX3" fmla="*/ 497661 w 1538324"/>
                  <a:gd name="connsiteY3" fmla="*/ 85422 h 2020365"/>
                  <a:gd name="connsiteX4" fmla="*/ 53721 w 1538324"/>
                  <a:gd name="connsiteY4" fmla="*/ 217839 h 2020365"/>
                  <a:gd name="connsiteX5" fmla="*/ 55121 w 1538324"/>
                  <a:gd name="connsiteY5" fmla="*/ 1963528 h 2020365"/>
                  <a:gd name="connsiteX6" fmla="*/ 1491623 w 1538324"/>
                  <a:gd name="connsiteY6" fmla="*/ 1556660 h 2020365"/>
                  <a:gd name="connsiteX7" fmla="*/ 1503296 w 1538324"/>
                  <a:gd name="connsiteY7" fmla="*/ 700251 h 2020365"/>
                  <a:gd name="connsiteX8" fmla="*/ 1508525 w 1538324"/>
                  <a:gd name="connsiteY8" fmla="*/ 497704 h 2020365"/>
                  <a:gd name="connsiteX0" fmla="*/ 1508525 w 1538324"/>
                  <a:gd name="connsiteY0" fmla="*/ 497704 h 2020365"/>
                  <a:gd name="connsiteX1" fmla="*/ 1530752 w 1538324"/>
                  <a:gd name="connsiteY1" fmla="*/ 66745 h 2020365"/>
                  <a:gd name="connsiteX2" fmla="*/ 1376145 w 1538324"/>
                  <a:gd name="connsiteY2" fmla="*/ 0 h 2020365"/>
                  <a:gd name="connsiteX3" fmla="*/ 497661 w 1538324"/>
                  <a:gd name="connsiteY3" fmla="*/ 85422 h 2020365"/>
                  <a:gd name="connsiteX4" fmla="*/ 53721 w 1538324"/>
                  <a:gd name="connsiteY4" fmla="*/ 217839 h 2020365"/>
                  <a:gd name="connsiteX5" fmla="*/ 55121 w 1538324"/>
                  <a:gd name="connsiteY5" fmla="*/ 1963528 h 2020365"/>
                  <a:gd name="connsiteX6" fmla="*/ 1491623 w 1538324"/>
                  <a:gd name="connsiteY6" fmla="*/ 1556660 h 2020365"/>
                  <a:gd name="connsiteX7" fmla="*/ 1503296 w 1538324"/>
                  <a:gd name="connsiteY7" fmla="*/ 700251 h 2020365"/>
                  <a:gd name="connsiteX8" fmla="*/ 1508525 w 1538324"/>
                  <a:gd name="connsiteY8" fmla="*/ 497704 h 2020365"/>
                  <a:gd name="connsiteX0" fmla="*/ 1508525 w 1538324"/>
                  <a:gd name="connsiteY0" fmla="*/ 497704 h 2020365"/>
                  <a:gd name="connsiteX1" fmla="*/ 1530752 w 1538324"/>
                  <a:gd name="connsiteY1" fmla="*/ 66745 h 2020365"/>
                  <a:gd name="connsiteX2" fmla="*/ 1376145 w 1538324"/>
                  <a:gd name="connsiteY2" fmla="*/ 0 h 2020365"/>
                  <a:gd name="connsiteX3" fmla="*/ 497661 w 1538324"/>
                  <a:gd name="connsiteY3" fmla="*/ 85422 h 2020365"/>
                  <a:gd name="connsiteX4" fmla="*/ 53721 w 1538324"/>
                  <a:gd name="connsiteY4" fmla="*/ 217839 h 2020365"/>
                  <a:gd name="connsiteX5" fmla="*/ 55121 w 1538324"/>
                  <a:gd name="connsiteY5" fmla="*/ 1963528 h 2020365"/>
                  <a:gd name="connsiteX6" fmla="*/ 1491623 w 1538324"/>
                  <a:gd name="connsiteY6" fmla="*/ 1556660 h 2020365"/>
                  <a:gd name="connsiteX7" fmla="*/ 1503296 w 1538324"/>
                  <a:gd name="connsiteY7" fmla="*/ 700251 h 2020365"/>
                  <a:gd name="connsiteX8" fmla="*/ 1508525 w 1538324"/>
                  <a:gd name="connsiteY8" fmla="*/ 497704 h 2020365"/>
                  <a:gd name="connsiteX0" fmla="*/ 1508525 w 1538324"/>
                  <a:gd name="connsiteY0" fmla="*/ 497704 h 2020365"/>
                  <a:gd name="connsiteX1" fmla="*/ 1530752 w 1538324"/>
                  <a:gd name="connsiteY1" fmla="*/ 66745 h 2020365"/>
                  <a:gd name="connsiteX2" fmla="*/ 1376145 w 1538324"/>
                  <a:gd name="connsiteY2" fmla="*/ 0 h 2020365"/>
                  <a:gd name="connsiteX3" fmla="*/ 497661 w 1538324"/>
                  <a:gd name="connsiteY3" fmla="*/ 85422 h 2020365"/>
                  <a:gd name="connsiteX4" fmla="*/ 53721 w 1538324"/>
                  <a:gd name="connsiteY4" fmla="*/ 217839 h 2020365"/>
                  <a:gd name="connsiteX5" fmla="*/ 55121 w 1538324"/>
                  <a:gd name="connsiteY5" fmla="*/ 1963528 h 2020365"/>
                  <a:gd name="connsiteX6" fmla="*/ 1491623 w 1538324"/>
                  <a:gd name="connsiteY6" fmla="*/ 1556660 h 2020365"/>
                  <a:gd name="connsiteX7" fmla="*/ 1503296 w 1538324"/>
                  <a:gd name="connsiteY7" fmla="*/ 700251 h 2020365"/>
                  <a:gd name="connsiteX8" fmla="*/ 1508525 w 1538324"/>
                  <a:gd name="connsiteY8" fmla="*/ 497704 h 2020365"/>
                  <a:gd name="connsiteX0" fmla="*/ 1503296 w 1536660"/>
                  <a:gd name="connsiteY0" fmla="*/ 700251 h 2020365"/>
                  <a:gd name="connsiteX1" fmla="*/ 1530752 w 1536660"/>
                  <a:gd name="connsiteY1" fmla="*/ 66745 h 2020365"/>
                  <a:gd name="connsiteX2" fmla="*/ 1376145 w 1536660"/>
                  <a:gd name="connsiteY2" fmla="*/ 0 h 2020365"/>
                  <a:gd name="connsiteX3" fmla="*/ 497661 w 1536660"/>
                  <a:gd name="connsiteY3" fmla="*/ 85422 h 2020365"/>
                  <a:gd name="connsiteX4" fmla="*/ 53721 w 1536660"/>
                  <a:gd name="connsiteY4" fmla="*/ 217839 h 2020365"/>
                  <a:gd name="connsiteX5" fmla="*/ 55121 w 1536660"/>
                  <a:gd name="connsiteY5" fmla="*/ 1963528 h 2020365"/>
                  <a:gd name="connsiteX6" fmla="*/ 1491623 w 1536660"/>
                  <a:gd name="connsiteY6" fmla="*/ 1556660 h 2020365"/>
                  <a:gd name="connsiteX7" fmla="*/ 1503296 w 1536660"/>
                  <a:gd name="connsiteY7" fmla="*/ 700251 h 2020365"/>
                  <a:gd name="connsiteX0" fmla="*/ 1491623 w 1617265"/>
                  <a:gd name="connsiteY0" fmla="*/ 1556660 h 2020365"/>
                  <a:gd name="connsiteX1" fmla="*/ 1530752 w 1617265"/>
                  <a:gd name="connsiteY1" fmla="*/ 66745 h 2020365"/>
                  <a:gd name="connsiteX2" fmla="*/ 1376145 w 1617265"/>
                  <a:gd name="connsiteY2" fmla="*/ 0 h 2020365"/>
                  <a:gd name="connsiteX3" fmla="*/ 497661 w 1617265"/>
                  <a:gd name="connsiteY3" fmla="*/ 85422 h 2020365"/>
                  <a:gd name="connsiteX4" fmla="*/ 53721 w 1617265"/>
                  <a:gd name="connsiteY4" fmla="*/ 217839 h 2020365"/>
                  <a:gd name="connsiteX5" fmla="*/ 55121 w 1617265"/>
                  <a:gd name="connsiteY5" fmla="*/ 1963528 h 2020365"/>
                  <a:gd name="connsiteX6" fmla="*/ 1491623 w 1617265"/>
                  <a:gd name="connsiteY6" fmla="*/ 1556660 h 2020365"/>
                  <a:gd name="connsiteX0" fmla="*/ 1491623 w 1555268"/>
                  <a:gd name="connsiteY0" fmla="*/ 1556660 h 2020365"/>
                  <a:gd name="connsiteX1" fmla="*/ 1530752 w 1555268"/>
                  <a:gd name="connsiteY1" fmla="*/ 66745 h 2020365"/>
                  <a:gd name="connsiteX2" fmla="*/ 1376145 w 1555268"/>
                  <a:gd name="connsiteY2" fmla="*/ 0 h 2020365"/>
                  <a:gd name="connsiteX3" fmla="*/ 497661 w 1555268"/>
                  <a:gd name="connsiteY3" fmla="*/ 85422 h 2020365"/>
                  <a:gd name="connsiteX4" fmla="*/ 53721 w 1555268"/>
                  <a:gd name="connsiteY4" fmla="*/ 217839 h 2020365"/>
                  <a:gd name="connsiteX5" fmla="*/ 55121 w 1555268"/>
                  <a:gd name="connsiteY5" fmla="*/ 1963528 h 2020365"/>
                  <a:gd name="connsiteX6" fmla="*/ 1491623 w 1555268"/>
                  <a:gd name="connsiteY6" fmla="*/ 1556660 h 2020365"/>
                  <a:gd name="connsiteX0" fmla="*/ 1491623 w 1544927"/>
                  <a:gd name="connsiteY0" fmla="*/ 1556660 h 2020365"/>
                  <a:gd name="connsiteX1" fmla="*/ 1530752 w 1544927"/>
                  <a:gd name="connsiteY1" fmla="*/ 66745 h 2020365"/>
                  <a:gd name="connsiteX2" fmla="*/ 1376145 w 1544927"/>
                  <a:gd name="connsiteY2" fmla="*/ 0 h 2020365"/>
                  <a:gd name="connsiteX3" fmla="*/ 497661 w 1544927"/>
                  <a:gd name="connsiteY3" fmla="*/ 85422 h 2020365"/>
                  <a:gd name="connsiteX4" fmla="*/ 53721 w 1544927"/>
                  <a:gd name="connsiteY4" fmla="*/ 217839 h 2020365"/>
                  <a:gd name="connsiteX5" fmla="*/ 55121 w 1544927"/>
                  <a:gd name="connsiteY5" fmla="*/ 1963528 h 2020365"/>
                  <a:gd name="connsiteX6" fmla="*/ 1491623 w 1544927"/>
                  <a:gd name="connsiteY6" fmla="*/ 1556660 h 2020365"/>
                  <a:gd name="connsiteX0" fmla="*/ 1491623 w 1542702"/>
                  <a:gd name="connsiteY0" fmla="*/ 1556660 h 2020365"/>
                  <a:gd name="connsiteX1" fmla="*/ 1530752 w 1542702"/>
                  <a:gd name="connsiteY1" fmla="*/ 66745 h 2020365"/>
                  <a:gd name="connsiteX2" fmla="*/ 1376145 w 1542702"/>
                  <a:gd name="connsiteY2" fmla="*/ 0 h 2020365"/>
                  <a:gd name="connsiteX3" fmla="*/ 497661 w 1542702"/>
                  <a:gd name="connsiteY3" fmla="*/ 85422 h 2020365"/>
                  <a:gd name="connsiteX4" fmla="*/ 53721 w 1542702"/>
                  <a:gd name="connsiteY4" fmla="*/ 217839 h 2020365"/>
                  <a:gd name="connsiteX5" fmla="*/ 55121 w 1542702"/>
                  <a:gd name="connsiteY5" fmla="*/ 1963528 h 2020365"/>
                  <a:gd name="connsiteX6" fmla="*/ 1491623 w 1542702"/>
                  <a:gd name="connsiteY6" fmla="*/ 1556660 h 2020365"/>
                  <a:gd name="connsiteX0" fmla="*/ 1491623 w 1596395"/>
                  <a:gd name="connsiteY0" fmla="*/ 1556660 h 2020365"/>
                  <a:gd name="connsiteX1" fmla="*/ 1376145 w 1596395"/>
                  <a:gd name="connsiteY1" fmla="*/ 0 h 2020365"/>
                  <a:gd name="connsiteX2" fmla="*/ 497661 w 1596395"/>
                  <a:gd name="connsiteY2" fmla="*/ 85422 h 2020365"/>
                  <a:gd name="connsiteX3" fmla="*/ 53721 w 1596395"/>
                  <a:gd name="connsiteY3" fmla="*/ 217839 h 2020365"/>
                  <a:gd name="connsiteX4" fmla="*/ 55121 w 1596395"/>
                  <a:gd name="connsiteY4" fmla="*/ 1963528 h 2020365"/>
                  <a:gd name="connsiteX5" fmla="*/ 1491623 w 1596395"/>
                  <a:gd name="connsiteY5" fmla="*/ 1556660 h 2020365"/>
                  <a:gd name="connsiteX0" fmla="*/ 1491623 w 1656518"/>
                  <a:gd name="connsiteY0" fmla="*/ 1566185 h 2029890"/>
                  <a:gd name="connsiteX1" fmla="*/ 1531720 w 1656518"/>
                  <a:gd name="connsiteY1" fmla="*/ 0 h 2029890"/>
                  <a:gd name="connsiteX2" fmla="*/ 497661 w 1656518"/>
                  <a:gd name="connsiteY2" fmla="*/ 94947 h 2029890"/>
                  <a:gd name="connsiteX3" fmla="*/ 53721 w 1656518"/>
                  <a:gd name="connsiteY3" fmla="*/ 227364 h 2029890"/>
                  <a:gd name="connsiteX4" fmla="*/ 55121 w 1656518"/>
                  <a:gd name="connsiteY4" fmla="*/ 1973053 h 2029890"/>
                  <a:gd name="connsiteX5" fmla="*/ 1491623 w 1656518"/>
                  <a:gd name="connsiteY5" fmla="*/ 1566185 h 2029890"/>
                  <a:gd name="connsiteX0" fmla="*/ 1491623 w 1597479"/>
                  <a:gd name="connsiteY0" fmla="*/ 1566185 h 2029890"/>
                  <a:gd name="connsiteX1" fmla="*/ 1531720 w 1597479"/>
                  <a:gd name="connsiteY1" fmla="*/ 0 h 2029890"/>
                  <a:gd name="connsiteX2" fmla="*/ 497661 w 1597479"/>
                  <a:gd name="connsiteY2" fmla="*/ 94947 h 2029890"/>
                  <a:gd name="connsiteX3" fmla="*/ 53721 w 1597479"/>
                  <a:gd name="connsiteY3" fmla="*/ 227364 h 2029890"/>
                  <a:gd name="connsiteX4" fmla="*/ 55121 w 1597479"/>
                  <a:gd name="connsiteY4" fmla="*/ 1973053 h 2029890"/>
                  <a:gd name="connsiteX5" fmla="*/ 1491623 w 1597479"/>
                  <a:gd name="connsiteY5" fmla="*/ 1566185 h 2029890"/>
                  <a:gd name="connsiteX0" fmla="*/ 1491623 w 1531720"/>
                  <a:gd name="connsiteY0" fmla="*/ 1566185 h 2029890"/>
                  <a:gd name="connsiteX1" fmla="*/ 1531720 w 1531720"/>
                  <a:gd name="connsiteY1" fmla="*/ 0 h 2029890"/>
                  <a:gd name="connsiteX2" fmla="*/ 497661 w 1531720"/>
                  <a:gd name="connsiteY2" fmla="*/ 94947 h 2029890"/>
                  <a:gd name="connsiteX3" fmla="*/ 53721 w 1531720"/>
                  <a:gd name="connsiteY3" fmla="*/ 227364 h 2029890"/>
                  <a:gd name="connsiteX4" fmla="*/ 55121 w 1531720"/>
                  <a:gd name="connsiteY4" fmla="*/ 1973053 h 2029890"/>
                  <a:gd name="connsiteX5" fmla="*/ 1491623 w 1531720"/>
                  <a:gd name="connsiteY5" fmla="*/ 1566185 h 2029890"/>
                  <a:gd name="connsiteX0" fmla="*/ 1491623 w 1531720"/>
                  <a:gd name="connsiteY0" fmla="*/ 1566185 h 2087786"/>
                  <a:gd name="connsiteX1" fmla="*/ 1531720 w 1531720"/>
                  <a:gd name="connsiteY1" fmla="*/ 0 h 2087786"/>
                  <a:gd name="connsiteX2" fmla="*/ 497661 w 1531720"/>
                  <a:gd name="connsiteY2" fmla="*/ 94947 h 2087786"/>
                  <a:gd name="connsiteX3" fmla="*/ 53721 w 1531720"/>
                  <a:gd name="connsiteY3" fmla="*/ 227364 h 2087786"/>
                  <a:gd name="connsiteX4" fmla="*/ 55121 w 1531720"/>
                  <a:gd name="connsiteY4" fmla="*/ 1973053 h 2087786"/>
                  <a:gd name="connsiteX5" fmla="*/ 713132 w 1531720"/>
                  <a:gd name="connsiteY5" fmla="*/ 1881803 h 2087786"/>
                  <a:gd name="connsiteX6" fmla="*/ 1491623 w 1531720"/>
                  <a:gd name="connsiteY6" fmla="*/ 1566185 h 2087786"/>
                  <a:gd name="connsiteX0" fmla="*/ 1491623 w 1531720"/>
                  <a:gd name="connsiteY0" fmla="*/ 1566185 h 2038208"/>
                  <a:gd name="connsiteX1" fmla="*/ 1531720 w 1531720"/>
                  <a:gd name="connsiteY1" fmla="*/ 0 h 2038208"/>
                  <a:gd name="connsiteX2" fmla="*/ 497661 w 1531720"/>
                  <a:gd name="connsiteY2" fmla="*/ 94947 h 2038208"/>
                  <a:gd name="connsiteX3" fmla="*/ 53721 w 1531720"/>
                  <a:gd name="connsiteY3" fmla="*/ 227364 h 2038208"/>
                  <a:gd name="connsiteX4" fmla="*/ 55121 w 1531720"/>
                  <a:gd name="connsiteY4" fmla="*/ 1973053 h 2038208"/>
                  <a:gd name="connsiteX5" fmla="*/ 713132 w 1531720"/>
                  <a:gd name="connsiteY5" fmla="*/ 1881803 h 2038208"/>
                  <a:gd name="connsiteX6" fmla="*/ 1491623 w 1531720"/>
                  <a:gd name="connsiteY6" fmla="*/ 1566185 h 2038208"/>
                  <a:gd name="connsiteX0" fmla="*/ 1491623 w 1531720"/>
                  <a:gd name="connsiteY0" fmla="*/ 1566185 h 2069472"/>
                  <a:gd name="connsiteX1" fmla="*/ 1531720 w 1531720"/>
                  <a:gd name="connsiteY1" fmla="*/ 0 h 2069472"/>
                  <a:gd name="connsiteX2" fmla="*/ 497661 w 1531720"/>
                  <a:gd name="connsiteY2" fmla="*/ 94947 h 2069472"/>
                  <a:gd name="connsiteX3" fmla="*/ 53721 w 1531720"/>
                  <a:gd name="connsiteY3" fmla="*/ 227364 h 2069472"/>
                  <a:gd name="connsiteX4" fmla="*/ 55121 w 1531720"/>
                  <a:gd name="connsiteY4" fmla="*/ 1973053 h 2069472"/>
                  <a:gd name="connsiteX5" fmla="*/ 467069 w 1531720"/>
                  <a:gd name="connsiteY5" fmla="*/ 1846878 h 2069472"/>
                  <a:gd name="connsiteX6" fmla="*/ 713132 w 1531720"/>
                  <a:gd name="connsiteY6" fmla="*/ 1881803 h 2069472"/>
                  <a:gd name="connsiteX7" fmla="*/ 1491623 w 1531720"/>
                  <a:gd name="connsiteY7" fmla="*/ 1566185 h 2069472"/>
                  <a:gd name="connsiteX0" fmla="*/ 1491623 w 1531720"/>
                  <a:gd name="connsiteY0" fmla="*/ 1566185 h 2093317"/>
                  <a:gd name="connsiteX1" fmla="*/ 1531720 w 1531720"/>
                  <a:gd name="connsiteY1" fmla="*/ 0 h 2093317"/>
                  <a:gd name="connsiteX2" fmla="*/ 497661 w 1531720"/>
                  <a:gd name="connsiteY2" fmla="*/ 94947 h 2093317"/>
                  <a:gd name="connsiteX3" fmla="*/ 53721 w 1531720"/>
                  <a:gd name="connsiteY3" fmla="*/ 227364 h 2093317"/>
                  <a:gd name="connsiteX4" fmla="*/ 55121 w 1531720"/>
                  <a:gd name="connsiteY4" fmla="*/ 1973053 h 2093317"/>
                  <a:gd name="connsiteX5" fmla="*/ 500406 w 1531720"/>
                  <a:gd name="connsiteY5" fmla="*/ 1961178 h 2093317"/>
                  <a:gd name="connsiteX6" fmla="*/ 713132 w 1531720"/>
                  <a:gd name="connsiteY6" fmla="*/ 1881803 h 2093317"/>
                  <a:gd name="connsiteX7" fmla="*/ 1491623 w 1531720"/>
                  <a:gd name="connsiteY7" fmla="*/ 1566185 h 2093317"/>
                  <a:gd name="connsiteX0" fmla="*/ 1491623 w 1531720"/>
                  <a:gd name="connsiteY0" fmla="*/ 1566185 h 2093317"/>
                  <a:gd name="connsiteX1" fmla="*/ 1531720 w 1531720"/>
                  <a:gd name="connsiteY1" fmla="*/ 0 h 2093317"/>
                  <a:gd name="connsiteX2" fmla="*/ 497661 w 1531720"/>
                  <a:gd name="connsiteY2" fmla="*/ 94947 h 2093317"/>
                  <a:gd name="connsiteX3" fmla="*/ 53721 w 1531720"/>
                  <a:gd name="connsiteY3" fmla="*/ 227364 h 2093317"/>
                  <a:gd name="connsiteX4" fmla="*/ 55121 w 1531720"/>
                  <a:gd name="connsiteY4" fmla="*/ 1973053 h 2093317"/>
                  <a:gd name="connsiteX5" fmla="*/ 500406 w 1531720"/>
                  <a:gd name="connsiteY5" fmla="*/ 1961178 h 2093317"/>
                  <a:gd name="connsiteX6" fmla="*/ 713132 w 1531720"/>
                  <a:gd name="connsiteY6" fmla="*/ 1881803 h 2093317"/>
                  <a:gd name="connsiteX7" fmla="*/ 1491623 w 1531720"/>
                  <a:gd name="connsiteY7" fmla="*/ 1566185 h 2093317"/>
                  <a:gd name="connsiteX0" fmla="*/ 1491623 w 1531720"/>
                  <a:gd name="connsiteY0" fmla="*/ 1566185 h 2093317"/>
                  <a:gd name="connsiteX1" fmla="*/ 1531720 w 1531720"/>
                  <a:gd name="connsiteY1" fmla="*/ 0 h 2093317"/>
                  <a:gd name="connsiteX2" fmla="*/ 497661 w 1531720"/>
                  <a:gd name="connsiteY2" fmla="*/ 94947 h 2093317"/>
                  <a:gd name="connsiteX3" fmla="*/ 53721 w 1531720"/>
                  <a:gd name="connsiteY3" fmla="*/ 227364 h 2093317"/>
                  <a:gd name="connsiteX4" fmla="*/ 55121 w 1531720"/>
                  <a:gd name="connsiteY4" fmla="*/ 1973053 h 2093317"/>
                  <a:gd name="connsiteX5" fmla="*/ 500406 w 1531720"/>
                  <a:gd name="connsiteY5" fmla="*/ 1961178 h 2093317"/>
                  <a:gd name="connsiteX6" fmla="*/ 713132 w 1531720"/>
                  <a:gd name="connsiteY6" fmla="*/ 1881803 h 2093317"/>
                  <a:gd name="connsiteX7" fmla="*/ 1491623 w 1531720"/>
                  <a:gd name="connsiteY7" fmla="*/ 1566185 h 2093317"/>
                  <a:gd name="connsiteX0" fmla="*/ 1491623 w 1531720"/>
                  <a:gd name="connsiteY0" fmla="*/ 1566185 h 2093317"/>
                  <a:gd name="connsiteX1" fmla="*/ 1531720 w 1531720"/>
                  <a:gd name="connsiteY1" fmla="*/ 0 h 2093317"/>
                  <a:gd name="connsiteX2" fmla="*/ 497661 w 1531720"/>
                  <a:gd name="connsiteY2" fmla="*/ 94947 h 2093317"/>
                  <a:gd name="connsiteX3" fmla="*/ 53721 w 1531720"/>
                  <a:gd name="connsiteY3" fmla="*/ 227364 h 2093317"/>
                  <a:gd name="connsiteX4" fmla="*/ 55121 w 1531720"/>
                  <a:gd name="connsiteY4" fmla="*/ 1973053 h 2093317"/>
                  <a:gd name="connsiteX5" fmla="*/ 500406 w 1531720"/>
                  <a:gd name="connsiteY5" fmla="*/ 1961178 h 2093317"/>
                  <a:gd name="connsiteX6" fmla="*/ 713132 w 1531720"/>
                  <a:gd name="connsiteY6" fmla="*/ 1881803 h 2093317"/>
                  <a:gd name="connsiteX7" fmla="*/ 1491623 w 1531720"/>
                  <a:gd name="connsiteY7" fmla="*/ 1566185 h 2093317"/>
                  <a:gd name="connsiteX0" fmla="*/ 1491623 w 1531720"/>
                  <a:gd name="connsiteY0" fmla="*/ 1566185 h 2093317"/>
                  <a:gd name="connsiteX1" fmla="*/ 1531720 w 1531720"/>
                  <a:gd name="connsiteY1" fmla="*/ 0 h 2093317"/>
                  <a:gd name="connsiteX2" fmla="*/ 497661 w 1531720"/>
                  <a:gd name="connsiteY2" fmla="*/ 94947 h 2093317"/>
                  <a:gd name="connsiteX3" fmla="*/ 53721 w 1531720"/>
                  <a:gd name="connsiteY3" fmla="*/ 227364 h 2093317"/>
                  <a:gd name="connsiteX4" fmla="*/ 55121 w 1531720"/>
                  <a:gd name="connsiteY4" fmla="*/ 1973053 h 2093317"/>
                  <a:gd name="connsiteX5" fmla="*/ 500406 w 1531720"/>
                  <a:gd name="connsiteY5" fmla="*/ 1961178 h 2093317"/>
                  <a:gd name="connsiteX6" fmla="*/ 713132 w 1531720"/>
                  <a:gd name="connsiteY6" fmla="*/ 1881803 h 2093317"/>
                  <a:gd name="connsiteX7" fmla="*/ 1491623 w 1531720"/>
                  <a:gd name="connsiteY7" fmla="*/ 1566185 h 2093317"/>
                  <a:gd name="connsiteX0" fmla="*/ 1491623 w 1531720"/>
                  <a:gd name="connsiteY0" fmla="*/ 1566185 h 2093317"/>
                  <a:gd name="connsiteX1" fmla="*/ 1531720 w 1531720"/>
                  <a:gd name="connsiteY1" fmla="*/ 0 h 2093317"/>
                  <a:gd name="connsiteX2" fmla="*/ 497661 w 1531720"/>
                  <a:gd name="connsiteY2" fmla="*/ 94947 h 2093317"/>
                  <a:gd name="connsiteX3" fmla="*/ 53721 w 1531720"/>
                  <a:gd name="connsiteY3" fmla="*/ 227364 h 2093317"/>
                  <a:gd name="connsiteX4" fmla="*/ 55121 w 1531720"/>
                  <a:gd name="connsiteY4" fmla="*/ 1973053 h 2093317"/>
                  <a:gd name="connsiteX5" fmla="*/ 500406 w 1531720"/>
                  <a:gd name="connsiteY5" fmla="*/ 1961178 h 2093317"/>
                  <a:gd name="connsiteX6" fmla="*/ 713132 w 1531720"/>
                  <a:gd name="connsiteY6" fmla="*/ 1881803 h 2093317"/>
                  <a:gd name="connsiteX7" fmla="*/ 1491623 w 1531720"/>
                  <a:gd name="connsiteY7" fmla="*/ 1566185 h 2093317"/>
                  <a:gd name="connsiteX0" fmla="*/ 1491623 w 1531720"/>
                  <a:gd name="connsiteY0" fmla="*/ 1566185 h 2093317"/>
                  <a:gd name="connsiteX1" fmla="*/ 1531720 w 1531720"/>
                  <a:gd name="connsiteY1" fmla="*/ 0 h 2093317"/>
                  <a:gd name="connsiteX2" fmla="*/ 497661 w 1531720"/>
                  <a:gd name="connsiteY2" fmla="*/ 94947 h 2093317"/>
                  <a:gd name="connsiteX3" fmla="*/ 53721 w 1531720"/>
                  <a:gd name="connsiteY3" fmla="*/ 227364 h 2093317"/>
                  <a:gd name="connsiteX4" fmla="*/ 55121 w 1531720"/>
                  <a:gd name="connsiteY4" fmla="*/ 1973053 h 2093317"/>
                  <a:gd name="connsiteX5" fmla="*/ 500406 w 1531720"/>
                  <a:gd name="connsiteY5" fmla="*/ 1961178 h 2093317"/>
                  <a:gd name="connsiteX6" fmla="*/ 713132 w 1531720"/>
                  <a:gd name="connsiteY6" fmla="*/ 1881803 h 2093317"/>
                  <a:gd name="connsiteX7" fmla="*/ 1491623 w 1531720"/>
                  <a:gd name="connsiteY7" fmla="*/ 1566185 h 2093317"/>
                  <a:gd name="connsiteX0" fmla="*/ 1491623 w 1531720"/>
                  <a:gd name="connsiteY0" fmla="*/ 1566185 h 2095458"/>
                  <a:gd name="connsiteX1" fmla="*/ 1531720 w 1531720"/>
                  <a:gd name="connsiteY1" fmla="*/ 0 h 2095458"/>
                  <a:gd name="connsiteX2" fmla="*/ 497661 w 1531720"/>
                  <a:gd name="connsiteY2" fmla="*/ 94947 h 2095458"/>
                  <a:gd name="connsiteX3" fmla="*/ 53721 w 1531720"/>
                  <a:gd name="connsiteY3" fmla="*/ 227364 h 2095458"/>
                  <a:gd name="connsiteX4" fmla="*/ 55121 w 1531720"/>
                  <a:gd name="connsiteY4" fmla="*/ 1973053 h 2095458"/>
                  <a:gd name="connsiteX5" fmla="*/ 500406 w 1531720"/>
                  <a:gd name="connsiteY5" fmla="*/ 1961178 h 2095458"/>
                  <a:gd name="connsiteX6" fmla="*/ 713132 w 1531720"/>
                  <a:gd name="connsiteY6" fmla="*/ 1881803 h 2095458"/>
                  <a:gd name="connsiteX7" fmla="*/ 1491623 w 1531720"/>
                  <a:gd name="connsiteY7" fmla="*/ 1566185 h 2095458"/>
                  <a:gd name="connsiteX0" fmla="*/ 1491623 w 1531720"/>
                  <a:gd name="connsiteY0" fmla="*/ 1566185 h 2032690"/>
                  <a:gd name="connsiteX1" fmla="*/ 1531720 w 1531720"/>
                  <a:gd name="connsiteY1" fmla="*/ 0 h 2032690"/>
                  <a:gd name="connsiteX2" fmla="*/ 497661 w 1531720"/>
                  <a:gd name="connsiteY2" fmla="*/ 94947 h 2032690"/>
                  <a:gd name="connsiteX3" fmla="*/ 53721 w 1531720"/>
                  <a:gd name="connsiteY3" fmla="*/ 227364 h 2032690"/>
                  <a:gd name="connsiteX4" fmla="*/ 55121 w 1531720"/>
                  <a:gd name="connsiteY4" fmla="*/ 1973053 h 2032690"/>
                  <a:gd name="connsiteX5" fmla="*/ 500406 w 1531720"/>
                  <a:gd name="connsiteY5" fmla="*/ 1961178 h 2032690"/>
                  <a:gd name="connsiteX6" fmla="*/ 713132 w 1531720"/>
                  <a:gd name="connsiteY6" fmla="*/ 1881803 h 2032690"/>
                  <a:gd name="connsiteX7" fmla="*/ 1491623 w 1531720"/>
                  <a:gd name="connsiteY7" fmla="*/ 1566185 h 2032690"/>
                  <a:gd name="connsiteX0" fmla="*/ 1491623 w 1531720"/>
                  <a:gd name="connsiteY0" fmla="*/ 1566185 h 2032690"/>
                  <a:gd name="connsiteX1" fmla="*/ 1531720 w 1531720"/>
                  <a:gd name="connsiteY1" fmla="*/ 0 h 2032690"/>
                  <a:gd name="connsiteX2" fmla="*/ 497661 w 1531720"/>
                  <a:gd name="connsiteY2" fmla="*/ 94947 h 2032690"/>
                  <a:gd name="connsiteX3" fmla="*/ 53721 w 1531720"/>
                  <a:gd name="connsiteY3" fmla="*/ 227364 h 2032690"/>
                  <a:gd name="connsiteX4" fmla="*/ 55121 w 1531720"/>
                  <a:gd name="connsiteY4" fmla="*/ 1973053 h 2032690"/>
                  <a:gd name="connsiteX5" fmla="*/ 500406 w 1531720"/>
                  <a:gd name="connsiteY5" fmla="*/ 1961178 h 2032690"/>
                  <a:gd name="connsiteX6" fmla="*/ 713132 w 1531720"/>
                  <a:gd name="connsiteY6" fmla="*/ 1881803 h 2032690"/>
                  <a:gd name="connsiteX7" fmla="*/ 1491623 w 1531720"/>
                  <a:gd name="connsiteY7" fmla="*/ 1566185 h 2032690"/>
                  <a:gd name="connsiteX0" fmla="*/ 1491623 w 1531720"/>
                  <a:gd name="connsiteY0" fmla="*/ 1566185 h 2032690"/>
                  <a:gd name="connsiteX1" fmla="*/ 1531720 w 1531720"/>
                  <a:gd name="connsiteY1" fmla="*/ 0 h 2032690"/>
                  <a:gd name="connsiteX2" fmla="*/ 497661 w 1531720"/>
                  <a:gd name="connsiteY2" fmla="*/ 94947 h 2032690"/>
                  <a:gd name="connsiteX3" fmla="*/ 53721 w 1531720"/>
                  <a:gd name="connsiteY3" fmla="*/ 227364 h 2032690"/>
                  <a:gd name="connsiteX4" fmla="*/ 55121 w 1531720"/>
                  <a:gd name="connsiteY4" fmla="*/ 1973053 h 2032690"/>
                  <a:gd name="connsiteX5" fmla="*/ 500406 w 1531720"/>
                  <a:gd name="connsiteY5" fmla="*/ 1961178 h 2032690"/>
                  <a:gd name="connsiteX6" fmla="*/ 713132 w 1531720"/>
                  <a:gd name="connsiteY6" fmla="*/ 1881803 h 2032690"/>
                  <a:gd name="connsiteX7" fmla="*/ 1491623 w 1531720"/>
                  <a:gd name="connsiteY7" fmla="*/ 1566185 h 2032690"/>
                  <a:gd name="connsiteX0" fmla="*/ 1491623 w 1531720"/>
                  <a:gd name="connsiteY0" fmla="*/ 1566185 h 2032690"/>
                  <a:gd name="connsiteX1" fmla="*/ 1531720 w 1531720"/>
                  <a:gd name="connsiteY1" fmla="*/ 0 h 2032690"/>
                  <a:gd name="connsiteX2" fmla="*/ 497661 w 1531720"/>
                  <a:gd name="connsiteY2" fmla="*/ 94947 h 2032690"/>
                  <a:gd name="connsiteX3" fmla="*/ 53721 w 1531720"/>
                  <a:gd name="connsiteY3" fmla="*/ 227364 h 2032690"/>
                  <a:gd name="connsiteX4" fmla="*/ 55121 w 1531720"/>
                  <a:gd name="connsiteY4" fmla="*/ 1973053 h 2032690"/>
                  <a:gd name="connsiteX5" fmla="*/ 500406 w 1531720"/>
                  <a:gd name="connsiteY5" fmla="*/ 1961178 h 2032690"/>
                  <a:gd name="connsiteX6" fmla="*/ 713132 w 1531720"/>
                  <a:gd name="connsiteY6" fmla="*/ 1881803 h 2032690"/>
                  <a:gd name="connsiteX7" fmla="*/ 1491623 w 1531720"/>
                  <a:gd name="connsiteY7" fmla="*/ 1566185 h 2032690"/>
                  <a:gd name="connsiteX0" fmla="*/ 1491623 w 1531720"/>
                  <a:gd name="connsiteY0" fmla="*/ 1566185 h 2032690"/>
                  <a:gd name="connsiteX1" fmla="*/ 1531720 w 1531720"/>
                  <a:gd name="connsiteY1" fmla="*/ 0 h 2032690"/>
                  <a:gd name="connsiteX2" fmla="*/ 497661 w 1531720"/>
                  <a:gd name="connsiteY2" fmla="*/ 94947 h 2032690"/>
                  <a:gd name="connsiteX3" fmla="*/ 53721 w 1531720"/>
                  <a:gd name="connsiteY3" fmla="*/ 227364 h 2032690"/>
                  <a:gd name="connsiteX4" fmla="*/ 55121 w 1531720"/>
                  <a:gd name="connsiteY4" fmla="*/ 1973053 h 2032690"/>
                  <a:gd name="connsiteX5" fmla="*/ 500406 w 1531720"/>
                  <a:gd name="connsiteY5" fmla="*/ 1961178 h 2032690"/>
                  <a:gd name="connsiteX6" fmla="*/ 713132 w 1531720"/>
                  <a:gd name="connsiteY6" fmla="*/ 1881803 h 2032690"/>
                  <a:gd name="connsiteX7" fmla="*/ 1491623 w 1531720"/>
                  <a:gd name="connsiteY7" fmla="*/ 1566185 h 2032690"/>
                  <a:gd name="connsiteX0" fmla="*/ 1491623 w 1531720"/>
                  <a:gd name="connsiteY0" fmla="*/ 1566185 h 2032690"/>
                  <a:gd name="connsiteX1" fmla="*/ 1531720 w 1531720"/>
                  <a:gd name="connsiteY1" fmla="*/ 0 h 2032690"/>
                  <a:gd name="connsiteX2" fmla="*/ 497661 w 1531720"/>
                  <a:gd name="connsiteY2" fmla="*/ 94947 h 2032690"/>
                  <a:gd name="connsiteX3" fmla="*/ 53721 w 1531720"/>
                  <a:gd name="connsiteY3" fmla="*/ 227364 h 2032690"/>
                  <a:gd name="connsiteX4" fmla="*/ 55121 w 1531720"/>
                  <a:gd name="connsiteY4" fmla="*/ 1973053 h 2032690"/>
                  <a:gd name="connsiteX5" fmla="*/ 500406 w 1531720"/>
                  <a:gd name="connsiteY5" fmla="*/ 1961178 h 2032690"/>
                  <a:gd name="connsiteX6" fmla="*/ 713132 w 1531720"/>
                  <a:gd name="connsiteY6" fmla="*/ 1881803 h 2032690"/>
                  <a:gd name="connsiteX7" fmla="*/ 1491623 w 1531720"/>
                  <a:gd name="connsiteY7" fmla="*/ 1566185 h 2032690"/>
                  <a:gd name="connsiteX0" fmla="*/ 1491623 w 1531720"/>
                  <a:gd name="connsiteY0" fmla="*/ 1566185 h 2032690"/>
                  <a:gd name="connsiteX1" fmla="*/ 1531720 w 1531720"/>
                  <a:gd name="connsiteY1" fmla="*/ 0 h 2032690"/>
                  <a:gd name="connsiteX2" fmla="*/ 497661 w 1531720"/>
                  <a:gd name="connsiteY2" fmla="*/ 94947 h 2032690"/>
                  <a:gd name="connsiteX3" fmla="*/ 53721 w 1531720"/>
                  <a:gd name="connsiteY3" fmla="*/ 227364 h 2032690"/>
                  <a:gd name="connsiteX4" fmla="*/ 55121 w 1531720"/>
                  <a:gd name="connsiteY4" fmla="*/ 1973053 h 2032690"/>
                  <a:gd name="connsiteX5" fmla="*/ 500406 w 1531720"/>
                  <a:gd name="connsiteY5" fmla="*/ 1961178 h 2032690"/>
                  <a:gd name="connsiteX6" fmla="*/ 713132 w 1531720"/>
                  <a:gd name="connsiteY6" fmla="*/ 1881803 h 2032690"/>
                  <a:gd name="connsiteX7" fmla="*/ 1491623 w 1531720"/>
                  <a:gd name="connsiteY7" fmla="*/ 1566185 h 2032690"/>
                  <a:gd name="connsiteX0" fmla="*/ 1491623 w 1531720"/>
                  <a:gd name="connsiteY0" fmla="*/ 1566185 h 2032690"/>
                  <a:gd name="connsiteX1" fmla="*/ 1531720 w 1531720"/>
                  <a:gd name="connsiteY1" fmla="*/ 0 h 2032690"/>
                  <a:gd name="connsiteX2" fmla="*/ 497661 w 1531720"/>
                  <a:gd name="connsiteY2" fmla="*/ 94947 h 2032690"/>
                  <a:gd name="connsiteX3" fmla="*/ 53721 w 1531720"/>
                  <a:gd name="connsiteY3" fmla="*/ 227364 h 2032690"/>
                  <a:gd name="connsiteX4" fmla="*/ 55121 w 1531720"/>
                  <a:gd name="connsiteY4" fmla="*/ 1973053 h 2032690"/>
                  <a:gd name="connsiteX5" fmla="*/ 500406 w 1531720"/>
                  <a:gd name="connsiteY5" fmla="*/ 1961178 h 2032690"/>
                  <a:gd name="connsiteX6" fmla="*/ 713132 w 1531720"/>
                  <a:gd name="connsiteY6" fmla="*/ 1881803 h 2032690"/>
                  <a:gd name="connsiteX7" fmla="*/ 1491623 w 1531720"/>
                  <a:gd name="connsiteY7" fmla="*/ 1566185 h 2032690"/>
                  <a:gd name="connsiteX0" fmla="*/ 1491623 w 1531720"/>
                  <a:gd name="connsiteY0" fmla="*/ 1566185 h 2032690"/>
                  <a:gd name="connsiteX1" fmla="*/ 1531720 w 1531720"/>
                  <a:gd name="connsiteY1" fmla="*/ 0 h 2032690"/>
                  <a:gd name="connsiteX2" fmla="*/ 497661 w 1531720"/>
                  <a:gd name="connsiteY2" fmla="*/ 94947 h 2032690"/>
                  <a:gd name="connsiteX3" fmla="*/ 53721 w 1531720"/>
                  <a:gd name="connsiteY3" fmla="*/ 227364 h 2032690"/>
                  <a:gd name="connsiteX4" fmla="*/ 55121 w 1531720"/>
                  <a:gd name="connsiteY4" fmla="*/ 1973053 h 2032690"/>
                  <a:gd name="connsiteX5" fmla="*/ 500406 w 1531720"/>
                  <a:gd name="connsiteY5" fmla="*/ 1961178 h 2032690"/>
                  <a:gd name="connsiteX6" fmla="*/ 713132 w 1531720"/>
                  <a:gd name="connsiteY6" fmla="*/ 1881803 h 2032690"/>
                  <a:gd name="connsiteX7" fmla="*/ 1491623 w 1531720"/>
                  <a:gd name="connsiteY7" fmla="*/ 1566185 h 2032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31720" h="2032690">
                    <a:moveTo>
                      <a:pt x="1491623" y="1566185"/>
                    </a:moveTo>
                    <a:cubicBezTo>
                      <a:pt x="1553044" y="1226230"/>
                      <a:pt x="1517992" y="296006"/>
                      <a:pt x="1531720" y="0"/>
                    </a:cubicBezTo>
                    <a:cubicBezTo>
                      <a:pt x="1384145" y="13696"/>
                      <a:pt x="718330" y="58905"/>
                      <a:pt x="497661" y="94947"/>
                    </a:cubicBezTo>
                    <a:cubicBezTo>
                      <a:pt x="250960" y="133094"/>
                      <a:pt x="131182" y="180253"/>
                      <a:pt x="53721" y="227364"/>
                    </a:cubicBezTo>
                    <a:cubicBezTo>
                      <a:pt x="18734" y="276919"/>
                      <a:pt x="-48004" y="1439310"/>
                      <a:pt x="55121" y="1973053"/>
                    </a:cubicBezTo>
                    <a:cubicBezTo>
                      <a:pt x="55750" y="2101685"/>
                      <a:pt x="339938" y="1985911"/>
                      <a:pt x="500406" y="1961178"/>
                    </a:cubicBezTo>
                    <a:cubicBezTo>
                      <a:pt x="416399" y="1801507"/>
                      <a:pt x="707474" y="1699985"/>
                      <a:pt x="713132" y="1881803"/>
                    </a:cubicBezTo>
                    <a:cubicBezTo>
                      <a:pt x="952549" y="1813992"/>
                      <a:pt x="1104367" y="1730594"/>
                      <a:pt x="1491623" y="1566185"/>
                    </a:cubicBezTo>
                    <a:close/>
                  </a:path>
                </a:pathLst>
              </a:custGeom>
              <a:solidFill>
                <a:srgbClr val="FEF37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DC56469-ACA0-4A15-8220-CBCE22DA6C05}"/>
                  </a:ext>
                </a:extLst>
              </p:cNvPr>
              <p:cNvSpPr/>
              <p:nvPr/>
            </p:nvSpPr>
            <p:spPr>
              <a:xfrm>
                <a:off x="10450738" y="4040187"/>
                <a:ext cx="224864" cy="3733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46FB6F9F-66BA-4CD9-8591-B5694CA81A44}"/>
                  </a:ext>
                </a:extLst>
              </p:cNvPr>
              <p:cNvSpPr/>
              <p:nvPr/>
            </p:nvSpPr>
            <p:spPr>
              <a:xfrm>
                <a:off x="10130063" y="4923553"/>
                <a:ext cx="136525" cy="1614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A047652-8086-4121-BB94-DBD8E0FCC7E2}"/>
                </a:ext>
              </a:extLst>
            </p:cNvPr>
            <p:cNvSpPr/>
            <p:nvPr/>
          </p:nvSpPr>
          <p:spPr>
            <a:xfrm>
              <a:off x="3901195" y="3608558"/>
              <a:ext cx="267580" cy="2887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2052BFE-8FA8-47FB-9493-C5DC4653657B}"/>
                </a:ext>
              </a:extLst>
            </p:cNvPr>
            <p:cNvSpPr/>
            <p:nvPr/>
          </p:nvSpPr>
          <p:spPr>
            <a:xfrm>
              <a:off x="4195763" y="4759775"/>
              <a:ext cx="136525" cy="1614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D01C0C1-B7C9-4A0E-8990-E5F5CE2A7C68}"/>
              </a:ext>
            </a:extLst>
          </p:cNvPr>
          <p:cNvGrpSpPr/>
          <p:nvPr/>
        </p:nvGrpSpPr>
        <p:grpSpPr>
          <a:xfrm>
            <a:off x="4824760" y="-76986"/>
            <a:ext cx="1528937" cy="2017745"/>
            <a:chOff x="3925714" y="3343033"/>
            <a:chExt cx="1528937" cy="201774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A24B4C0-2CBC-4D27-BB7F-1306464EDD04}"/>
                </a:ext>
              </a:extLst>
            </p:cNvPr>
            <p:cNvGrpSpPr/>
            <p:nvPr/>
          </p:nvGrpSpPr>
          <p:grpSpPr>
            <a:xfrm>
              <a:off x="3925714" y="3343033"/>
              <a:ext cx="1528937" cy="2017745"/>
              <a:chOff x="2974383" y="3326784"/>
              <a:chExt cx="1528937" cy="2017745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94E13FA7-3CB9-4A17-938F-BE40FB6485A6}"/>
                  </a:ext>
                </a:extLst>
              </p:cNvPr>
              <p:cNvGrpSpPr/>
              <p:nvPr/>
            </p:nvGrpSpPr>
            <p:grpSpPr>
              <a:xfrm>
                <a:off x="2974383" y="3326784"/>
                <a:ext cx="1528937" cy="2017745"/>
                <a:chOff x="10004058" y="3606451"/>
                <a:chExt cx="1528937" cy="2017745"/>
              </a:xfrm>
            </p:grpSpPr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45F0BB91-D1C4-4FEF-8419-344767FEEABB}"/>
                    </a:ext>
                  </a:extLst>
                </p:cNvPr>
                <p:cNvSpPr/>
                <p:nvPr/>
              </p:nvSpPr>
              <p:spPr>
                <a:xfrm>
                  <a:off x="10004058" y="3606451"/>
                  <a:ext cx="1528937" cy="2017745"/>
                </a:xfrm>
                <a:custGeom>
                  <a:avLst/>
                  <a:gdLst>
                    <a:gd name="connsiteX0" fmla="*/ 1488142 w 1488142"/>
                    <a:gd name="connsiteY0" fmla="*/ 546847 h 2061883"/>
                    <a:gd name="connsiteX1" fmla="*/ 1488142 w 1488142"/>
                    <a:gd name="connsiteY1" fmla="*/ 0 h 2061883"/>
                    <a:gd name="connsiteX2" fmla="*/ 466165 w 1488142"/>
                    <a:gd name="connsiteY2" fmla="*/ 107577 h 2061883"/>
                    <a:gd name="connsiteX3" fmla="*/ 304800 w 1488142"/>
                    <a:gd name="connsiteY3" fmla="*/ 134471 h 2061883"/>
                    <a:gd name="connsiteX4" fmla="*/ 0 w 1488142"/>
                    <a:gd name="connsiteY4" fmla="*/ 224118 h 2061883"/>
                    <a:gd name="connsiteX5" fmla="*/ 53789 w 1488142"/>
                    <a:gd name="connsiteY5" fmla="*/ 2061883 h 2061883"/>
                    <a:gd name="connsiteX6" fmla="*/ 1479177 w 1488142"/>
                    <a:gd name="connsiteY6" fmla="*/ 1586753 h 2061883"/>
                    <a:gd name="connsiteX7" fmla="*/ 1470212 w 1488142"/>
                    <a:gd name="connsiteY7" fmla="*/ 735106 h 2061883"/>
                    <a:gd name="connsiteX8" fmla="*/ 1488142 w 1488142"/>
                    <a:gd name="connsiteY8" fmla="*/ 546847 h 2061883"/>
                    <a:gd name="connsiteX0" fmla="*/ 1488142 w 1491192"/>
                    <a:gd name="connsiteY0" fmla="*/ 546847 h 2061883"/>
                    <a:gd name="connsiteX1" fmla="*/ 1488142 w 1491192"/>
                    <a:gd name="connsiteY1" fmla="*/ 0 h 2061883"/>
                    <a:gd name="connsiteX2" fmla="*/ 466165 w 1491192"/>
                    <a:gd name="connsiteY2" fmla="*/ 107577 h 2061883"/>
                    <a:gd name="connsiteX3" fmla="*/ 304800 w 1491192"/>
                    <a:gd name="connsiteY3" fmla="*/ 134471 h 2061883"/>
                    <a:gd name="connsiteX4" fmla="*/ 0 w 1491192"/>
                    <a:gd name="connsiteY4" fmla="*/ 224118 h 2061883"/>
                    <a:gd name="connsiteX5" fmla="*/ 53789 w 1491192"/>
                    <a:gd name="connsiteY5" fmla="*/ 2061883 h 2061883"/>
                    <a:gd name="connsiteX6" fmla="*/ 1479177 w 1491192"/>
                    <a:gd name="connsiteY6" fmla="*/ 1586753 h 2061883"/>
                    <a:gd name="connsiteX7" fmla="*/ 1490850 w 1491192"/>
                    <a:gd name="connsiteY7" fmla="*/ 730344 h 2061883"/>
                    <a:gd name="connsiteX8" fmla="*/ 1488142 w 1491192"/>
                    <a:gd name="connsiteY8" fmla="*/ 546847 h 2061883"/>
                    <a:gd name="connsiteX0" fmla="*/ 1496079 w 1496159"/>
                    <a:gd name="connsiteY0" fmla="*/ 527797 h 2061883"/>
                    <a:gd name="connsiteX1" fmla="*/ 1488142 w 1496159"/>
                    <a:gd name="connsiteY1" fmla="*/ 0 h 2061883"/>
                    <a:gd name="connsiteX2" fmla="*/ 466165 w 1496159"/>
                    <a:gd name="connsiteY2" fmla="*/ 107577 h 2061883"/>
                    <a:gd name="connsiteX3" fmla="*/ 304800 w 1496159"/>
                    <a:gd name="connsiteY3" fmla="*/ 134471 h 2061883"/>
                    <a:gd name="connsiteX4" fmla="*/ 0 w 1496159"/>
                    <a:gd name="connsiteY4" fmla="*/ 224118 h 2061883"/>
                    <a:gd name="connsiteX5" fmla="*/ 53789 w 1496159"/>
                    <a:gd name="connsiteY5" fmla="*/ 2061883 h 2061883"/>
                    <a:gd name="connsiteX6" fmla="*/ 1479177 w 1496159"/>
                    <a:gd name="connsiteY6" fmla="*/ 1586753 h 2061883"/>
                    <a:gd name="connsiteX7" fmla="*/ 1490850 w 1496159"/>
                    <a:gd name="connsiteY7" fmla="*/ 730344 h 2061883"/>
                    <a:gd name="connsiteX8" fmla="*/ 1496079 w 1496159"/>
                    <a:gd name="connsiteY8" fmla="*/ 527797 h 2061883"/>
                    <a:gd name="connsiteX0" fmla="*/ 1496079 w 1507192"/>
                    <a:gd name="connsiteY0" fmla="*/ 516684 h 2050770"/>
                    <a:gd name="connsiteX1" fmla="*/ 1507192 w 1507192"/>
                    <a:gd name="connsiteY1" fmla="*/ 0 h 2050770"/>
                    <a:gd name="connsiteX2" fmla="*/ 466165 w 1507192"/>
                    <a:gd name="connsiteY2" fmla="*/ 96464 h 2050770"/>
                    <a:gd name="connsiteX3" fmla="*/ 304800 w 1507192"/>
                    <a:gd name="connsiteY3" fmla="*/ 123358 h 2050770"/>
                    <a:gd name="connsiteX4" fmla="*/ 0 w 1507192"/>
                    <a:gd name="connsiteY4" fmla="*/ 213005 h 2050770"/>
                    <a:gd name="connsiteX5" fmla="*/ 53789 w 1507192"/>
                    <a:gd name="connsiteY5" fmla="*/ 2050770 h 2050770"/>
                    <a:gd name="connsiteX6" fmla="*/ 1479177 w 1507192"/>
                    <a:gd name="connsiteY6" fmla="*/ 1575640 h 2050770"/>
                    <a:gd name="connsiteX7" fmla="*/ 1490850 w 1507192"/>
                    <a:gd name="connsiteY7" fmla="*/ 719231 h 2050770"/>
                    <a:gd name="connsiteX8" fmla="*/ 1496079 w 1507192"/>
                    <a:gd name="connsiteY8" fmla="*/ 516684 h 2050770"/>
                    <a:gd name="connsiteX0" fmla="*/ 1461154 w 1472267"/>
                    <a:gd name="connsiteY0" fmla="*/ 516684 h 2050770"/>
                    <a:gd name="connsiteX1" fmla="*/ 1472267 w 1472267"/>
                    <a:gd name="connsiteY1" fmla="*/ 0 h 2050770"/>
                    <a:gd name="connsiteX2" fmla="*/ 431240 w 1472267"/>
                    <a:gd name="connsiteY2" fmla="*/ 96464 h 2050770"/>
                    <a:gd name="connsiteX3" fmla="*/ 269875 w 1472267"/>
                    <a:gd name="connsiteY3" fmla="*/ 123358 h 2050770"/>
                    <a:gd name="connsiteX4" fmla="*/ 0 w 1472267"/>
                    <a:gd name="connsiteY4" fmla="*/ 220943 h 2050770"/>
                    <a:gd name="connsiteX5" fmla="*/ 18864 w 1472267"/>
                    <a:gd name="connsiteY5" fmla="*/ 2050770 h 2050770"/>
                    <a:gd name="connsiteX6" fmla="*/ 1444252 w 1472267"/>
                    <a:gd name="connsiteY6" fmla="*/ 1575640 h 2050770"/>
                    <a:gd name="connsiteX7" fmla="*/ 1455925 w 1472267"/>
                    <a:gd name="connsiteY7" fmla="*/ 719231 h 2050770"/>
                    <a:gd name="connsiteX8" fmla="*/ 1461154 w 1472267"/>
                    <a:gd name="connsiteY8" fmla="*/ 516684 h 2050770"/>
                    <a:gd name="connsiteX0" fmla="*/ 1470679 w 1481792"/>
                    <a:gd name="connsiteY0" fmla="*/ 516684 h 2050770"/>
                    <a:gd name="connsiteX1" fmla="*/ 1481792 w 1481792"/>
                    <a:gd name="connsiteY1" fmla="*/ 0 h 2050770"/>
                    <a:gd name="connsiteX2" fmla="*/ 440765 w 1481792"/>
                    <a:gd name="connsiteY2" fmla="*/ 96464 h 2050770"/>
                    <a:gd name="connsiteX3" fmla="*/ 279400 w 1481792"/>
                    <a:gd name="connsiteY3" fmla="*/ 123358 h 2050770"/>
                    <a:gd name="connsiteX4" fmla="*/ 0 w 1481792"/>
                    <a:gd name="connsiteY4" fmla="*/ 220943 h 2050770"/>
                    <a:gd name="connsiteX5" fmla="*/ 28389 w 1481792"/>
                    <a:gd name="connsiteY5" fmla="*/ 2050770 h 2050770"/>
                    <a:gd name="connsiteX6" fmla="*/ 1453777 w 1481792"/>
                    <a:gd name="connsiteY6" fmla="*/ 1575640 h 2050770"/>
                    <a:gd name="connsiteX7" fmla="*/ 1465450 w 1481792"/>
                    <a:gd name="connsiteY7" fmla="*/ 719231 h 2050770"/>
                    <a:gd name="connsiteX8" fmla="*/ 1470679 w 1481792"/>
                    <a:gd name="connsiteY8" fmla="*/ 516684 h 2050770"/>
                    <a:gd name="connsiteX0" fmla="*/ 1470679 w 1481792"/>
                    <a:gd name="connsiteY0" fmla="*/ 516684 h 2026958"/>
                    <a:gd name="connsiteX1" fmla="*/ 1481792 w 1481792"/>
                    <a:gd name="connsiteY1" fmla="*/ 0 h 2026958"/>
                    <a:gd name="connsiteX2" fmla="*/ 440765 w 1481792"/>
                    <a:gd name="connsiteY2" fmla="*/ 96464 h 2026958"/>
                    <a:gd name="connsiteX3" fmla="*/ 279400 w 1481792"/>
                    <a:gd name="connsiteY3" fmla="*/ 123358 h 2026958"/>
                    <a:gd name="connsiteX4" fmla="*/ 0 w 1481792"/>
                    <a:gd name="connsiteY4" fmla="*/ 220943 h 2026958"/>
                    <a:gd name="connsiteX5" fmla="*/ 128401 w 1481792"/>
                    <a:gd name="connsiteY5" fmla="*/ 2026958 h 2026958"/>
                    <a:gd name="connsiteX6" fmla="*/ 1453777 w 1481792"/>
                    <a:gd name="connsiteY6" fmla="*/ 1575640 h 2026958"/>
                    <a:gd name="connsiteX7" fmla="*/ 1465450 w 1481792"/>
                    <a:gd name="connsiteY7" fmla="*/ 719231 h 2026958"/>
                    <a:gd name="connsiteX8" fmla="*/ 1470679 w 1481792"/>
                    <a:gd name="connsiteY8" fmla="*/ 516684 h 2026958"/>
                    <a:gd name="connsiteX0" fmla="*/ 1470679 w 1481792"/>
                    <a:gd name="connsiteY0" fmla="*/ 516684 h 2026958"/>
                    <a:gd name="connsiteX1" fmla="*/ 1481792 w 1481792"/>
                    <a:gd name="connsiteY1" fmla="*/ 0 h 2026958"/>
                    <a:gd name="connsiteX2" fmla="*/ 440765 w 1481792"/>
                    <a:gd name="connsiteY2" fmla="*/ 96464 h 2026958"/>
                    <a:gd name="connsiteX3" fmla="*/ 279400 w 1481792"/>
                    <a:gd name="connsiteY3" fmla="*/ 123358 h 2026958"/>
                    <a:gd name="connsiteX4" fmla="*/ 0 w 1481792"/>
                    <a:gd name="connsiteY4" fmla="*/ 220943 h 2026958"/>
                    <a:gd name="connsiteX5" fmla="*/ 128401 w 1481792"/>
                    <a:gd name="connsiteY5" fmla="*/ 2026958 h 2026958"/>
                    <a:gd name="connsiteX6" fmla="*/ 1453777 w 1481792"/>
                    <a:gd name="connsiteY6" fmla="*/ 1575640 h 2026958"/>
                    <a:gd name="connsiteX7" fmla="*/ 1465450 w 1481792"/>
                    <a:gd name="connsiteY7" fmla="*/ 719231 h 2026958"/>
                    <a:gd name="connsiteX8" fmla="*/ 1470679 w 1481792"/>
                    <a:gd name="connsiteY8" fmla="*/ 516684 h 2026958"/>
                    <a:gd name="connsiteX0" fmla="*/ 1470679 w 1481792"/>
                    <a:gd name="connsiteY0" fmla="*/ 516684 h 2026958"/>
                    <a:gd name="connsiteX1" fmla="*/ 1481792 w 1481792"/>
                    <a:gd name="connsiteY1" fmla="*/ 0 h 2026958"/>
                    <a:gd name="connsiteX2" fmla="*/ 440765 w 1481792"/>
                    <a:gd name="connsiteY2" fmla="*/ 96464 h 2026958"/>
                    <a:gd name="connsiteX3" fmla="*/ 279400 w 1481792"/>
                    <a:gd name="connsiteY3" fmla="*/ 123358 h 2026958"/>
                    <a:gd name="connsiteX4" fmla="*/ 0 w 1481792"/>
                    <a:gd name="connsiteY4" fmla="*/ 220943 h 2026958"/>
                    <a:gd name="connsiteX5" fmla="*/ 128401 w 1481792"/>
                    <a:gd name="connsiteY5" fmla="*/ 2026958 h 2026958"/>
                    <a:gd name="connsiteX6" fmla="*/ 1453777 w 1481792"/>
                    <a:gd name="connsiteY6" fmla="*/ 1575640 h 2026958"/>
                    <a:gd name="connsiteX7" fmla="*/ 1465450 w 1481792"/>
                    <a:gd name="connsiteY7" fmla="*/ 719231 h 2026958"/>
                    <a:gd name="connsiteX8" fmla="*/ 1470679 w 1481792"/>
                    <a:gd name="connsiteY8" fmla="*/ 516684 h 2026958"/>
                    <a:gd name="connsiteX0" fmla="*/ 1470679 w 1481792"/>
                    <a:gd name="connsiteY0" fmla="*/ 516684 h 2026958"/>
                    <a:gd name="connsiteX1" fmla="*/ 1481792 w 1481792"/>
                    <a:gd name="connsiteY1" fmla="*/ 0 h 2026958"/>
                    <a:gd name="connsiteX2" fmla="*/ 440765 w 1481792"/>
                    <a:gd name="connsiteY2" fmla="*/ 96464 h 2026958"/>
                    <a:gd name="connsiteX3" fmla="*/ 279400 w 1481792"/>
                    <a:gd name="connsiteY3" fmla="*/ 123358 h 2026958"/>
                    <a:gd name="connsiteX4" fmla="*/ 0 w 1481792"/>
                    <a:gd name="connsiteY4" fmla="*/ 220943 h 2026958"/>
                    <a:gd name="connsiteX5" fmla="*/ 128401 w 1481792"/>
                    <a:gd name="connsiteY5" fmla="*/ 2026958 h 2026958"/>
                    <a:gd name="connsiteX6" fmla="*/ 1453777 w 1481792"/>
                    <a:gd name="connsiteY6" fmla="*/ 1575640 h 2026958"/>
                    <a:gd name="connsiteX7" fmla="*/ 1465450 w 1481792"/>
                    <a:gd name="connsiteY7" fmla="*/ 719231 h 2026958"/>
                    <a:gd name="connsiteX8" fmla="*/ 1470679 w 1481792"/>
                    <a:gd name="connsiteY8" fmla="*/ 516684 h 2026958"/>
                    <a:gd name="connsiteX0" fmla="*/ 1470679 w 1481792"/>
                    <a:gd name="connsiteY0" fmla="*/ 516684 h 2026958"/>
                    <a:gd name="connsiteX1" fmla="*/ 1481792 w 1481792"/>
                    <a:gd name="connsiteY1" fmla="*/ 0 h 2026958"/>
                    <a:gd name="connsiteX2" fmla="*/ 440765 w 1481792"/>
                    <a:gd name="connsiteY2" fmla="*/ 96464 h 2026958"/>
                    <a:gd name="connsiteX3" fmla="*/ 279400 w 1481792"/>
                    <a:gd name="connsiteY3" fmla="*/ 123358 h 2026958"/>
                    <a:gd name="connsiteX4" fmla="*/ 0 w 1481792"/>
                    <a:gd name="connsiteY4" fmla="*/ 220943 h 2026958"/>
                    <a:gd name="connsiteX5" fmla="*/ 128401 w 1481792"/>
                    <a:gd name="connsiteY5" fmla="*/ 2026958 h 2026958"/>
                    <a:gd name="connsiteX6" fmla="*/ 1453777 w 1481792"/>
                    <a:gd name="connsiteY6" fmla="*/ 1575640 h 2026958"/>
                    <a:gd name="connsiteX7" fmla="*/ 1465450 w 1481792"/>
                    <a:gd name="connsiteY7" fmla="*/ 719231 h 2026958"/>
                    <a:gd name="connsiteX8" fmla="*/ 1470679 w 1481792"/>
                    <a:gd name="connsiteY8" fmla="*/ 516684 h 2026958"/>
                    <a:gd name="connsiteX0" fmla="*/ 1470679 w 1481792"/>
                    <a:gd name="connsiteY0" fmla="*/ 516684 h 2026958"/>
                    <a:gd name="connsiteX1" fmla="*/ 1481792 w 1481792"/>
                    <a:gd name="connsiteY1" fmla="*/ 0 h 2026958"/>
                    <a:gd name="connsiteX2" fmla="*/ 440765 w 1481792"/>
                    <a:gd name="connsiteY2" fmla="*/ 96464 h 2026958"/>
                    <a:gd name="connsiteX3" fmla="*/ 279400 w 1481792"/>
                    <a:gd name="connsiteY3" fmla="*/ 123358 h 2026958"/>
                    <a:gd name="connsiteX4" fmla="*/ 0 w 1481792"/>
                    <a:gd name="connsiteY4" fmla="*/ 220943 h 2026958"/>
                    <a:gd name="connsiteX5" fmla="*/ 128401 w 1481792"/>
                    <a:gd name="connsiteY5" fmla="*/ 2026958 h 2026958"/>
                    <a:gd name="connsiteX6" fmla="*/ 1453777 w 1481792"/>
                    <a:gd name="connsiteY6" fmla="*/ 1575640 h 2026958"/>
                    <a:gd name="connsiteX7" fmla="*/ 1465450 w 1481792"/>
                    <a:gd name="connsiteY7" fmla="*/ 719231 h 2026958"/>
                    <a:gd name="connsiteX8" fmla="*/ 1470679 w 1481792"/>
                    <a:gd name="connsiteY8" fmla="*/ 516684 h 2026958"/>
                    <a:gd name="connsiteX0" fmla="*/ 1470679 w 1481792"/>
                    <a:gd name="connsiteY0" fmla="*/ 516684 h 2026958"/>
                    <a:gd name="connsiteX1" fmla="*/ 1481792 w 1481792"/>
                    <a:gd name="connsiteY1" fmla="*/ 0 h 2026958"/>
                    <a:gd name="connsiteX2" fmla="*/ 440765 w 1481792"/>
                    <a:gd name="connsiteY2" fmla="*/ 96464 h 2026958"/>
                    <a:gd name="connsiteX3" fmla="*/ 279400 w 1481792"/>
                    <a:gd name="connsiteY3" fmla="*/ 123358 h 2026958"/>
                    <a:gd name="connsiteX4" fmla="*/ 0 w 1481792"/>
                    <a:gd name="connsiteY4" fmla="*/ 220943 h 2026958"/>
                    <a:gd name="connsiteX5" fmla="*/ 128401 w 1481792"/>
                    <a:gd name="connsiteY5" fmla="*/ 2026958 h 2026958"/>
                    <a:gd name="connsiteX6" fmla="*/ 1453777 w 1481792"/>
                    <a:gd name="connsiteY6" fmla="*/ 1575640 h 2026958"/>
                    <a:gd name="connsiteX7" fmla="*/ 1465450 w 1481792"/>
                    <a:gd name="connsiteY7" fmla="*/ 719231 h 2026958"/>
                    <a:gd name="connsiteX8" fmla="*/ 1470679 w 1481792"/>
                    <a:gd name="connsiteY8" fmla="*/ 516684 h 2026958"/>
                    <a:gd name="connsiteX0" fmla="*/ 1470679 w 1481792"/>
                    <a:gd name="connsiteY0" fmla="*/ 516684 h 2026958"/>
                    <a:gd name="connsiteX1" fmla="*/ 1481792 w 1481792"/>
                    <a:gd name="connsiteY1" fmla="*/ 0 h 2026958"/>
                    <a:gd name="connsiteX2" fmla="*/ 440765 w 1481792"/>
                    <a:gd name="connsiteY2" fmla="*/ 96464 h 2026958"/>
                    <a:gd name="connsiteX3" fmla="*/ 279400 w 1481792"/>
                    <a:gd name="connsiteY3" fmla="*/ 123358 h 2026958"/>
                    <a:gd name="connsiteX4" fmla="*/ 0 w 1481792"/>
                    <a:gd name="connsiteY4" fmla="*/ 220943 h 2026958"/>
                    <a:gd name="connsiteX5" fmla="*/ 128401 w 1481792"/>
                    <a:gd name="connsiteY5" fmla="*/ 2026958 h 2026958"/>
                    <a:gd name="connsiteX6" fmla="*/ 1453777 w 1481792"/>
                    <a:gd name="connsiteY6" fmla="*/ 1575640 h 2026958"/>
                    <a:gd name="connsiteX7" fmla="*/ 1465450 w 1481792"/>
                    <a:gd name="connsiteY7" fmla="*/ 719231 h 2026958"/>
                    <a:gd name="connsiteX8" fmla="*/ 1470679 w 1481792"/>
                    <a:gd name="connsiteY8" fmla="*/ 516684 h 2026958"/>
                    <a:gd name="connsiteX0" fmla="*/ 1470679 w 1481792"/>
                    <a:gd name="connsiteY0" fmla="*/ 516684 h 2026958"/>
                    <a:gd name="connsiteX1" fmla="*/ 1481792 w 1481792"/>
                    <a:gd name="connsiteY1" fmla="*/ 0 h 2026958"/>
                    <a:gd name="connsiteX2" fmla="*/ 440765 w 1481792"/>
                    <a:gd name="connsiteY2" fmla="*/ 96464 h 2026958"/>
                    <a:gd name="connsiteX3" fmla="*/ 279400 w 1481792"/>
                    <a:gd name="connsiteY3" fmla="*/ 123358 h 2026958"/>
                    <a:gd name="connsiteX4" fmla="*/ 0 w 1481792"/>
                    <a:gd name="connsiteY4" fmla="*/ 220943 h 2026958"/>
                    <a:gd name="connsiteX5" fmla="*/ 128401 w 1481792"/>
                    <a:gd name="connsiteY5" fmla="*/ 2026958 h 2026958"/>
                    <a:gd name="connsiteX6" fmla="*/ 1453777 w 1481792"/>
                    <a:gd name="connsiteY6" fmla="*/ 1575640 h 2026958"/>
                    <a:gd name="connsiteX7" fmla="*/ 1465450 w 1481792"/>
                    <a:gd name="connsiteY7" fmla="*/ 719231 h 2026958"/>
                    <a:gd name="connsiteX8" fmla="*/ 1470679 w 1481792"/>
                    <a:gd name="connsiteY8" fmla="*/ 516684 h 2026958"/>
                    <a:gd name="connsiteX0" fmla="*/ 1470679 w 1481792"/>
                    <a:gd name="connsiteY0" fmla="*/ 516684 h 2026958"/>
                    <a:gd name="connsiteX1" fmla="*/ 1481792 w 1481792"/>
                    <a:gd name="connsiteY1" fmla="*/ 0 h 2026958"/>
                    <a:gd name="connsiteX2" fmla="*/ 440765 w 1481792"/>
                    <a:gd name="connsiteY2" fmla="*/ 96464 h 2026958"/>
                    <a:gd name="connsiteX3" fmla="*/ 279400 w 1481792"/>
                    <a:gd name="connsiteY3" fmla="*/ 123358 h 2026958"/>
                    <a:gd name="connsiteX4" fmla="*/ 0 w 1481792"/>
                    <a:gd name="connsiteY4" fmla="*/ 220943 h 2026958"/>
                    <a:gd name="connsiteX5" fmla="*/ 128401 w 1481792"/>
                    <a:gd name="connsiteY5" fmla="*/ 2026958 h 2026958"/>
                    <a:gd name="connsiteX6" fmla="*/ 1453777 w 1481792"/>
                    <a:gd name="connsiteY6" fmla="*/ 1575640 h 2026958"/>
                    <a:gd name="connsiteX7" fmla="*/ 1465450 w 1481792"/>
                    <a:gd name="connsiteY7" fmla="*/ 719231 h 2026958"/>
                    <a:gd name="connsiteX8" fmla="*/ 1470679 w 1481792"/>
                    <a:gd name="connsiteY8" fmla="*/ 516684 h 2026958"/>
                    <a:gd name="connsiteX0" fmla="*/ 1470679 w 1481792"/>
                    <a:gd name="connsiteY0" fmla="*/ 516684 h 2026958"/>
                    <a:gd name="connsiteX1" fmla="*/ 1481792 w 1481792"/>
                    <a:gd name="connsiteY1" fmla="*/ 0 h 2026958"/>
                    <a:gd name="connsiteX2" fmla="*/ 440765 w 1481792"/>
                    <a:gd name="connsiteY2" fmla="*/ 96464 h 2026958"/>
                    <a:gd name="connsiteX3" fmla="*/ 279400 w 1481792"/>
                    <a:gd name="connsiteY3" fmla="*/ 123358 h 2026958"/>
                    <a:gd name="connsiteX4" fmla="*/ 0 w 1481792"/>
                    <a:gd name="connsiteY4" fmla="*/ 220943 h 2026958"/>
                    <a:gd name="connsiteX5" fmla="*/ 128401 w 1481792"/>
                    <a:gd name="connsiteY5" fmla="*/ 2026958 h 2026958"/>
                    <a:gd name="connsiteX6" fmla="*/ 1453777 w 1481792"/>
                    <a:gd name="connsiteY6" fmla="*/ 1575640 h 2026958"/>
                    <a:gd name="connsiteX7" fmla="*/ 1465450 w 1481792"/>
                    <a:gd name="connsiteY7" fmla="*/ 719231 h 2026958"/>
                    <a:gd name="connsiteX8" fmla="*/ 1470679 w 1481792"/>
                    <a:gd name="connsiteY8" fmla="*/ 516684 h 2026958"/>
                    <a:gd name="connsiteX0" fmla="*/ 1470679 w 1481792"/>
                    <a:gd name="connsiteY0" fmla="*/ 516684 h 2026958"/>
                    <a:gd name="connsiteX1" fmla="*/ 1481792 w 1481792"/>
                    <a:gd name="connsiteY1" fmla="*/ 0 h 2026958"/>
                    <a:gd name="connsiteX2" fmla="*/ 440765 w 1481792"/>
                    <a:gd name="connsiteY2" fmla="*/ 96464 h 2026958"/>
                    <a:gd name="connsiteX3" fmla="*/ 279400 w 1481792"/>
                    <a:gd name="connsiteY3" fmla="*/ 123358 h 2026958"/>
                    <a:gd name="connsiteX4" fmla="*/ 0 w 1481792"/>
                    <a:gd name="connsiteY4" fmla="*/ 220943 h 2026958"/>
                    <a:gd name="connsiteX5" fmla="*/ 128401 w 1481792"/>
                    <a:gd name="connsiteY5" fmla="*/ 2026958 h 2026958"/>
                    <a:gd name="connsiteX6" fmla="*/ 1453777 w 1481792"/>
                    <a:gd name="connsiteY6" fmla="*/ 1575640 h 2026958"/>
                    <a:gd name="connsiteX7" fmla="*/ 1465450 w 1481792"/>
                    <a:gd name="connsiteY7" fmla="*/ 719231 h 2026958"/>
                    <a:gd name="connsiteX8" fmla="*/ 1470679 w 1481792"/>
                    <a:gd name="connsiteY8" fmla="*/ 516684 h 2026958"/>
                    <a:gd name="connsiteX0" fmla="*/ 1470679 w 1481792"/>
                    <a:gd name="connsiteY0" fmla="*/ 516684 h 2026958"/>
                    <a:gd name="connsiteX1" fmla="*/ 1481792 w 1481792"/>
                    <a:gd name="connsiteY1" fmla="*/ 0 h 2026958"/>
                    <a:gd name="connsiteX2" fmla="*/ 459815 w 1481792"/>
                    <a:gd name="connsiteY2" fmla="*/ 104402 h 2026958"/>
                    <a:gd name="connsiteX3" fmla="*/ 279400 w 1481792"/>
                    <a:gd name="connsiteY3" fmla="*/ 123358 h 2026958"/>
                    <a:gd name="connsiteX4" fmla="*/ 0 w 1481792"/>
                    <a:gd name="connsiteY4" fmla="*/ 220943 h 2026958"/>
                    <a:gd name="connsiteX5" fmla="*/ 128401 w 1481792"/>
                    <a:gd name="connsiteY5" fmla="*/ 2026958 h 2026958"/>
                    <a:gd name="connsiteX6" fmla="*/ 1453777 w 1481792"/>
                    <a:gd name="connsiteY6" fmla="*/ 1575640 h 2026958"/>
                    <a:gd name="connsiteX7" fmla="*/ 1465450 w 1481792"/>
                    <a:gd name="connsiteY7" fmla="*/ 719231 h 2026958"/>
                    <a:gd name="connsiteX8" fmla="*/ 1470679 w 1481792"/>
                    <a:gd name="connsiteY8" fmla="*/ 516684 h 2026958"/>
                    <a:gd name="connsiteX0" fmla="*/ 1470679 w 1481792"/>
                    <a:gd name="connsiteY0" fmla="*/ 516684 h 2026958"/>
                    <a:gd name="connsiteX1" fmla="*/ 1481792 w 1481792"/>
                    <a:gd name="connsiteY1" fmla="*/ 0 h 2026958"/>
                    <a:gd name="connsiteX2" fmla="*/ 459815 w 1481792"/>
                    <a:gd name="connsiteY2" fmla="*/ 104402 h 2026958"/>
                    <a:gd name="connsiteX3" fmla="*/ 295275 w 1481792"/>
                    <a:gd name="connsiteY3" fmla="*/ 131296 h 2026958"/>
                    <a:gd name="connsiteX4" fmla="*/ 0 w 1481792"/>
                    <a:gd name="connsiteY4" fmla="*/ 220943 h 2026958"/>
                    <a:gd name="connsiteX5" fmla="*/ 128401 w 1481792"/>
                    <a:gd name="connsiteY5" fmla="*/ 2026958 h 2026958"/>
                    <a:gd name="connsiteX6" fmla="*/ 1453777 w 1481792"/>
                    <a:gd name="connsiteY6" fmla="*/ 1575640 h 2026958"/>
                    <a:gd name="connsiteX7" fmla="*/ 1465450 w 1481792"/>
                    <a:gd name="connsiteY7" fmla="*/ 719231 h 2026958"/>
                    <a:gd name="connsiteX8" fmla="*/ 1470679 w 1481792"/>
                    <a:gd name="connsiteY8" fmla="*/ 516684 h 2026958"/>
                    <a:gd name="connsiteX0" fmla="*/ 1470679 w 1481792"/>
                    <a:gd name="connsiteY0" fmla="*/ 516684 h 2026958"/>
                    <a:gd name="connsiteX1" fmla="*/ 1481792 w 1481792"/>
                    <a:gd name="connsiteY1" fmla="*/ 0 h 2026958"/>
                    <a:gd name="connsiteX2" fmla="*/ 459815 w 1481792"/>
                    <a:gd name="connsiteY2" fmla="*/ 104402 h 2026958"/>
                    <a:gd name="connsiteX3" fmla="*/ 295275 w 1481792"/>
                    <a:gd name="connsiteY3" fmla="*/ 131296 h 2026958"/>
                    <a:gd name="connsiteX4" fmla="*/ 0 w 1481792"/>
                    <a:gd name="connsiteY4" fmla="*/ 220943 h 2026958"/>
                    <a:gd name="connsiteX5" fmla="*/ 128401 w 1481792"/>
                    <a:gd name="connsiteY5" fmla="*/ 2026958 h 2026958"/>
                    <a:gd name="connsiteX6" fmla="*/ 1453777 w 1481792"/>
                    <a:gd name="connsiteY6" fmla="*/ 1575640 h 2026958"/>
                    <a:gd name="connsiteX7" fmla="*/ 1465450 w 1481792"/>
                    <a:gd name="connsiteY7" fmla="*/ 719231 h 2026958"/>
                    <a:gd name="connsiteX8" fmla="*/ 1470679 w 1481792"/>
                    <a:gd name="connsiteY8" fmla="*/ 516684 h 2026958"/>
                    <a:gd name="connsiteX0" fmla="*/ 1470679 w 1481792"/>
                    <a:gd name="connsiteY0" fmla="*/ 516684 h 2026958"/>
                    <a:gd name="connsiteX1" fmla="*/ 1481792 w 1481792"/>
                    <a:gd name="connsiteY1" fmla="*/ 0 h 2026958"/>
                    <a:gd name="connsiteX2" fmla="*/ 459815 w 1481792"/>
                    <a:gd name="connsiteY2" fmla="*/ 104402 h 2026958"/>
                    <a:gd name="connsiteX3" fmla="*/ 295275 w 1481792"/>
                    <a:gd name="connsiteY3" fmla="*/ 131296 h 2026958"/>
                    <a:gd name="connsiteX4" fmla="*/ 0 w 1481792"/>
                    <a:gd name="connsiteY4" fmla="*/ 220943 h 2026958"/>
                    <a:gd name="connsiteX5" fmla="*/ 128401 w 1481792"/>
                    <a:gd name="connsiteY5" fmla="*/ 2026958 h 2026958"/>
                    <a:gd name="connsiteX6" fmla="*/ 1453777 w 1481792"/>
                    <a:gd name="connsiteY6" fmla="*/ 1575640 h 2026958"/>
                    <a:gd name="connsiteX7" fmla="*/ 1465450 w 1481792"/>
                    <a:gd name="connsiteY7" fmla="*/ 719231 h 2026958"/>
                    <a:gd name="connsiteX8" fmla="*/ 1470679 w 1481792"/>
                    <a:gd name="connsiteY8" fmla="*/ 516684 h 2026958"/>
                    <a:gd name="connsiteX0" fmla="*/ 1470679 w 1481792"/>
                    <a:gd name="connsiteY0" fmla="*/ 516684 h 2026958"/>
                    <a:gd name="connsiteX1" fmla="*/ 1481792 w 1481792"/>
                    <a:gd name="connsiteY1" fmla="*/ 0 h 2026958"/>
                    <a:gd name="connsiteX2" fmla="*/ 459815 w 1481792"/>
                    <a:gd name="connsiteY2" fmla="*/ 104402 h 2026958"/>
                    <a:gd name="connsiteX3" fmla="*/ 295275 w 1481792"/>
                    <a:gd name="connsiteY3" fmla="*/ 131296 h 2026958"/>
                    <a:gd name="connsiteX4" fmla="*/ 0 w 1481792"/>
                    <a:gd name="connsiteY4" fmla="*/ 220943 h 2026958"/>
                    <a:gd name="connsiteX5" fmla="*/ 128401 w 1481792"/>
                    <a:gd name="connsiteY5" fmla="*/ 2026958 h 2026958"/>
                    <a:gd name="connsiteX6" fmla="*/ 1453777 w 1481792"/>
                    <a:gd name="connsiteY6" fmla="*/ 1575640 h 2026958"/>
                    <a:gd name="connsiteX7" fmla="*/ 1465450 w 1481792"/>
                    <a:gd name="connsiteY7" fmla="*/ 719231 h 2026958"/>
                    <a:gd name="connsiteX8" fmla="*/ 1470679 w 1481792"/>
                    <a:gd name="connsiteY8" fmla="*/ 516684 h 2026958"/>
                    <a:gd name="connsiteX0" fmla="*/ 1506813 w 1517926"/>
                    <a:gd name="connsiteY0" fmla="*/ 516684 h 2026958"/>
                    <a:gd name="connsiteX1" fmla="*/ 1517926 w 1517926"/>
                    <a:gd name="connsiteY1" fmla="*/ 0 h 2026958"/>
                    <a:gd name="connsiteX2" fmla="*/ 495949 w 1517926"/>
                    <a:gd name="connsiteY2" fmla="*/ 104402 h 2026958"/>
                    <a:gd name="connsiteX3" fmla="*/ 331409 w 1517926"/>
                    <a:gd name="connsiteY3" fmla="*/ 131296 h 2026958"/>
                    <a:gd name="connsiteX4" fmla="*/ 36134 w 1517926"/>
                    <a:gd name="connsiteY4" fmla="*/ 220943 h 2026958"/>
                    <a:gd name="connsiteX5" fmla="*/ 164535 w 1517926"/>
                    <a:gd name="connsiteY5" fmla="*/ 2026958 h 2026958"/>
                    <a:gd name="connsiteX6" fmla="*/ 1489911 w 1517926"/>
                    <a:gd name="connsiteY6" fmla="*/ 1575640 h 2026958"/>
                    <a:gd name="connsiteX7" fmla="*/ 1501584 w 1517926"/>
                    <a:gd name="connsiteY7" fmla="*/ 719231 h 2026958"/>
                    <a:gd name="connsiteX8" fmla="*/ 1506813 w 1517926"/>
                    <a:gd name="connsiteY8" fmla="*/ 516684 h 2026958"/>
                    <a:gd name="connsiteX0" fmla="*/ 1506813 w 1517926"/>
                    <a:gd name="connsiteY0" fmla="*/ 516684 h 2026958"/>
                    <a:gd name="connsiteX1" fmla="*/ 1517926 w 1517926"/>
                    <a:gd name="connsiteY1" fmla="*/ 0 h 2026958"/>
                    <a:gd name="connsiteX2" fmla="*/ 495949 w 1517926"/>
                    <a:gd name="connsiteY2" fmla="*/ 104402 h 2026958"/>
                    <a:gd name="connsiteX3" fmla="*/ 331409 w 1517926"/>
                    <a:gd name="connsiteY3" fmla="*/ 131296 h 2026958"/>
                    <a:gd name="connsiteX4" fmla="*/ 36134 w 1517926"/>
                    <a:gd name="connsiteY4" fmla="*/ 220943 h 2026958"/>
                    <a:gd name="connsiteX5" fmla="*/ 164535 w 1517926"/>
                    <a:gd name="connsiteY5" fmla="*/ 2026958 h 2026958"/>
                    <a:gd name="connsiteX6" fmla="*/ 1489911 w 1517926"/>
                    <a:gd name="connsiteY6" fmla="*/ 1575640 h 2026958"/>
                    <a:gd name="connsiteX7" fmla="*/ 1501584 w 1517926"/>
                    <a:gd name="connsiteY7" fmla="*/ 719231 h 2026958"/>
                    <a:gd name="connsiteX8" fmla="*/ 1506813 w 1517926"/>
                    <a:gd name="connsiteY8" fmla="*/ 516684 h 2026958"/>
                    <a:gd name="connsiteX0" fmla="*/ 1506813 w 1517926"/>
                    <a:gd name="connsiteY0" fmla="*/ 516684 h 2026958"/>
                    <a:gd name="connsiteX1" fmla="*/ 1517926 w 1517926"/>
                    <a:gd name="connsiteY1" fmla="*/ 0 h 2026958"/>
                    <a:gd name="connsiteX2" fmla="*/ 495949 w 1517926"/>
                    <a:gd name="connsiteY2" fmla="*/ 104402 h 2026958"/>
                    <a:gd name="connsiteX3" fmla="*/ 331409 w 1517926"/>
                    <a:gd name="connsiteY3" fmla="*/ 131296 h 2026958"/>
                    <a:gd name="connsiteX4" fmla="*/ 36134 w 1517926"/>
                    <a:gd name="connsiteY4" fmla="*/ 220943 h 2026958"/>
                    <a:gd name="connsiteX5" fmla="*/ 164535 w 1517926"/>
                    <a:gd name="connsiteY5" fmla="*/ 2026958 h 2026958"/>
                    <a:gd name="connsiteX6" fmla="*/ 1489911 w 1517926"/>
                    <a:gd name="connsiteY6" fmla="*/ 1575640 h 2026958"/>
                    <a:gd name="connsiteX7" fmla="*/ 1501584 w 1517926"/>
                    <a:gd name="connsiteY7" fmla="*/ 719231 h 2026958"/>
                    <a:gd name="connsiteX8" fmla="*/ 1506813 w 1517926"/>
                    <a:gd name="connsiteY8" fmla="*/ 516684 h 2026958"/>
                    <a:gd name="connsiteX0" fmla="*/ 1506813 w 1517926"/>
                    <a:gd name="connsiteY0" fmla="*/ 516684 h 2026958"/>
                    <a:gd name="connsiteX1" fmla="*/ 1517926 w 1517926"/>
                    <a:gd name="connsiteY1" fmla="*/ 0 h 2026958"/>
                    <a:gd name="connsiteX2" fmla="*/ 495949 w 1517926"/>
                    <a:gd name="connsiteY2" fmla="*/ 104402 h 2026958"/>
                    <a:gd name="connsiteX3" fmla="*/ 331409 w 1517926"/>
                    <a:gd name="connsiteY3" fmla="*/ 131296 h 2026958"/>
                    <a:gd name="connsiteX4" fmla="*/ 36134 w 1517926"/>
                    <a:gd name="connsiteY4" fmla="*/ 220943 h 2026958"/>
                    <a:gd name="connsiteX5" fmla="*/ 164535 w 1517926"/>
                    <a:gd name="connsiteY5" fmla="*/ 2026958 h 2026958"/>
                    <a:gd name="connsiteX6" fmla="*/ 1489911 w 1517926"/>
                    <a:gd name="connsiteY6" fmla="*/ 1575640 h 2026958"/>
                    <a:gd name="connsiteX7" fmla="*/ 1501584 w 1517926"/>
                    <a:gd name="connsiteY7" fmla="*/ 719231 h 2026958"/>
                    <a:gd name="connsiteX8" fmla="*/ 1506813 w 1517926"/>
                    <a:gd name="connsiteY8" fmla="*/ 516684 h 2026958"/>
                    <a:gd name="connsiteX0" fmla="*/ 1506813 w 1517926"/>
                    <a:gd name="connsiteY0" fmla="*/ 516684 h 2026958"/>
                    <a:gd name="connsiteX1" fmla="*/ 1517926 w 1517926"/>
                    <a:gd name="connsiteY1" fmla="*/ 0 h 2026958"/>
                    <a:gd name="connsiteX2" fmla="*/ 495949 w 1517926"/>
                    <a:gd name="connsiteY2" fmla="*/ 104402 h 2026958"/>
                    <a:gd name="connsiteX3" fmla="*/ 331409 w 1517926"/>
                    <a:gd name="connsiteY3" fmla="*/ 131296 h 2026958"/>
                    <a:gd name="connsiteX4" fmla="*/ 36134 w 1517926"/>
                    <a:gd name="connsiteY4" fmla="*/ 220943 h 2026958"/>
                    <a:gd name="connsiteX5" fmla="*/ 164535 w 1517926"/>
                    <a:gd name="connsiteY5" fmla="*/ 2026958 h 2026958"/>
                    <a:gd name="connsiteX6" fmla="*/ 1489911 w 1517926"/>
                    <a:gd name="connsiteY6" fmla="*/ 1575640 h 2026958"/>
                    <a:gd name="connsiteX7" fmla="*/ 1501584 w 1517926"/>
                    <a:gd name="connsiteY7" fmla="*/ 719231 h 2026958"/>
                    <a:gd name="connsiteX8" fmla="*/ 1506813 w 1517926"/>
                    <a:gd name="connsiteY8" fmla="*/ 516684 h 2026958"/>
                    <a:gd name="connsiteX0" fmla="*/ 1506813 w 1517926"/>
                    <a:gd name="connsiteY0" fmla="*/ 516684 h 2026958"/>
                    <a:gd name="connsiteX1" fmla="*/ 1517926 w 1517926"/>
                    <a:gd name="connsiteY1" fmla="*/ 0 h 2026958"/>
                    <a:gd name="connsiteX2" fmla="*/ 495949 w 1517926"/>
                    <a:gd name="connsiteY2" fmla="*/ 104402 h 2026958"/>
                    <a:gd name="connsiteX3" fmla="*/ 331409 w 1517926"/>
                    <a:gd name="connsiteY3" fmla="*/ 131296 h 2026958"/>
                    <a:gd name="connsiteX4" fmla="*/ 36134 w 1517926"/>
                    <a:gd name="connsiteY4" fmla="*/ 220943 h 2026958"/>
                    <a:gd name="connsiteX5" fmla="*/ 164535 w 1517926"/>
                    <a:gd name="connsiteY5" fmla="*/ 2026958 h 2026958"/>
                    <a:gd name="connsiteX6" fmla="*/ 1489911 w 1517926"/>
                    <a:gd name="connsiteY6" fmla="*/ 1575640 h 2026958"/>
                    <a:gd name="connsiteX7" fmla="*/ 1501584 w 1517926"/>
                    <a:gd name="connsiteY7" fmla="*/ 719231 h 2026958"/>
                    <a:gd name="connsiteX8" fmla="*/ 1506813 w 1517926"/>
                    <a:gd name="connsiteY8" fmla="*/ 516684 h 2026958"/>
                    <a:gd name="connsiteX0" fmla="*/ 1506813 w 1517926"/>
                    <a:gd name="connsiteY0" fmla="*/ 516684 h 2026958"/>
                    <a:gd name="connsiteX1" fmla="*/ 1517926 w 1517926"/>
                    <a:gd name="connsiteY1" fmla="*/ 0 h 2026958"/>
                    <a:gd name="connsiteX2" fmla="*/ 495949 w 1517926"/>
                    <a:gd name="connsiteY2" fmla="*/ 104402 h 2026958"/>
                    <a:gd name="connsiteX3" fmla="*/ 331409 w 1517926"/>
                    <a:gd name="connsiteY3" fmla="*/ 131296 h 2026958"/>
                    <a:gd name="connsiteX4" fmla="*/ 36134 w 1517926"/>
                    <a:gd name="connsiteY4" fmla="*/ 220943 h 2026958"/>
                    <a:gd name="connsiteX5" fmla="*/ 164535 w 1517926"/>
                    <a:gd name="connsiteY5" fmla="*/ 2026958 h 2026958"/>
                    <a:gd name="connsiteX6" fmla="*/ 1489911 w 1517926"/>
                    <a:gd name="connsiteY6" fmla="*/ 1575640 h 2026958"/>
                    <a:gd name="connsiteX7" fmla="*/ 1501584 w 1517926"/>
                    <a:gd name="connsiteY7" fmla="*/ 719231 h 2026958"/>
                    <a:gd name="connsiteX8" fmla="*/ 1506813 w 1517926"/>
                    <a:gd name="connsiteY8" fmla="*/ 516684 h 2026958"/>
                    <a:gd name="connsiteX0" fmla="*/ 1506813 w 1517926"/>
                    <a:gd name="connsiteY0" fmla="*/ 516684 h 2026958"/>
                    <a:gd name="connsiteX1" fmla="*/ 1517926 w 1517926"/>
                    <a:gd name="connsiteY1" fmla="*/ 0 h 2026958"/>
                    <a:gd name="connsiteX2" fmla="*/ 495949 w 1517926"/>
                    <a:gd name="connsiteY2" fmla="*/ 104402 h 2026958"/>
                    <a:gd name="connsiteX3" fmla="*/ 331409 w 1517926"/>
                    <a:gd name="connsiteY3" fmla="*/ 131296 h 2026958"/>
                    <a:gd name="connsiteX4" fmla="*/ 36134 w 1517926"/>
                    <a:gd name="connsiteY4" fmla="*/ 220943 h 2026958"/>
                    <a:gd name="connsiteX5" fmla="*/ 164535 w 1517926"/>
                    <a:gd name="connsiteY5" fmla="*/ 2026958 h 2026958"/>
                    <a:gd name="connsiteX6" fmla="*/ 1489911 w 1517926"/>
                    <a:gd name="connsiteY6" fmla="*/ 1575640 h 2026958"/>
                    <a:gd name="connsiteX7" fmla="*/ 1501584 w 1517926"/>
                    <a:gd name="connsiteY7" fmla="*/ 719231 h 2026958"/>
                    <a:gd name="connsiteX8" fmla="*/ 1506813 w 1517926"/>
                    <a:gd name="connsiteY8" fmla="*/ 516684 h 2026958"/>
                    <a:gd name="connsiteX0" fmla="*/ 1506813 w 1517926"/>
                    <a:gd name="connsiteY0" fmla="*/ 516684 h 2026958"/>
                    <a:gd name="connsiteX1" fmla="*/ 1517926 w 1517926"/>
                    <a:gd name="connsiteY1" fmla="*/ 0 h 2026958"/>
                    <a:gd name="connsiteX2" fmla="*/ 495949 w 1517926"/>
                    <a:gd name="connsiteY2" fmla="*/ 104402 h 2026958"/>
                    <a:gd name="connsiteX3" fmla="*/ 331409 w 1517926"/>
                    <a:gd name="connsiteY3" fmla="*/ 131296 h 2026958"/>
                    <a:gd name="connsiteX4" fmla="*/ 36134 w 1517926"/>
                    <a:gd name="connsiteY4" fmla="*/ 220943 h 2026958"/>
                    <a:gd name="connsiteX5" fmla="*/ 164535 w 1517926"/>
                    <a:gd name="connsiteY5" fmla="*/ 2026958 h 2026958"/>
                    <a:gd name="connsiteX6" fmla="*/ 1489911 w 1517926"/>
                    <a:gd name="connsiteY6" fmla="*/ 1575640 h 2026958"/>
                    <a:gd name="connsiteX7" fmla="*/ 1501584 w 1517926"/>
                    <a:gd name="connsiteY7" fmla="*/ 719231 h 2026958"/>
                    <a:gd name="connsiteX8" fmla="*/ 1506813 w 1517926"/>
                    <a:gd name="connsiteY8" fmla="*/ 516684 h 2026958"/>
                    <a:gd name="connsiteX0" fmla="*/ 1506813 w 1517926"/>
                    <a:gd name="connsiteY0" fmla="*/ 516684 h 2026958"/>
                    <a:gd name="connsiteX1" fmla="*/ 1517926 w 1517926"/>
                    <a:gd name="connsiteY1" fmla="*/ 0 h 2026958"/>
                    <a:gd name="connsiteX2" fmla="*/ 495949 w 1517926"/>
                    <a:gd name="connsiteY2" fmla="*/ 104402 h 2026958"/>
                    <a:gd name="connsiteX3" fmla="*/ 331409 w 1517926"/>
                    <a:gd name="connsiteY3" fmla="*/ 131296 h 2026958"/>
                    <a:gd name="connsiteX4" fmla="*/ 36134 w 1517926"/>
                    <a:gd name="connsiteY4" fmla="*/ 220943 h 2026958"/>
                    <a:gd name="connsiteX5" fmla="*/ 164535 w 1517926"/>
                    <a:gd name="connsiteY5" fmla="*/ 2026958 h 2026958"/>
                    <a:gd name="connsiteX6" fmla="*/ 1489911 w 1517926"/>
                    <a:gd name="connsiteY6" fmla="*/ 1575640 h 2026958"/>
                    <a:gd name="connsiteX7" fmla="*/ 1501584 w 1517926"/>
                    <a:gd name="connsiteY7" fmla="*/ 719231 h 2026958"/>
                    <a:gd name="connsiteX8" fmla="*/ 1506813 w 1517926"/>
                    <a:gd name="connsiteY8" fmla="*/ 516684 h 2026958"/>
                    <a:gd name="connsiteX0" fmla="*/ 1505424 w 1516537"/>
                    <a:gd name="connsiteY0" fmla="*/ 516684 h 2026958"/>
                    <a:gd name="connsiteX1" fmla="*/ 1516537 w 1516537"/>
                    <a:gd name="connsiteY1" fmla="*/ 0 h 2026958"/>
                    <a:gd name="connsiteX2" fmla="*/ 494560 w 1516537"/>
                    <a:gd name="connsiteY2" fmla="*/ 104402 h 2026958"/>
                    <a:gd name="connsiteX3" fmla="*/ 330020 w 1516537"/>
                    <a:gd name="connsiteY3" fmla="*/ 131296 h 2026958"/>
                    <a:gd name="connsiteX4" fmla="*/ 36332 w 1516537"/>
                    <a:gd name="connsiteY4" fmla="*/ 228881 h 2026958"/>
                    <a:gd name="connsiteX5" fmla="*/ 163146 w 1516537"/>
                    <a:gd name="connsiteY5" fmla="*/ 2026958 h 2026958"/>
                    <a:gd name="connsiteX6" fmla="*/ 1488522 w 1516537"/>
                    <a:gd name="connsiteY6" fmla="*/ 1575640 h 2026958"/>
                    <a:gd name="connsiteX7" fmla="*/ 1500195 w 1516537"/>
                    <a:gd name="connsiteY7" fmla="*/ 719231 h 2026958"/>
                    <a:gd name="connsiteX8" fmla="*/ 1505424 w 1516537"/>
                    <a:gd name="connsiteY8" fmla="*/ 516684 h 2026958"/>
                    <a:gd name="connsiteX0" fmla="*/ 1505424 w 1516537"/>
                    <a:gd name="connsiteY0" fmla="*/ 516684 h 2026958"/>
                    <a:gd name="connsiteX1" fmla="*/ 1516537 w 1516537"/>
                    <a:gd name="connsiteY1" fmla="*/ 0 h 2026958"/>
                    <a:gd name="connsiteX2" fmla="*/ 494560 w 1516537"/>
                    <a:gd name="connsiteY2" fmla="*/ 104402 h 2026958"/>
                    <a:gd name="connsiteX3" fmla="*/ 330020 w 1516537"/>
                    <a:gd name="connsiteY3" fmla="*/ 131296 h 2026958"/>
                    <a:gd name="connsiteX4" fmla="*/ 36332 w 1516537"/>
                    <a:gd name="connsiteY4" fmla="*/ 228881 h 2026958"/>
                    <a:gd name="connsiteX5" fmla="*/ 163146 w 1516537"/>
                    <a:gd name="connsiteY5" fmla="*/ 2026958 h 2026958"/>
                    <a:gd name="connsiteX6" fmla="*/ 1488522 w 1516537"/>
                    <a:gd name="connsiteY6" fmla="*/ 1575640 h 2026958"/>
                    <a:gd name="connsiteX7" fmla="*/ 1500195 w 1516537"/>
                    <a:gd name="connsiteY7" fmla="*/ 719231 h 2026958"/>
                    <a:gd name="connsiteX8" fmla="*/ 1505424 w 1516537"/>
                    <a:gd name="connsiteY8" fmla="*/ 516684 h 2026958"/>
                    <a:gd name="connsiteX0" fmla="*/ 1509843 w 1520956"/>
                    <a:gd name="connsiteY0" fmla="*/ 516684 h 2034896"/>
                    <a:gd name="connsiteX1" fmla="*/ 1520956 w 1520956"/>
                    <a:gd name="connsiteY1" fmla="*/ 0 h 2034896"/>
                    <a:gd name="connsiteX2" fmla="*/ 498979 w 1520956"/>
                    <a:gd name="connsiteY2" fmla="*/ 104402 h 2034896"/>
                    <a:gd name="connsiteX3" fmla="*/ 334439 w 1520956"/>
                    <a:gd name="connsiteY3" fmla="*/ 131296 h 2034896"/>
                    <a:gd name="connsiteX4" fmla="*/ 40751 w 1520956"/>
                    <a:gd name="connsiteY4" fmla="*/ 228881 h 2034896"/>
                    <a:gd name="connsiteX5" fmla="*/ 135815 w 1520956"/>
                    <a:gd name="connsiteY5" fmla="*/ 2034896 h 2034896"/>
                    <a:gd name="connsiteX6" fmla="*/ 1492941 w 1520956"/>
                    <a:gd name="connsiteY6" fmla="*/ 1575640 h 2034896"/>
                    <a:gd name="connsiteX7" fmla="*/ 1504614 w 1520956"/>
                    <a:gd name="connsiteY7" fmla="*/ 719231 h 2034896"/>
                    <a:gd name="connsiteX8" fmla="*/ 1509843 w 1520956"/>
                    <a:gd name="connsiteY8" fmla="*/ 516684 h 2034896"/>
                    <a:gd name="connsiteX0" fmla="*/ 1504511 w 1515624"/>
                    <a:gd name="connsiteY0" fmla="*/ 516684 h 2035047"/>
                    <a:gd name="connsiteX1" fmla="*/ 1515624 w 1515624"/>
                    <a:gd name="connsiteY1" fmla="*/ 0 h 2035047"/>
                    <a:gd name="connsiteX2" fmla="*/ 493647 w 1515624"/>
                    <a:gd name="connsiteY2" fmla="*/ 104402 h 2035047"/>
                    <a:gd name="connsiteX3" fmla="*/ 329107 w 1515624"/>
                    <a:gd name="connsiteY3" fmla="*/ 131296 h 2035047"/>
                    <a:gd name="connsiteX4" fmla="*/ 35419 w 1515624"/>
                    <a:gd name="connsiteY4" fmla="*/ 228881 h 2035047"/>
                    <a:gd name="connsiteX5" fmla="*/ 130483 w 1515624"/>
                    <a:gd name="connsiteY5" fmla="*/ 2034896 h 2035047"/>
                    <a:gd name="connsiteX6" fmla="*/ 1487609 w 1515624"/>
                    <a:gd name="connsiteY6" fmla="*/ 1575640 h 2035047"/>
                    <a:gd name="connsiteX7" fmla="*/ 1499282 w 1515624"/>
                    <a:gd name="connsiteY7" fmla="*/ 719231 h 2035047"/>
                    <a:gd name="connsiteX8" fmla="*/ 1504511 w 1515624"/>
                    <a:gd name="connsiteY8" fmla="*/ 516684 h 2035047"/>
                    <a:gd name="connsiteX0" fmla="*/ 1514229 w 1525342"/>
                    <a:gd name="connsiteY0" fmla="*/ 516684 h 2035047"/>
                    <a:gd name="connsiteX1" fmla="*/ 1525342 w 1525342"/>
                    <a:gd name="connsiteY1" fmla="*/ 0 h 2035047"/>
                    <a:gd name="connsiteX2" fmla="*/ 503365 w 1525342"/>
                    <a:gd name="connsiteY2" fmla="*/ 104402 h 2035047"/>
                    <a:gd name="connsiteX3" fmla="*/ 338825 w 1525342"/>
                    <a:gd name="connsiteY3" fmla="*/ 131296 h 2035047"/>
                    <a:gd name="connsiteX4" fmla="*/ 45137 w 1525342"/>
                    <a:gd name="connsiteY4" fmla="*/ 228881 h 2035047"/>
                    <a:gd name="connsiteX5" fmla="*/ 76701 w 1525342"/>
                    <a:gd name="connsiteY5" fmla="*/ 2034896 h 2035047"/>
                    <a:gd name="connsiteX6" fmla="*/ 1497327 w 1525342"/>
                    <a:gd name="connsiteY6" fmla="*/ 1575640 h 2035047"/>
                    <a:gd name="connsiteX7" fmla="*/ 1509000 w 1525342"/>
                    <a:gd name="connsiteY7" fmla="*/ 719231 h 2035047"/>
                    <a:gd name="connsiteX8" fmla="*/ 1514229 w 1525342"/>
                    <a:gd name="connsiteY8" fmla="*/ 516684 h 2035047"/>
                    <a:gd name="connsiteX0" fmla="*/ 1514229 w 1525342"/>
                    <a:gd name="connsiteY0" fmla="*/ 516684 h 2035047"/>
                    <a:gd name="connsiteX1" fmla="*/ 1525342 w 1525342"/>
                    <a:gd name="connsiteY1" fmla="*/ 0 h 2035047"/>
                    <a:gd name="connsiteX2" fmla="*/ 503365 w 1525342"/>
                    <a:gd name="connsiteY2" fmla="*/ 104402 h 2035047"/>
                    <a:gd name="connsiteX3" fmla="*/ 338825 w 1525342"/>
                    <a:gd name="connsiteY3" fmla="*/ 131296 h 2035047"/>
                    <a:gd name="connsiteX4" fmla="*/ 45137 w 1525342"/>
                    <a:gd name="connsiteY4" fmla="*/ 228881 h 2035047"/>
                    <a:gd name="connsiteX5" fmla="*/ 76701 w 1525342"/>
                    <a:gd name="connsiteY5" fmla="*/ 2034896 h 2035047"/>
                    <a:gd name="connsiteX6" fmla="*/ 1497327 w 1525342"/>
                    <a:gd name="connsiteY6" fmla="*/ 1575640 h 2035047"/>
                    <a:gd name="connsiteX7" fmla="*/ 1509000 w 1525342"/>
                    <a:gd name="connsiteY7" fmla="*/ 719231 h 2035047"/>
                    <a:gd name="connsiteX8" fmla="*/ 1514229 w 1525342"/>
                    <a:gd name="connsiteY8" fmla="*/ 516684 h 2035047"/>
                    <a:gd name="connsiteX0" fmla="*/ 1525599 w 1536712"/>
                    <a:gd name="connsiteY0" fmla="*/ 516684 h 2034896"/>
                    <a:gd name="connsiteX1" fmla="*/ 1536712 w 1536712"/>
                    <a:gd name="connsiteY1" fmla="*/ 0 h 2034896"/>
                    <a:gd name="connsiteX2" fmla="*/ 514735 w 1536712"/>
                    <a:gd name="connsiteY2" fmla="*/ 104402 h 2034896"/>
                    <a:gd name="connsiteX3" fmla="*/ 350195 w 1536712"/>
                    <a:gd name="connsiteY3" fmla="*/ 131296 h 2034896"/>
                    <a:gd name="connsiteX4" fmla="*/ 56507 w 1536712"/>
                    <a:gd name="connsiteY4" fmla="*/ 228881 h 2034896"/>
                    <a:gd name="connsiteX5" fmla="*/ 88071 w 1536712"/>
                    <a:gd name="connsiteY5" fmla="*/ 2034896 h 2034896"/>
                    <a:gd name="connsiteX6" fmla="*/ 1508697 w 1536712"/>
                    <a:gd name="connsiteY6" fmla="*/ 1575640 h 2034896"/>
                    <a:gd name="connsiteX7" fmla="*/ 1520370 w 1536712"/>
                    <a:gd name="connsiteY7" fmla="*/ 719231 h 2034896"/>
                    <a:gd name="connsiteX8" fmla="*/ 1525599 w 1536712"/>
                    <a:gd name="connsiteY8" fmla="*/ 516684 h 2034896"/>
                    <a:gd name="connsiteX0" fmla="*/ 1525599 w 1536712"/>
                    <a:gd name="connsiteY0" fmla="*/ 516684 h 2034896"/>
                    <a:gd name="connsiteX1" fmla="*/ 1536712 w 1536712"/>
                    <a:gd name="connsiteY1" fmla="*/ 0 h 2034896"/>
                    <a:gd name="connsiteX2" fmla="*/ 514735 w 1536712"/>
                    <a:gd name="connsiteY2" fmla="*/ 104402 h 2034896"/>
                    <a:gd name="connsiteX3" fmla="*/ 350195 w 1536712"/>
                    <a:gd name="connsiteY3" fmla="*/ 131296 h 2034896"/>
                    <a:gd name="connsiteX4" fmla="*/ 56507 w 1536712"/>
                    <a:gd name="connsiteY4" fmla="*/ 228881 h 2034896"/>
                    <a:gd name="connsiteX5" fmla="*/ 88071 w 1536712"/>
                    <a:gd name="connsiteY5" fmla="*/ 2034896 h 2034896"/>
                    <a:gd name="connsiteX6" fmla="*/ 1508697 w 1536712"/>
                    <a:gd name="connsiteY6" fmla="*/ 1575640 h 2034896"/>
                    <a:gd name="connsiteX7" fmla="*/ 1520370 w 1536712"/>
                    <a:gd name="connsiteY7" fmla="*/ 719231 h 2034896"/>
                    <a:gd name="connsiteX8" fmla="*/ 1525599 w 1536712"/>
                    <a:gd name="connsiteY8" fmla="*/ 516684 h 2034896"/>
                    <a:gd name="connsiteX0" fmla="*/ 1525599 w 1536712"/>
                    <a:gd name="connsiteY0" fmla="*/ 516684 h 2039537"/>
                    <a:gd name="connsiteX1" fmla="*/ 1536712 w 1536712"/>
                    <a:gd name="connsiteY1" fmla="*/ 0 h 2039537"/>
                    <a:gd name="connsiteX2" fmla="*/ 514735 w 1536712"/>
                    <a:gd name="connsiteY2" fmla="*/ 104402 h 2039537"/>
                    <a:gd name="connsiteX3" fmla="*/ 350195 w 1536712"/>
                    <a:gd name="connsiteY3" fmla="*/ 131296 h 2039537"/>
                    <a:gd name="connsiteX4" fmla="*/ 56507 w 1536712"/>
                    <a:gd name="connsiteY4" fmla="*/ 228881 h 2039537"/>
                    <a:gd name="connsiteX5" fmla="*/ 88071 w 1536712"/>
                    <a:gd name="connsiteY5" fmla="*/ 2034896 h 2039537"/>
                    <a:gd name="connsiteX6" fmla="*/ 1508697 w 1536712"/>
                    <a:gd name="connsiteY6" fmla="*/ 1575640 h 2039537"/>
                    <a:gd name="connsiteX7" fmla="*/ 1520370 w 1536712"/>
                    <a:gd name="connsiteY7" fmla="*/ 719231 h 2039537"/>
                    <a:gd name="connsiteX8" fmla="*/ 1525599 w 1536712"/>
                    <a:gd name="connsiteY8" fmla="*/ 516684 h 2039537"/>
                    <a:gd name="connsiteX0" fmla="*/ 1517858 w 1528971"/>
                    <a:gd name="connsiteY0" fmla="*/ 516684 h 2039537"/>
                    <a:gd name="connsiteX1" fmla="*/ 1528971 w 1528971"/>
                    <a:gd name="connsiteY1" fmla="*/ 0 h 2039537"/>
                    <a:gd name="connsiteX2" fmla="*/ 506994 w 1528971"/>
                    <a:gd name="connsiteY2" fmla="*/ 104402 h 2039537"/>
                    <a:gd name="connsiteX3" fmla="*/ 342454 w 1528971"/>
                    <a:gd name="connsiteY3" fmla="*/ 131296 h 2039537"/>
                    <a:gd name="connsiteX4" fmla="*/ 48766 w 1528971"/>
                    <a:gd name="connsiteY4" fmla="*/ 228881 h 2039537"/>
                    <a:gd name="connsiteX5" fmla="*/ 80330 w 1528971"/>
                    <a:gd name="connsiteY5" fmla="*/ 2034896 h 2039537"/>
                    <a:gd name="connsiteX6" fmla="*/ 1500956 w 1528971"/>
                    <a:gd name="connsiteY6" fmla="*/ 1575640 h 2039537"/>
                    <a:gd name="connsiteX7" fmla="*/ 1512629 w 1528971"/>
                    <a:gd name="connsiteY7" fmla="*/ 719231 h 2039537"/>
                    <a:gd name="connsiteX8" fmla="*/ 1517858 w 1528971"/>
                    <a:gd name="connsiteY8" fmla="*/ 516684 h 2039537"/>
                    <a:gd name="connsiteX0" fmla="*/ 1517858 w 1528971"/>
                    <a:gd name="connsiteY0" fmla="*/ 516684 h 2039537"/>
                    <a:gd name="connsiteX1" fmla="*/ 1528971 w 1528971"/>
                    <a:gd name="connsiteY1" fmla="*/ 0 h 2039537"/>
                    <a:gd name="connsiteX2" fmla="*/ 506994 w 1528971"/>
                    <a:gd name="connsiteY2" fmla="*/ 104402 h 2039537"/>
                    <a:gd name="connsiteX3" fmla="*/ 342454 w 1528971"/>
                    <a:gd name="connsiteY3" fmla="*/ 131296 h 2039537"/>
                    <a:gd name="connsiteX4" fmla="*/ 48766 w 1528971"/>
                    <a:gd name="connsiteY4" fmla="*/ 228881 h 2039537"/>
                    <a:gd name="connsiteX5" fmla="*/ 80330 w 1528971"/>
                    <a:gd name="connsiteY5" fmla="*/ 2034896 h 2039537"/>
                    <a:gd name="connsiteX6" fmla="*/ 1500956 w 1528971"/>
                    <a:gd name="connsiteY6" fmla="*/ 1575640 h 2039537"/>
                    <a:gd name="connsiteX7" fmla="*/ 1512629 w 1528971"/>
                    <a:gd name="connsiteY7" fmla="*/ 719231 h 2039537"/>
                    <a:gd name="connsiteX8" fmla="*/ 1517858 w 1528971"/>
                    <a:gd name="connsiteY8" fmla="*/ 516684 h 2039537"/>
                    <a:gd name="connsiteX0" fmla="*/ 1517858 w 1528971"/>
                    <a:gd name="connsiteY0" fmla="*/ 516684 h 2039537"/>
                    <a:gd name="connsiteX1" fmla="*/ 1528971 w 1528971"/>
                    <a:gd name="connsiteY1" fmla="*/ 0 h 2039537"/>
                    <a:gd name="connsiteX2" fmla="*/ 506994 w 1528971"/>
                    <a:gd name="connsiteY2" fmla="*/ 104402 h 2039537"/>
                    <a:gd name="connsiteX3" fmla="*/ 342454 w 1528971"/>
                    <a:gd name="connsiteY3" fmla="*/ 131296 h 2039537"/>
                    <a:gd name="connsiteX4" fmla="*/ 48766 w 1528971"/>
                    <a:gd name="connsiteY4" fmla="*/ 228881 h 2039537"/>
                    <a:gd name="connsiteX5" fmla="*/ 80330 w 1528971"/>
                    <a:gd name="connsiteY5" fmla="*/ 2034896 h 2039537"/>
                    <a:gd name="connsiteX6" fmla="*/ 1500956 w 1528971"/>
                    <a:gd name="connsiteY6" fmla="*/ 1575640 h 2039537"/>
                    <a:gd name="connsiteX7" fmla="*/ 1512629 w 1528971"/>
                    <a:gd name="connsiteY7" fmla="*/ 719231 h 2039537"/>
                    <a:gd name="connsiteX8" fmla="*/ 1517858 w 1528971"/>
                    <a:gd name="connsiteY8" fmla="*/ 516684 h 2039537"/>
                    <a:gd name="connsiteX0" fmla="*/ 1517858 w 1528971"/>
                    <a:gd name="connsiteY0" fmla="*/ 516684 h 2039537"/>
                    <a:gd name="connsiteX1" fmla="*/ 1528971 w 1528971"/>
                    <a:gd name="connsiteY1" fmla="*/ 0 h 2039537"/>
                    <a:gd name="connsiteX2" fmla="*/ 506994 w 1528971"/>
                    <a:gd name="connsiteY2" fmla="*/ 104402 h 2039537"/>
                    <a:gd name="connsiteX3" fmla="*/ 342454 w 1528971"/>
                    <a:gd name="connsiteY3" fmla="*/ 131296 h 2039537"/>
                    <a:gd name="connsiteX4" fmla="*/ 48766 w 1528971"/>
                    <a:gd name="connsiteY4" fmla="*/ 228881 h 2039537"/>
                    <a:gd name="connsiteX5" fmla="*/ 80330 w 1528971"/>
                    <a:gd name="connsiteY5" fmla="*/ 2034896 h 2039537"/>
                    <a:gd name="connsiteX6" fmla="*/ 1500956 w 1528971"/>
                    <a:gd name="connsiteY6" fmla="*/ 1575640 h 2039537"/>
                    <a:gd name="connsiteX7" fmla="*/ 1512629 w 1528971"/>
                    <a:gd name="connsiteY7" fmla="*/ 719231 h 2039537"/>
                    <a:gd name="connsiteX8" fmla="*/ 1517858 w 1528971"/>
                    <a:gd name="connsiteY8" fmla="*/ 516684 h 2039537"/>
                    <a:gd name="connsiteX0" fmla="*/ 1517858 w 1528971"/>
                    <a:gd name="connsiteY0" fmla="*/ 516684 h 2039537"/>
                    <a:gd name="connsiteX1" fmla="*/ 1528971 w 1528971"/>
                    <a:gd name="connsiteY1" fmla="*/ 0 h 2039537"/>
                    <a:gd name="connsiteX2" fmla="*/ 506994 w 1528971"/>
                    <a:gd name="connsiteY2" fmla="*/ 104402 h 2039537"/>
                    <a:gd name="connsiteX3" fmla="*/ 342454 w 1528971"/>
                    <a:gd name="connsiteY3" fmla="*/ 131296 h 2039537"/>
                    <a:gd name="connsiteX4" fmla="*/ 48766 w 1528971"/>
                    <a:gd name="connsiteY4" fmla="*/ 228881 h 2039537"/>
                    <a:gd name="connsiteX5" fmla="*/ 80330 w 1528971"/>
                    <a:gd name="connsiteY5" fmla="*/ 2034896 h 2039537"/>
                    <a:gd name="connsiteX6" fmla="*/ 1500956 w 1528971"/>
                    <a:gd name="connsiteY6" fmla="*/ 1575640 h 2039537"/>
                    <a:gd name="connsiteX7" fmla="*/ 1512629 w 1528971"/>
                    <a:gd name="connsiteY7" fmla="*/ 719231 h 2039537"/>
                    <a:gd name="connsiteX8" fmla="*/ 1517858 w 1528971"/>
                    <a:gd name="connsiteY8" fmla="*/ 516684 h 2039537"/>
                    <a:gd name="connsiteX0" fmla="*/ 1517858 w 1528971"/>
                    <a:gd name="connsiteY0" fmla="*/ 516684 h 2039537"/>
                    <a:gd name="connsiteX1" fmla="*/ 1528971 w 1528971"/>
                    <a:gd name="connsiteY1" fmla="*/ 0 h 2039537"/>
                    <a:gd name="connsiteX2" fmla="*/ 506994 w 1528971"/>
                    <a:gd name="connsiteY2" fmla="*/ 104402 h 2039537"/>
                    <a:gd name="connsiteX3" fmla="*/ 48766 w 1528971"/>
                    <a:gd name="connsiteY3" fmla="*/ 228881 h 2039537"/>
                    <a:gd name="connsiteX4" fmla="*/ 80330 w 1528971"/>
                    <a:gd name="connsiteY4" fmla="*/ 2034896 h 2039537"/>
                    <a:gd name="connsiteX5" fmla="*/ 1500956 w 1528971"/>
                    <a:gd name="connsiteY5" fmla="*/ 1575640 h 2039537"/>
                    <a:gd name="connsiteX6" fmla="*/ 1512629 w 1528971"/>
                    <a:gd name="connsiteY6" fmla="*/ 719231 h 2039537"/>
                    <a:gd name="connsiteX7" fmla="*/ 1517858 w 1528971"/>
                    <a:gd name="connsiteY7" fmla="*/ 516684 h 2039537"/>
                    <a:gd name="connsiteX0" fmla="*/ 1517858 w 1528971"/>
                    <a:gd name="connsiteY0" fmla="*/ 516684 h 2039537"/>
                    <a:gd name="connsiteX1" fmla="*/ 1528971 w 1528971"/>
                    <a:gd name="connsiteY1" fmla="*/ 0 h 2039537"/>
                    <a:gd name="connsiteX2" fmla="*/ 506994 w 1528971"/>
                    <a:gd name="connsiteY2" fmla="*/ 104402 h 2039537"/>
                    <a:gd name="connsiteX3" fmla="*/ 48766 w 1528971"/>
                    <a:gd name="connsiteY3" fmla="*/ 228881 h 2039537"/>
                    <a:gd name="connsiteX4" fmla="*/ 80330 w 1528971"/>
                    <a:gd name="connsiteY4" fmla="*/ 2034896 h 2039537"/>
                    <a:gd name="connsiteX5" fmla="*/ 1500956 w 1528971"/>
                    <a:gd name="connsiteY5" fmla="*/ 1575640 h 2039537"/>
                    <a:gd name="connsiteX6" fmla="*/ 1512629 w 1528971"/>
                    <a:gd name="connsiteY6" fmla="*/ 719231 h 2039537"/>
                    <a:gd name="connsiteX7" fmla="*/ 1517858 w 1528971"/>
                    <a:gd name="connsiteY7" fmla="*/ 516684 h 2039537"/>
                    <a:gd name="connsiteX0" fmla="*/ 1517858 w 1533734"/>
                    <a:gd name="connsiteY0" fmla="*/ 503984 h 2026837"/>
                    <a:gd name="connsiteX1" fmla="*/ 1533734 w 1533734"/>
                    <a:gd name="connsiteY1" fmla="*/ 0 h 2026837"/>
                    <a:gd name="connsiteX2" fmla="*/ 506994 w 1533734"/>
                    <a:gd name="connsiteY2" fmla="*/ 91702 h 2026837"/>
                    <a:gd name="connsiteX3" fmla="*/ 48766 w 1533734"/>
                    <a:gd name="connsiteY3" fmla="*/ 216181 h 2026837"/>
                    <a:gd name="connsiteX4" fmla="*/ 80330 w 1533734"/>
                    <a:gd name="connsiteY4" fmla="*/ 2022196 h 2026837"/>
                    <a:gd name="connsiteX5" fmla="*/ 1500956 w 1533734"/>
                    <a:gd name="connsiteY5" fmla="*/ 1562940 h 2026837"/>
                    <a:gd name="connsiteX6" fmla="*/ 1512629 w 1533734"/>
                    <a:gd name="connsiteY6" fmla="*/ 706531 h 2026837"/>
                    <a:gd name="connsiteX7" fmla="*/ 1517858 w 1533734"/>
                    <a:gd name="connsiteY7" fmla="*/ 503984 h 2026837"/>
                    <a:gd name="connsiteX0" fmla="*/ 1517858 w 1533734"/>
                    <a:gd name="connsiteY0" fmla="*/ 503984 h 2026837"/>
                    <a:gd name="connsiteX1" fmla="*/ 1533734 w 1533734"/>
                    <a:gd name="connsiteY1" fmla="*/ 0 h 2026837"/>
                    <a:gd name="connsiteX2" fmla="*/ 506994 w 1533734"/>
                    <a:gd name="connsiteY2" fmla="*/ 91702 h 2026837"/>
                    <a:gd name="connsiteX3" fmla="*/ 48766 w 1533734"/>
                    <a:gd name="connsiteY3" fmla="*/ 216181 h 2026837"/>
                    <a:gd name="connsiteX4" fmla="*/ 80330 w 1533734"/>
                    <a:gd name="connsiteY4" fmla="*/ 2022196 h 2026837"/>
                    <a:gd name="connsiteX5" fmla="*/ 1500956 w 1533734"/>
                    <a:gd name="connsiteY5" fmla="*/ 1562940 h 2026837"/>
                    <a:gd name="connsiteX6" fmla="*/ 1512629 w 1533734"/>
                    <a:gd name="connsiteY6" fmla="*/ 706531 h 2026837"/>
                    <a:gd name="connsiteX7" fmla="*/ 1517858 w 1533734"/>
                    <a:gd name="connsiteY7" fmla="*/ 503984 h 2026837"/>
                    <a:gd name="connsiteX0" fmla="*/ 1517858 w 1539174"/>
                    <a:gd name="connsiteY0" fmla="*/ 503984 h 2026837"/>
                    <a:gd name="connsiteX1" fmla="*/ 1533734 w 1539174"/>
                    <a:gd name="connsiteY1" fmla="*/ 0 h 2026837"/>
                    <a:gd name="connsiteX2" fmla="*/ 506994 w 1539174"/>
                    <a:gd name="connsiteY2" fmla="*/ 91702 h 2026837"/>
                    <a:gd name="connsiteX3" fmla="*/ 48766 w 1539174"/>
                    <a:gd name="connsiteY3" fmla="*/ 216181 h 2026837"/>
                    <a:gd name="connsiteX4" fmla="*/ 80330 w 1539174"/>
                    <a:gd name="connsiteY4" fmla="*/ 2022196 h 2026837"/>
                    <a:gd name="connsiteX5" fmla="*/ 1500956 w 1539174"/>
                    <a:gd name="connsiteY5" fmla="*/ 1562940 h 2026837"/>
                    <a:gd name="connsiteX6" fmla="*/ 1512629 w 1539174"/>
                    <a:gd name="connsiteY6" fmla="*/ 706531 h 2026837"/>
                    <a:gd name="connsiteX7" fmla="*/ 1517858 w 1539174"/>
                    <a:gd name="connsiteY7" fmla="*/ 503984 h 2026837"/>
                    <a:gd name="connsiteX0" fmla="*/ 1517858 w 1542991"/>
                    <a:gd name="connsiteY0" fmla="*/ 503984 h 2026837"/>
                    <a:gd name="connsiteX1" fmla="*/ 1533734 w 1542991"/>
                    <a:gd name="connsiteY1" fmla="*/ 0 h 2026837"/>
                    <a:gd name="connsiteX2" fmla="*/ 506994 w 1542991"/>
                    <a:gd name="connsiteY2" fmla="*/ 91702 h 2026837"/>
                    <a:gd name="connsiteX3" fmla="*/ 48766 w 1542991"/>
                    <a:gd name="connsiteY3" fmla="*/ 216181 h 2026837"/>
                    <a:gd name="connsiteX4" fmla="*/ 80330 w 1542991"/>
                    <a:gd name="connsiteY4" fmla="*/ 2022196 h 2026837"/>
                    <a:gd name="connsiteX5" fmla="*/ 1500956 w 1542991"/>
                    <a:gd name="connsiteY5" fmla="*/ 1562940 h 2026837"/>
                    <a:gd name="connsiteX6" fmla="*/ 1512629 w 1542991"/>
                    <a:gd name="connsiteY6" fmla="*/ 706531 h 2026837"/>
                    <a:gd name="connsiteX7" fmla="*/ 1517858 w 1542991"/>
                    <a:gd name="connsiteY7" fmla="*/ 503984 h 2026837"/>
                    <a:gd name="connsiteX0" fmla="*/ 1517858 w 1542991"/>
                    <a:gd name="connsiteY0" fmla="*/ 503984 h 2026048"/>
                    <a:gd name="connsiteX1" fmla="*/ 1533734 w 1542991"/>
                    <a:gd name="connsiteY1" fmla="*/ 0 h 2026048"/>
                    <a:gd name="connsiteX2" fmla="*/ 506994 w 1542991"/>
                    <a:gd name="connsiteY2" fmla="*/ 91702 h 2026048"/>
                    <a:gd name="connsiteX3" fmla="*/ 48766 w 1542991"/>
                    <a:gd name="connsiteY3" fmla="*/ 216181 h 2026048"/>
                    <a:gd name="connsiteX4" fmla="*/ 80330 w 1542991"/>
                    <a:gd name="connsiteY4" fmla="*/ 2022196 h 2026048"/>
                    <a:gd name="connsiteX5" fmla="*/ 1500956 w 1542991"/>
                    <a:gd name="connsiteY5" fmla="*/ 1562940 h 2026048"/>
                    <a:gd name="connsiteX6" fmla="*/ 1512629 w 1542991"/>
                    <a:gd name="connsiteY6" fmla="*/ 706531 h 2026048"/>
                    <a:gd name="connsiteX7" fmla="*/ 1517858 w 1542991"/>
                    <a:gd name="connsiteY7" fmla="*/ 503984 h 2026048"/>
                    <a:gd name="connsiteX0" fmla="*/ 1514437 w 1539570"/>
                    <a:gd name="connsiteY0" fmla="*/ 503984 h 2033903"/>
                    <a:gd name="connsiteX1" fmla="*/ 1530313 w 1539570"/>
                    <a:gd name="connsiteY1" fmla="*/ 0 h 2033903"/>
                    <a:gd name="connsiteX2" fmla="*/ 503573 w 1539570"/>
                    <a:gd name="connsiteY2" fmla="*/ 91702 h 2033903"/>
                    <a:gd name="connsiteX3" fmla="*/ 45345 w 1539570"/>
                    <a:gd name="connsiteY3" fmla="*/ 216181 h 2033903"/>
                    <a:gd name="connsiteX4" fmla="*/ 89609 w 1539570"/>
                    <a:gd name="connsiteY4" fmla="*/ 2030133 h 2033903"/>
                    <a:gd name="connsiteX5" fmla="*/ 1497535 w 1539570"/>
                    <a:gd name="connsiteY5" fmla="*/ 1562940 h 2033903"/>
                    <a:gd name="connsiteX6" fmla="*/ 1509208 w 1539570"/>
                    <a:gd name="connsiteY6" fmla="*/ 706531 h 2033903"/>
                    <a:gd name="connsiteX7" fmla="*/ 1514437 w 1539570"/>
                    <a:gd name="connsiteY7" fmla="*/ 503984 h 2033903"/>
                    <a:gd name="connsiteX0" fmla="*/ 1514840 w 1539973"/>
                    <a:gd name="connsiteY0" fmla="*/ 503984 h 2027618"/>
                    <a:gd name="connsiteX1" fmla="*/ 1530716 w 1539973"/>
                    <a:gd name="connsiteY1" fmla="*/ 0 h 2027618"/>
                    <a:gd name="connsiteX2" fmla="*/ 503976 w 1539973"/>
                    <a:gd name="connsiteY2" fmla="*/ 91702 h 2027618"/>
                    <a:gd name="connsiteX3" fmla="*/ 45748 w 1539973"/>
                    <a:gd name="connsiteY3" fmla="*/ 216181 h 2027618"/>
                    <a:gd name="connsiteX4" fmla="*/ 88424 w 1539973"/>
                    <a:gd name="connsiteY4" fmla="*/ 2023783 h 2027618"/>
                    <a:gd name="connsiteX5" fmla="*/ 1497938 w 1539973"/>
                    <a:gd name="connsiteY5" fmla="*/ 1562940 h 2027618"/>
                    <a:gd name="connsiteX6" fmla="*/ 1509611 w 1539973"/>
                    <a:gd name="connsiteY6" fmla="*/ 706531 h 2027618"/>
                    <a:gd name="connsiteX7" fmla="*/ 1514840 w 1539973"/>
                    <a:gd name="connsiteY7" fmla="*/ 503984 h 2027618"/>
                    <a:gd name="connsiteX0" fmla="*/ 1510904 w 1536037"/>
                    <a:gd name="connsiteY0" fmla="*/ 503984 h 2027618"/>
                    <a:gd name="connsiteX1" fmla="*/ 1526780 w 1536037"/>
                    <a:gd name="connsiteY1" fmla="*/ 0 h 2027618"/>
                    <a:gd name="connsiteX2" fmla="*/ 500040 w 1536037"/>
                    <a:gd name="connsiteY2" fmla="*/ 91702 h 2027618"/>
                    <a:gd name="connsiteX3" fmla="*/ 41812 w 1536037"/>
                    <a:gd name="connsiteY3" fmla="*/ 216181 h 2027618"/>
                    <a:gd name="connsiteX4" fmla="*/ 84488 w 1536037"/>
                    <a:gd name="connsiteY4" fmla="*/ 2023783 h 2027618"/>
                    <a:gd name="connsiteX5" fmla="*/ 1494002 w 1536037"/>
                    <a:gd name="connsiteY5" fmla="*/ 1562940 h 2027618"/>
                    <a:gd name="connsiteX6" fmla="*/ 1505675 w 1536037"/>
                    <a:gd name="connsiteY6" fmla="*/ 706531 h 2027618"/>
                    <a:gd name="connsiteX7" fmla="*/ 1510904 w 1536037"/>
                    <a:gd name="connsiteY7" fmla="*/ 503984 h 2027618"/>
                    <a:gd name="connsiteX0" fmla="*/ 1502496 w 1527629"/>
                    <a:gd name="connsiteY0" fmla="*/ 503984 h 2027618"/>
                    <a:gd name="connsiteX1" fmla="*/ 1518372 w 1527629"/>
                    <a:gd name="connsiteY1" fmla="*/ 0 h 2027618"/>
                    <a:gd name="connsiteX2" fmla="*/ 491632 w 1527629"/>
                    <a:gd name="connsiteY2" fmla="*/ 91702 h 2027618"/>
                    <a:gd name="connsiteX3" fmla="*/ 33404 w 1527629"/>
                    <a:gd name="connsiteY3" fmla="*/ 216181 h 2027618"/>
                    <a:gd name="connsiteX4" fmla="*/ 76080 w 1527629"/>
                    <a:gd name="connsiteY4" fmla="*/ 2023783 h 2027618"/>
                    <a:gd name="connsiteX5" fmla="*/ 1485594 w 1527629"/>
                    <a:gd name="connsiteY5" fmla="*/ 1562940 h 2027618"/>
                    <a:gd name="connsiteX6" fmla="*/ 1497267 w 1527629"/>
                    <a:gd name="connsiteY6" fmla="*/ 706531 h 2027618"/>
                    <a:gd name="connsiteX7" fmla="*/ 1502496 w 1527629"/>
                    <a:gd name="connsiteY7" fmla="*/ 503984 h 2027618"/>
                    <a:gd name="connsiteX0" fmla="*/ 1509307 w 1534440"/>
                    <a:gd name="connsiteY0" fmla="*/ 503984 h 2027618"/>
                    <a:gd name="connsiteX1" fmla="*/ 1525183 w 1534440"/>
                    <a:gd name="connsiteY1" fmla="*/ 0 h 2027618"/>
                    <a:gd name="connsiteX2" fmla="*/ 498443 w 1534440"/>
                    <a:gd name="connsiteY2" fmla="*/ 91702 h 2027618"/>
                    <a:gd name="connsiteX3" fmla="*/ 40215 w 1534440"/>
                    <a:gd name="connsiteY3" fmla="*/ 216181 h 2027618"/>
                    <a:gd name="connsiteX4" fmla="*/ 82891 w 1534440"/>
                    <a:gd name="connsiteY4" fmla="*/ 2023783 h 2027618"/>
                    <a:gd name="connsiteX5" fmla="*/ 1492405 w 1534440"/>
                    <a:gd name="connsiteY5" fmla="*/ 1562940 h 2027618"/>
                    <a:gd name="connsiteX6" fmla="*/ 1504078 w 1534440"/>
                    <a:gd name="connsiteY6" fmla="*/ 706531 h 2027618"/>
                    <a:gd name="connsiteX7" fmla="*/ 1509307 w 1534440"/>
                    <a:gd name="connsiteY7" fmla="*/ 503984 h 2027618"/>
                    <a:gd name="connsiteX0" fmla="*/ 1476786 w 1501919"/>
                    <a:gd name="connsiteY0" fmla="*/ 503984 h 2027618"/>
                    <a:gd name="connsiteX1" fmla="*/ 1492662 w 1501919"/>
                    <a:gd name="connsiteY1" fmla="*/ 0 h 2027618"/>
                    <a:gd name="connsiteX2" fmla="*/ 465922 w 1501919"/>
                    <a:gd name="connsiteY2" fmla="*/ 91702 h 2027618"/>
                    <a:gd name="connsiteX3" fmla="*/ 61669 w 1501919"/>
                    <a:gd name="connsiteY3" fmla="*/ 200306 h 2027618"/>
                    <a:gd name="connsiteX4" fmla="*/ 50370 w 1501919"/>
                    <a:gd name="connsiteY4" fmla="*/ 2023783 h 2027618"/>
                    <a:gd name="connsiteX5" fmla="*/ 1459884 w 1501919"/>
                    <a:gd name="connsiteY5" fmla="*/ 1562940 h 2027618"/>
                    <a:gd name="connsiteX6" fmla="*/ 1471557 w 1501919"/>
                    <a:gd name="connsiteY6" fmla="*/ 706531 h 2027618"/>
                    <a:gd name="connsiteX7" fmla="*/ 1476786 w 1501919"/>
                    <a:gd name="connsiteY7" fmla="*/ 503984 h 2027618"/>
                    <a:gd name="connsiteX0" fmla="*/ 1489516 w 1514649"/>
                    <a:gd name="connsiteY0" fmla="*/ 503984 h 2027618"/>
                    <a:gd name="connsiteX1" fmla="*/ 1505392 w 1514649"/>
                    <a:gd name="connsiteY1" fmla="*/ 0 h 2027618"/>
                    <a:gd name="connsiteX2" fmla="*/ 478652 w 1514649"/>
                    <a:gd name="connsiteY2" fmla="*/ 91702 h 2027618"/>
                    <a:gd name="connsiteX3" fmla="*/ 50587 w 1514649"/>
                    <a:gd name="connsiteY3" fmla="*/ 198719 h 2027618"/>
                    <a:gd name="connsiteX4" fmla="*/ 63100 w 1514649"/>
                    <a:gd name="connsiteY4" fmla="*/ 2023783 h 2027618"/>
                    <a:gd name="connsiteX5" fmla="*/ 1472614 w 1514649"/>
                    <a:gd name="connsiteY5" fmla="*/ 1562940 h 2027618"/>
                    <a:gd name="connsiteX6" fmla="*/ 1484287 w 1514649"/>
                    <a:gd name="connsiteY6" fmla="*/ 706531 h 2027618"/>
                    <a:gd name="connsiteX7" fmla="*/ 1489516 w 1514649"/>
                    <a:gd name="connsiteY7" fmla="*/ 503984 h 2027618"/>
                    <a:gd name="connsiteX0" fmla="*/ 1499476 w 1524609"/>
                    <a:gd name="connsiteY0" fmla="*/ 503984 h 2027618"/>
                    <a:gd name="connsiteX1" fmla="*/ 1515352 w 1524609"/>
                    <a:gd name="connsiteY1" fmla="*/ 0 h 2027618"/>
                    <a:gd name="connsiteX2" fmla="*/ 488612 w 1524609"/>
                    <a:gd name="connsiteY2" fmla="*/ 91702 h 2027618"/>
                    <a:gd name="connsiteX3" fmla="*/ 44672 w 1524609"/>
                    <a:gd name="connsiteY3" fmla="*/ 224119 h 2027618"/>
                    <a:gd name="connsiteX4" fmla="*/ 73060 w 1524609"/>
                    <a:gd name="connsiteY4" fmla="*/ 2023783 h 2027618"/>
                    <a:gd name="connsiteX5" fmla="*/ 1482574 w 1524609"/>
                    <a:gd name="connsiteY5" fmla="*/ 1562940 h 2027618"/>
                    <a:gd name="connsiteX6" fmla="*/ 1494247 w 1524609"/>
                    <a:gd name="connsiteY6" fmla="*/ 706531 h 2027618"/>
                    <a:gd name="connsiteX7" fmla="*/ 1499476 w 1524609"/>
                    <a:gd name="connsiteY7" fmla="*/ 503984 h 2027618"/>
                    <a:gd name="connsiteX0" fmla="*/ 1479818 w 1504951"/>
                    <a:gd name="connsiteY0" fmla="*/ 503984 h 2027618"/>
                    <a:gd name="connsiteX1" fmla="*/ 1495694 w 1504951"/>
                    <a:gd name="connsiteY1" fmla="*/ 0 h 2027618"/>
                    <a:gd name="connsiteX2" fmla="*/ 468954 w 1504951"/>
                    <a:gd name="connsiteY2" fmla="*/ 91702 h 2027618"/>
                    <a:gd name="connsiteX3" fmla="*/ 25014 w 1504951"/>
                    <a:gd name="connsiteY3" fmla="*/ 224119 h 2027618"/>
                    <a:gd name="connsiteX4" fmla="*/ 53402 w 1504951"/>
                    <a:gd name="connsiteY4" fmla="*/ 2023783 h 2027618"/>
                    <a:gd name="connsiteX5" fmla="*/ 1462916 w 1504951"/>
                    <a:gd name="connsiteY5" fmla="*/ 1562940 h 2027618"/>
                    <a:gd name="connsiteX6" fmla="*/ 1474589 w 1504951"/>
                    <a:gd name="connsiteY6" fmla="*/ 706531 h 2027618"/>
                    <a:gd name="connsiteX7" fmla="*/ 1479818 w 1504951"/>
                    <a:gd name="connsiteY7" fmla="*/ 503984 h 2027618"/>
                    <a:gd name="connsiteX0" fmla="*/ 1492488 w 1517621"/>
                    <a:gd name="connsiteY0" fmla="*/ 503984 h 2027618"/>
                    <a:gd name="connsiteX1" fmla="*/ 1508364 w 1517621"/>
                    <a:gd name="connsiteY1" fmla="*/ 0 h 2027618"/>
                    <a:gd name="connsiteX2" fmla="*/ 481624 w 1517621"/>
                    <a:gd name="connsiteY2" fmla="*/ 91702 h 2027618"/>
                    <a:gd name="connsiteX3" fmla="*/ 37684 w 1517621"/>
                    <a:gd name="connsiteY3" fmla="*/ 224119 h 2027618"/>
                    <a:gd name="connsiteX4" fmla="*/ 66072 w 1517621"/>
                    <a:gd name="connsiteY4" fmla="*/ 2023783 h 2027618"/>
                    <a:gd name="connsiteX5" fmla="*/ 1475586 w 1517621"/>
                    <a:gd name="connsiteY5" fmla="*/ 1562940 h 2027618"/>
                    <a:gd name="connsiteX6" fmla="*/ 1487259 w 1517621"/>
                    <a:gd name="connsiteY6" fmla="*/ 706531 h 2027618"/>
                    <a:gd name="connsiteX7" fmla="*/ 1492488 w 1517621"/>
                    <a:gd name="connsiteY7" fmla="*/ 503984 h 2027618"/>
                    <a:gd name="connsiteX0" fmla="*/ 1508525 w 1533658"/>
                    <a:gd name="connsiteY0" fmla="*/ 503984 h 1974298"/>
                    <a:gd name="connsiteX1" fmla="*/ 1524401 w 1533658"/>
                    <a:gd name="connsiteY1" fmla="*/ 0 h 1974298"/>
                    <a:gd name="connsiteX2" fmla="*/ 497661 w 1533658"/>
                    <a:gd name="connsiteY2" fmla="*/ 91702 h 1974298"/>
                    <a:gd name="connsiteX3" fmla="*/ 53721 w 1533658"/>
                    <a:gd name="connsiteY3" fmla="*/ 224119 h 1974298"/>
                    <a:gd name="connsiteX4" fmla="*/ 55121 w 1533658"/>
                    <a:gd name="connsiteY4" fmla="*/ 1969808 h 1974298"/>
                    <a:gd name="connsiteX5" fmla="*/ 1491623 w 1533658"/>
                    <a:gd name="connsiteY5" fmla="*/ 1562940 h 1974298"/>
                    <a:gd name="connsiteX6" fmla="*/ 1503296 w 1533658"/>
                    <a:gd name="connsiteY6" fmla="*/ 706531 h 1974298"/>
                    <a:gd name="connsiteX7" fmla="*/ 1508525 w 1533658"/>
                    <a:gd name="connsiteY7" fmla="*/ 503984 h 1974298"/>
                    <a:gd name="connsiteX0" fmla="*/ 1508525 w 1533658"/>
                    <a:gd name="connsiteY0" fmla="*/ 503984 h 2026645"/>
                    <a:gd name="connsiteX1" fmla="*/ 1524401 w 1533658"/>
                    <a:gd name="connsiteY1" fmla="*/ 0 h 2026645"/>
                    <a:gd name="connsiteX2" fmla="*/ 497661 w 1533658"/>
                    <a:gd name="connsiteY2" fmla="*/ 91702 h 2026645"/>
                    <a:gd name="connsiteX3" fmla="*/ 53721 w 1533658"/>
                    <a:gd name="connsiteY3" fmla="*/ 224119 h 2026645"/>
                    <a:gd name="connsiteX4" fmla="*/ 55121 w 1533658"/>
                    <a:gd name="connsiteY4" fmla="*/ 1969808 h 2026645"/>
                    <a:gd name="connsiteX5" fmla="*/ 1491623 w 1533658"/>
                    <a:gd name="connsiteY5" fmla="*/ 1562940 h 2026645"/>
                    <a:gd name="connsiteX6" fmla="*/ 1503296 w 1533658"/>
                    <a:gd name="connsiteY6" fmla="*/ 706531 h 2026645"/>
                    <a:gd name="connsiteX7" fmla="*/ 1508525 w 1533658"/>
                    <a:gd name="connsiteY7" fmla="*/ 503984 h 2026645"/>
                    <a:gd name="connsiteX0" fmla="*/ 1508525 w 1511834"/>
                    <a:gd name="connsiteY0" fmla="*/ 494459 h 2017120"/>
                    <a:gd name="connsiteX1" fmla="*/ 1383114 w 1511834"/>
                    <a:gd name="connsiteY1" fmla="*/ 0 h 2017120"/>
                    <a:gd name="connsiteX2" fmla="*/ 497661 w 1511834"/>
                    <a:gd name="connsiteY2" fmla="*/ 82177 h 2017120"/>
                    <a:gd name="connsiteX3" fmla="*/ 53721 w 1511834"/>
                    <a:gd name="connsiteY3" fmla="*/ 214594 h 2017120"/>
                    <a:gd name="connsiteX4" fmla="*/ 55121 w 1511834"/>
                    <a:gd name="connsiteY4" fmla="*/ 1960283 h 2017120"/>
                    <a:gd name="connsiteX5" fmla="*/ 1491623 w 1511834"/>
                    <a:gd name="connsiteY5" fmla="*/ 1553415 h 2017120"/>
                    <a:gd name="connsiteX6" fmla="*/ 1503296 w 1511834"/>
                    <a:gd name="connsiteY6" fmla="*/ 697006 h 2017120"/>
                    <a:gd name="connsiteX7" fmla="*/ 1508525 w 1511834"/>
                    <a:gd name="connsiteY7" fmla="*/ 494459 h 2017120"/>
                    <a:gd name="connsiteX0" fmla="*/ 1508525 w 1511834"/>
                    <a:gd name="connsiteY0" fmla="*/ 534945 h 2057606"/>
                    <a:gd name="connsiteX1" fmla="*/ 1383114 w 1511834"/>
                    <a:gd name="connsiteY1" fmla="*/ 40486 h 2057606"/>
                    <a:gd name="connsiteX2" fmla="*/ 1377733 w 1511834"/>
                    <a:gd name="connsiteY2" fmla="*/ 38828 h 2057606"/>
                    <a:gd name="connsiteX3" fmla="*/ 497661 w 1511834"/>
                    <a:gd name="connsiteY3" fmla="*/ 122663 h 2057606"/>
                    <a:gd name="connsiteX4" fmla="*/ 53721 w 1511834"/>
                    <a:gd name="connsiteY4" fmla="*/ 255080 h 2057606"/>
                    <a:gd name="connsiteX5" fmla="*/ 55121 w 1511834"/>
                    <a:gd name="connsiteY5" fmla="*/ 2000769 h 2057606"/>
                    <a:gd name="connsiteX6" fmla="*/ 1491623 w 1511834"/>
                    <a:gd name="connsiteY6" fmla="*/ 1593901 h 2057606"/>
                    <a:gd name="connsiteX7" fmla="*/ 1503296 w 1511834"/>
                    <a:gd name="connsiteY7" fmla="*/ 737492 h 2057606"/>
                    <a:gd name="connsiteX8" fmla="*/ 1508525 w 1511834"/>
                    <a:gd name="connsiteY8" fmla="*/ 534945 h 2057606"/>
                    <a:gd name="connsiteX0" fmla="*/ 1508525 w 1518647"/>
                    <a:gd name="connsiteY0" fmla="*/ 519977 h 2042638"/>
                    <a:gd name="connsiteX1" fmla="*/ 1383114 w 1518647"/>
                    <a:gd name="connsiteY1" fmla="*/ 25518 h 2042638"/>
                    <a:gd name="connsiteX2" fmla="*/ 1472983 w 1518647"/>
                    <a:gd name="connsiteY2" fmla="*/ 100060 h 2042638"/>
                    <a:gd name="connsiteX3" fmla="*/ 497661 w 1518647"/>
                    <a:gd name="connsiteY3" fmla="*/ 107695 h 2042638"/>
                    <a:gd name="connsiteX4" fmla="*/ 53721 w 1518647"/>
                    <a:gd name="connsiteY4" fmla="*/ 240112 h 2042638"/>
                    <a:gd name="connsiteX5" fmla="*/ 55121 w 1518647"/>
                    <a:gd name="connsiteY5" fmla="*/ 1985801 h 2042638"/>
                    <a:gd name="connsiteX6" fmla="*/ 1491623 w 1518647"/>
                    <a:gd name="connsiteY6" fmla="*/ 1578933 h 2042638"/>
                    <a:gd name="connsiteX7" fmla="*/ 1503296 w 1518647"/>
                    <a:gd name="connsiteY7" fmla="*/ 722524 h 2042638"/>
                    <a:gd name="connsiteX8" fmla="*/ 1508525 w 1518647"/>
                    <a:gd name="connsiteY8" fmla="*/ 519977 h 2042638"/>
                    <a:gd name="connsiteX0" fmla="*/ 1508525 w 1511834"/>
                    <a:gd name="connsiteY0" fmla="*/ 550591 h 2073252"/>
                    <a:gd name="connsiteX1" fmla="*/ 1383114 w 1511834"/>
                    <a:gd name="connsiteY1" fmla="*/ 56132 h 2073252"/>
                    <a:gd name="connsiteX2" fmla="*/ 1355508 w 1511834"/>
                    <a:gd name="connsiteY2" fmla="*/ 16374 h 2073252"/>
                    <a:gd name="connsiteX3" fmla="*/ 497661 w 1511834"/>
                    <a:gd name="connsiteY3" fmla="*/ 138309 h 2073252"/>
                    <a:gd name="connsiteX4" fmla="*/ 53721 w 1511834"/>
                    <a:gd name="connsiteY4" fmla="*/ 270726 h 2073252"/>
                    <a:gd name="connsiteX5" fmla="*/ 55121 w 1511834"/>
                    <a:gd name="connsiteY5" fmla="*/ 2016415 h 2073252"/>
                    <a:gd name="connsiteX6" fmla="*/ 1491623 w 1511834"/>
                    <a:gd name="connsiteY6" fmla="*/ 1609547 h 2073252"/>
                    <a:gd name="connsiteX7" fmla="*/ 1503296 w 1511834"/>
                    <a:gd name="connsiteY7" fmla="*/ 753138 h 2073252"/>
                    <a:gd name="connsiteX8" fmla="*/ 1508525 w 1511834"/>
                    <a:gd name="connsiteY8" fmla="*/ 550591 h 2073252"/>
                    <a:gd name="connsiteX0" fmla="*/ 1508525 w 1538324"/>
                    <a:gd name="connsiteY0" fmla="*/ 537149 h 2059810"/>
                    <a:gd name="connsiteX1" fmla="*/ 1530752 w 1538324"/>
                    <a:gd name="connsiteY1" fmla="*/ 106190 h 2059810"/>
                    <a:gd name="connsiteX2" fmla="*/ 1355508 w 1538324"/>
                    <a:gd name="connsiteY2" fmla="*/ 2932 h 2059810"/>
                    <a:gd name="connsiteX3" fmla="*/ 497661 w 1538324"/>
                    <a:gd name="connsiteY3" fmla="*/ 124867 h 2059810"/>
                    <a:gd name="connsiteX4" fmla="*/ 53721 w 1538324"/>
                    <a:gd name="connsiteY4" fmla="*/ 257284 h 2059810"/>
                    <a:gd name="connsiteX5" fmla="*/ 55121 w 1538324"/>
                    <a:gd name="connsiteY5" fmla="*/ 2002973 h 2059810"/>
                    <a:gd name="connsiteX6" fmla="*/ 1491623 w 1538324"/>
                    <a:gd name="connsiteY6" fmla="*/ 1596105 h 2059810"/>
                    <a:gd name="connsiteX7" fmla="*/ 1503296 w 1538324"/>
                    <a:gd name="connsiteY7" fmla="*/ 739696 h 2059810"/>
                    <a:gd name="connsiteX8" fmla="*/ 1508525 w 1538324"/>
                    <a:gd name="connsiteY8" fmla="*/ 537149 h 2059810"/>
                    <a:gd name="connsiteX0" fmla="*/ 1508525 w 1538324"/>
                    <a:gd name="connsiteY0" fmla="*/ 504956 h 2027617"/>
                    <a:gd name="connsiteX1" fmla="*/ 1530752 w 1538324"/>
                    <a:gd name="connsiteY1" fmla="*/ 73997 h 2027617"/>
                    <a:gd name="connsiteX2" fmla="*/ 1376145 w 1538324"/>
                    <a:gd name="connsiteY2" fmla="*/ 7252 h 2027617"/>
                    <a:gd name="connsiteX3" fmla="*/ 497661 w 1538324"/>
                    <a:gd name="connsiteY3" fmla="*/ 92674 h 2027617"/>
                    <a:gd name="connsiteX4" fmla="*/ 53721 w 1538324"/>
                    <a:gd name="connsiteY4" fmla="*/ 225091 h 2027617"/>
                    <a:gd name="connsiteX5" fmla="*/ 55121 w 1538324"/>
                    <a:gd name="connsiteY5" fmla="*/ 1970780 h 2027617"/>
                    <a:gd name="connsiteX6" fmla="*/ 1491623 w 1538324"/>
                    <a:gd name="connsiteY6" fmla="*/ 1563912 h 2027617"/>
                    <a:gd name="connsiteX7" fmla="*/ 1503296 w 1538324"/>
                    <a:gd name="connsiteY7" fmla="*/ 707503 h 2027617"/>
                    <a:gd name="connsiteX8" fmla="*/ 1508525 w 1538324"/>
                    <a:gd name="connsiteY8" fmla="*/ 504956 h 2027617"/>
                    <a:gd name="connsiteX0" fmla="*/ 1508525 w 1538324"/>
                    <a:gd name="connsiteY0" fmla="*/ 497704 h 2020365"/>
                    <a:gd name="connsiteX1" fmla="*/ 1530752 w 1538324"/>
                    <a:gd name="connsiteY1" fmla="*/ 66745 h 2020365"/>
                    <a:gd name="connsiteX2" fmla="*/ 1376145 w 1538324"/>
                    <a:gd name="connsiteY2" fmla="*/ 0 h 2020365"/>
                    <a:gd name="connsiteX3" fmla="*/ 497661 w 1538324"/>
                    <a:gd name="connsiteY3" fmla="*/ 85422 h 2020365"/>
                    <a:gd name="connsiteX4" fmla="*/ 53721 w 1538324"/>
                    <a:gd name="connsiteY4" fmla="*/ 217839 h 2020365"/>
                    <a:gd name="connsiteX5" fmla="*/ 55121 w 1538324"/>
                    <a:gd name="connsiteY5" fmla="*/ 1963528 h 2020365"/>
                    <a:gd name="connsiteX6" fmla="*/ 1491623 w 1538324"/>
                    <a:gd name="connsiteY6" fmla="*/ 1556660 h 2020365"/>
                    <a:gd name="connsiteX7" fmla="*/ 1503296 w 1538324"/>
                    <a:gd name="connsiteY7" fmla="*/ 700251 h 2020365"/>
                    <a:gd name="connsiteX8" fmla="*/ 1508525 w 1538324"/>
                    <a:gd name="connsiteY8" fmla="*/ 497704 h 2020365"/>
                    <a:gd name="connsiteX0" fmla="*/ 1508525 w 1538324"/>
                    <a:gd name="connsiteY0" fmla="*/ 497704 h 2020365"/>
                    <a:gd name="connsiteX1" fmla="*/ 1530752 w 1538324"/>
                    <a:gd name="connsiteY1" fmla="*/ 66745 h 2020365"/>
                    <a:gd name="connsiteX2" fmla="*/ 1376145 w 1538324"/>
                    <a:gd name="connsiteY2" fmla="*/ 0 h 2020365"/>
                    <a:gd name="connsiteX3" fmla="*/ 497661 w 1538324"/>
                    <a:gd name="connsiteY3" fmla="*/ 85422 h 2020365"/>
                    <a:gd name="connsiteX4" fmla="*/ 53721 w 1538324"/>
                    <a:gd name="connsiteY4" fmla="*/ 217839 h 2020365"/>
                    <a:gd name="connsiteX5" fmla="*/ 55121 w 1538324"/>
                    <a:gd name="connsiteY5" fmla="*/ 1963528 h 2020365"/>
                    <a:gd name="connsiteX6" fmla="*/ 1491623 w 1538324"/>
                    <a:gd name="connsiteY6" fmla="*/ 1556660 h 2020365"/>
                    <a:gd name="connsiteX7" fmla="*/ 1503296 w 1538324"/>
                    <a:gd name="connsiteY7" fmla="*/ 700251 h 2020365"/>
                    <a:gd name="connsiteX8" fmla="*/ 1508525 w 1538324"/>
                    <a:gd name="connsiteY8" fmla="*/ 497704 h 2020365"/>
                    <a:gd name="connsiteX0" fmla="*/ 1508525 w 1538324"/>
                    <a:gd name="connsiteY0" fmla="*/ 497704 h 2020365"/>
                    <a:gd name="connsiteX1" fmla="*/ 1530752 w 1538324"/>
                    <a:gd name="connsiteY1" fmla="*/ 66745 h 2020365"/>
                    <a:gd name="connsiteX2" fmla="*/ 1376145 w 1538324"/>
                    <a:gd name="connsiteY2" fmla="*/ 0 h 2020365"/>
                    <a:gd name="connsiteX3" fmla="*/ 497661 w 1538324"/>
                    <a:gd name="connsiteY3" fmla="*/ 85422 h 2020365"/>
                    <a:gd name="connsiteX4" fmla="*/ 53721 w 1538324"/>
                    <a:gd name="connsiteY4" fmla="*/ 217839 h 2020365"/>
                    <a:gd name="connsiteX5" fmla="*/ 55121 w 1538324"/>
                    <a:gd name="connsiteY5" fmla="*/ 1963528 h 2020365"/>
                    <a:gd name="connsiteX6" fmla="*/ 1491623 w 1538324"/>
                    <a:gd name="connsiteY6" fmla="*/ 1556660 h 2020365"/>
                    <a:gd name="connsiteX7" fmla="*/ 1503296 w 1538324"/>
                    <a:gd name="connsiteY7" fmla="*/ 700251 h 2020365"/>
                    <a:gd name="connsiteX8" fmla="*/ 1508525 w 1538324"/>
                    <a:gd name="connsiteY8" fmla="*/ 497704 h 2020365"/>
                    <a:gd name="connsiteX0" fmla="*/ 1508525 w 1538324"/>
                    <a:gd name="connsiteY0" fmla="*/ 497704 h 2020365"/>
                    <a:gd name="connsiteX1" fmla="*/ 1530752 w 1538324"/>
                    <a:gd name="connsiteY1" fmla="*/ 66745 h 2020365"/>
                    <a:gd name="connsiteX2" fmla="*/ 1376145 w 1538324"/>
                    <a:gd name="connsiteY2" fmla="*/ 0 h 2020365"/>
                    <a:gd name="connsiteX3" fmla="*/ 497661 w 1538324"/>
                    <a:gd name="connsiteY3" fmla="*/ 85422 h 2020365"/>
                    <a:gd name="connsiteX4" fmla="*/ 53721 w 1538324"/>
                    <a:gd name="connsiteY4" fmla="*/ 217839 h 2020365"/>
                    <a:gd name="connsiteX5" fmla="*/ 55121 w 1538324"/>
                    <a:gd name="connsiteY5" fmla="*/ 1963528 h 2020365"/>
                    <a:gd name="connsiteX6" fmla="*/ 1491623 w 1538324"/>
                    <a:gd name="connsiteY6" fmla="*/ 1556660 h 2020365"/>
                    <a:gd name="connsiteX7" fmla="*/ 1503296 w 1538324"/>
                    <a:gd name="connsiteY7" fmla="*/ 700251 h 2020365"/>
                    <a:gd name="connsiteX8" fmla="*/ 1508525 w 1538324"/>
                    <a:gd name="connsiteY8" fmla="*/ 497704 h 2020365"/>
                    <a:gd name="connsiteX0" fmla="*/ 1503296 w 1536660"/>
                    <a:gd name="connsiteY0" fmla="*/ 700251 h 2020365"/>
                    <a:gd name="connsiteX1" fmla="*/ 1530752 w 1536660"/>
                    <a:gd name="connsiteY1" fmla="*/ 66745 h 2020365"/>
                    <a:gd name="connsiteX2" fmla="*/ 1376145 w 1536660"/>
                    <a:gd name="connsiteY2" fmla="*/ 0 h 2020365"/>
                    <a:gd name="connsiteX3" fmla="*/ 497661 w 1536660"/>
                    <a:gd name="connsiteY3" fmla="*/ 85422 h 2020365"/>
                    <a:gd name="connsiteX4" fmla="*/ 53721 w 1536660"/>
                    <a:gd name="connsiteY4" fmla="*/ 217839 h 2020365"/>
                    <a:gd name="connsiteX5" fmla="*/ 55121 w 1536660"/>
                    <a:gd name="connsiteY5" fmla="*/ 1963528 h 2020365"/>
                    <a:gd name="connsiteX6" fmla="*/ 1491623 w 1536660"/>
                    <a:gd name="connsiteY6" fmla="*/ 1556660 h 2020365"/>
                    <a:gd name="connsiteX7" fmla="*/ 1503296 w 1536660"/>
                    <a:gd name="connsiteY7" fmla="*/ 700251 h 2020365"/>
                    <a:gd name="connsiteX0" fmla="*/ 1491623 w 1617265"/>
                    <a:gd name="connsiteY0" fmla="*/ 1556660 h 2020365"/>
                    <a:gd name="connsiteX1" fmla="*/ 1530752 w 1617265"/>
                    <a:gd name="connsiteY1" fmla="*/ 66745 h 2020365"/>
                    <a:gd name="connsiteX2" fmla="*/ 1376145 w 1617265"/>
                    <a:gd name="connsiteY2" fmla="*/ 0 h 2020365"/>
                    <a:gd name="connsiteX3" fmla="*/ 497661 w 1617265"/>
                    <a:gd name="connsiteY3" fmla="*/ 85422 h 2020365"/>
                    <a:gd name="connsiteX4" fmla="*/ 53721 w 1617265"/>
                    <a:gd name="connsiteY4" fmla="*/ 217839 h 2020365"/>
                    <a:gd name="connsiteX5" fmla="*/ 55121 w 1617265"/>
                    <a:gd name="connsiteY5" fmla="*/ 1963528 h 2020365"/>
                    <a:gd name="connsiteX6" fmla="*/ 1491623 w 1617265"/>
                    <a:gd name="connsiteY6" fmla="*/ 1556660 h 2020365"/>
                    <a:gd name="connsiteX0" fmla="*/ 1491623 w 1555268"/>
                    <a:gd name="connsiteY0" fmla="*/ 1556660 h 2020365"/>
                    <a:gd name="connsiteX1" fmla="*/ 1530752 w 1555268"/>
                    <a:gd name="connsiteY1" fmla="*/ 66745 h 2020365"/>
                    <a:gd name="connsiteX2" fmla="*/ 1376145 w 1555268"/>
                    <a:gd name="connsiteY2" fmla="*/ 0 h 2020365"/>
                    <a:gd name="connsiteX3" fmla="*/ 497661 w 1555268"/>
                    <a:gd name="connsiteY3" fmla="*/ 85422 h 2020365"/>
                    <a:gd name="connsiteX4" fmla="*/ 53721 w 1555268"/>
                    <a:gd name="connsiteY4" fmla="*/ 217839 h 2020365"/>
                    <a:gd name="connsiteX5" fmla="*/ 55121 w 1555268"/>
                    <a:gd name="connsiteY5" fmla="*/ 1963528 h 2020365"/>
                    <a:gd name="connsiteX6" fmla="*/ 1491623 w 1555268"/>
                    <a:gd name="connsiteY6" fmla="*/ 1556660 h 2020365"/>
                    <a:gd name="connsiteX0" fmla="*/ 1491623 w 1544927"/>
                    <a:gd name="connsiteY0" fmla="*/ 1556660 h 2020365"/>
                    <a:gd name="connsiteX1" fmla="*/ 1530752 w 1544927"/>
                    <a:gd name="connsiteY1" fmla="*/ 66745 h 2020365"/>
                    <a:gd name="connsiteX2" fmla="*/ 1376145 w 1544927"/>
                    <a:gd name="connsiteY2" fmla="*/ 0 h 2020365"/>
                    <a:gd name="connsiteX3" fmla="*/ 497661 w 1544927"/>
                    <a:gd name="connsiteY3" fmla="*/ 85422 h 2020365"/>
                    <a:gd name="connsiteX4" fmla="*/ 53721 w 1544927"/>
                    <a:gd name="connsiteY4" fmla="*/ 217839 h 2020365"/>
                    <a:gd name="connsiteX5" fmla="*/ 55121 w 1544927"/>
                    <a:gd name="connsiteY5" fmla="*/ 1963528 h 2020365"/>
                    <a:gd name="connsiteX6" fmla="*/ 1491623 w 1544927"/>
                    <a:gd name="connsiteY6" fmla="*/ 1556660 h 2020365"/>
                    <a:gd name="connsiteX0" fmla="*/ 1491623 w 1542702"/>
                    <a:gd name="connsiteY0" fmla="*/ 1556660 h 2020365"/>
                    <a:gd name="connsiteX1" fmla="*/ 1530752 w 1542702"/>
                    <a:gd name="connsiteY1" fmla="*/ 66745 h 2020365"/>
                    <a:gd name="connsiteX2" fmla="*/ 1376145 w 1542702"/>
                    <a:gd name="connsiteY2" fmla="*/ 0 h 2020365"/>
                    <a:gd name="connsiteX3" fmla="*/ 497661 w 1542702"/>
                    <a:gd name="connsiteY3" fmla="*/ 85422 h 2020365"/>
                    <a:gd name="connsiteX4" fmla="*/ 53721 w 1542702"/>
                    <a:gd name="connsiteY4" fmla="*/ 217839 h 2020365"/>
                    <a:gd name="connsiteX5" fmla="*/ 55121 w 1542702"/>
                    <a:gd name="connsiteY5" fmla="*/ 1963528 h 2020365"/>
                    <a:gd name="connsiteX6" fmla="*/ 1491623 w 1542702"/>
                    <a:gd name="connsiteY6" fmla="*/ 1556660 h 2020365"/>
                    <a:gd name="connsiteX0" fmla="*/ 1491623 w 1596395"/>
                    <a:gd name="connsiteY0" fmla="*/ 1556660 h 2020365"/>
                    <a:gd name="connsiteX1" fmla="*/ 1376145 w 1596395"/>
                    <a:gd name="connsiteY1" fmla="*/ 0 h 2020365"/>
                    <a:gd name="connsiteX2" fmla="*/ 497661 w 1596395"/>
                    <a:gd name="connsiteY2" fmla="*/ 85422 h 2020365"/>
                    <a:gd name="connsiteX3" fmla="*/ 53721 w 1596395"/>
                    <a:gd name="connsiteY3" fmla="*/ 217839 h 2020365"/>
                    <a:gd name="connsiteX4" fmla="*/ 55121 w 1596395"/>
                    <a:gd name="connsiteY4" fmla="*/ 1963528 h 2020365"/>
                    <a:gd name="connsiteX5" fmla="*/ 1491623 w 1596395"/>
                    <a:gd name="connsiteY5" fmla="*/ 1556660 h 2020365"/>
                    <a:gd name="connsiteX0" fmla="*/ 1491623 w 1656518"/>
                    <a:gd name="connsiteY0" fmla="*/ 1566185 h 2029890"/>
                    <a:gd name="connsiteX1" fmla="*/ 1531720 w 1656518"/>
                    <a:gd name="connsiteY1" fmla="*/ 0 h 2029890"/>
                    <a:gd name="connsiteX2" fmla="*/ 497661 w 1656518"/>
                    <a:gd name="connsiteY2" fmla="*/ 94947 h 2029890"/>
                    <a:gd name="connsiteX3" fmla="*/ 53721 w 1656518"/>
                    <a:gd name="connsiteY3" fmla="*/ 227364 h 2029890"/>
                    <a:gd name="connsiteX4" fmla="*/ 55121 w 1656518"/>
                    <a:gd name="connsiteY4" fmla="*/ 1973053 h 2029890"/>
                    <a:gd name="connsiteX5" fmla="*/ 1491623 w 1656518"/>
                    <a:gd name="connsiteY5" fmla="*/ 1566185 h 2029890"/>
                    <a:gd name="connsiteX0" fmla="*/ 1491623 w 1597479"/>
                    <a:gd name="connsiteY0" fmla="*/ 1566185 h 2029890"/>
                    <a:gd name="connsiteX1" fmla="*/ 1531720 w 1597479"/>
                    <a:gd name="connsiteY1" fmla="*/ 0 h 2029890"/>
                    <a:gd name="connsiteX2" fmla="*/ 497661 w 1597479"/>
                    <a:gd name="connsiteY2" fmla="*/ 94947 h 2029890"/>
                    <a:gd name="connsiteX3" fmla="*/ 53721 w 1597479"/>
                    <a:gd name="connsiteY3" fmla="*/ 227364 h 2029890"/>
                    <a:gd name="connsiteX4" fmla="*/ 55121 w 1597479"/>
                    <a:gd name="connsiteY4" fmla="*/ 1973053 h 2029890"/>
                    <a:gd name="connsiteX5" fmla="*/ 1491623 w 1597479"/>
                    <a:gd name="connsiteY5" fmla="*/ 1566185 h 2029890"/>
                    <a:gd name="connsiteX0" fmla="*/ 1491623 w 1531720"/>
                    <a:gd name="connsiteY0" fmla="*/ 1566185 h 2029890"/>
                    <a:gd name="connsiteX1" fmla="*/ 1531720 w 1531720"/>
                    <a:gd name="connsiteY1" fmla="*/ 0 h 2029890"/>
                    <a:gd name="connsiteX2" fmla="*/ 497661 w 1531720"/>
                    <a:gd name="connsiteY2" fmla="*/ 94947 h 2029890"/>
                    <a:gd name="connsiteX3" fmla="*/ 53721 w 1531720"/>
                    <a:gd name="connsiteY3" fmla="*/ 227364 h 2029890"/>
                    <a:gd name="connsiteX4" fmla="*/ 55121 w 1531720"/>
                    <a:gd name="connsiteY4" fmla="*/ 1973053 h 2029890"/>
                    <a:gd name="connsiteX5" fmla="*/ 1491623 w 1531720"/>
                    <a:gd name="connsiteY5" fmla="*/ 1566185 h 2029890"/>
                    <a:gd name="connsiteX0" fmla="*/ 1491623 w 1531720"/>
                    <a:gd name="connsiteY0" fmla="*/ 1566185 h 2087786"/>
                    <a:gd name="connsiteX1" fmla="*/ 1531720 w 1531720"/>
                    <a:gd name="connsiteY1" fmla="*/ 0 h 2087786"/>
                    <a:gd name="connsiteX2" fmla="*/ 497661 w 1531720"/>
                    <a:gd name="connsiteY2" fmla="*/ 94947 h 2087786"/>
                    <a:gd name="connsiteX3" fmla="*/ 53721 w 1531720"/>
                    <a:gd name="connsiteY3" fmla="*/ 227364 h 2087786"/>
                    <a:gd name="connsiteX4" fmla="*/ 55121 w 1531720"/>
                    <a:gd name="connsiteY4" fmla="*/ 1973053 h 2087786"/>
                    <a:gd name="connsiteX5" fmla="*/ 713132 w 1531720"/>
                    <a:gd name="connsiteY5" fmla="*/ 1881803 h 2087786"/>
                    <a:gd name="connsiteX6" fmla="*/ 1491623 w 1531720"/>
                    <a:gd name="connsiteY6" fmla="*/ 1566185 h 2087786"/>
                    <a:gd name="connsiteX0" fmla="*/ 1491623 w 1531720"/>
                    <a:gd name="connsiteY0" fmla="*/ 1566185 h 2038208"/>
                    <a:gd name="connsiteX1" fmla="*/ 1531720 w 1531720"/>
                    <a:gd name="connsiteY1" fmla="*/ 0 h 2038208"/>
                    <a:gd name="connsiteX2" fmla="*/ 497661 w 1531720"/>
                    <a:gd name="connsiteY2" fmla="*/ 94947 h 2038208"/>
                    <a:gd name="connsiteX3" fmla="*/ 53721 w 1531720"/>
                    <a:gd name="connsiteY3" fmla="*/ 227364 h 2038208"/>
                    <a:gd name="connsiteX4" fmla="*/ 55121 w 1531720"/>
                    <a:gd name="connsiteY4" fmla="*/ 1973053 h 2038208"/>
                    <a:gd name="connsiteX5" fmla="*/ 713132 w 1531720"/>
                    <a:gd name="connsiteY5" fmla="*/ 1881803 h 2038208"/>
                    <a:gd name="connsiteX6" fmla="*/ 1491623 w 1531720"/>
                    <a:gd name="connsiteY6" fmla="*/ 1566185 h 2038208"/>
                    <a:gd name="connsiteX0" fmla="*/ 1491623 w 1531720"/>
                    <a:gd name="connsiteY0" fmla="*/ 1566185 h 2069472"/>
                    <a:gd name="connsiteX1" fmla="*/ 1531720 w 1531720"/>
                    <a:gd name="connsiteY1" fmla="*/ 0 h 2069472"/>
                    <a:gd name="connsiteX2" fmla="*/ 497661 w 1531720"/>
                    <a:gd name="connsiteY2" fmla="*/ 94947 h 2069472"/>
                    <a:gd name="connsiteX3" fmla="*/ 53721 w 1531720"/>
                    <a:gd name="connsiteY3" fmla="*/ 227364 h 2069472"/>
                    <a:gd name="connsiteX4" fmla="*/ 55121 w 1531720"/>
                    <a:gd name="connsiteY4" fmla="*/ 1973053 h 2069472"/>
                    <a:gd name="connsiteX5" fmla="*/ 467069 w 1531720"/>
                    <a:gd name="connsiteY5" fmla="*/ 1846878 h 2069472"/>
                    <a:gd name="connsiteX6" fmla="*/ 713132 w 1531720"/>
                    <a:gd name="connsiteY6" fmla="*/ 1881803 h 2069472"/>
                    <a:gd name="connsiteX7" fmla="*/ 1491623 w 1531720"/>
                    <a:gd name="connsiteY7" fmla="*/ 1566185 h 2069472"/>
                    <a:gd name="connsiteX0" fmla="*/ 1491623 w 1531720"/>
                    <a:gd name="connsiteY0" fmla="*/ 1566185 h 2093317"/>
                    <a:gd name="connsiteX1" fmla="*/ 1531720 w 1531720"/>
                    <a:gd name="connsiteY1" fmla="*/ 0 h 2093317"/>
                    <a:gd name="connsiteX2" fmla="*/ 497661 w 1531720"/>
                    <a:gd name="connsiteY2" fmla="*/ 94947 h 2093317"/>
                    <a:gd name="connsiteX3" fmla="*/ 53721 w 1531720"/>
                    <a:gd name="connsiteY3" fmla="*/ 227364 h 2093317"/>
                    <a:gd name="connsiteX4" fmla="*/ 55121 w 1531720"/>
                    <a:gd name="connsiteY4" fmla="*/ 1973053 h 2093317"/>
                    <a:gd name="connsiteX5" fmla="*/ 500406 w 1531720"/>
                    <a:gd name="connsiteY5" fmla="*/ 1961178 h 2093317"/>
                    <a:gd name="connsiteX6" fmla="*/ 713132 w 1531720"/>
                    <a:gd name="connsiteY6" fmla="*/ 1881803 h 2093317"/>
                    <a:gd name="connsiteX7" fmla="*/ 1491623 w 1531720"/>
                    <a:gd name="connsiteY7" fmla="*/ 1566185 h 2093317"/>
                    <a:gd name="connsiteX0" fmla="*/ 1491623 w 1531720"/>
                    <a:gd name="connsiteY0" fmla="*/ 1566185 h 2093317"/>
                    <a:gd name="connsiteX1" fmla="*/ 1531720 w 1531720"/>
                    <a:gd name="connsiteY1" fmla="*/ 0 h 2093317"/>
                    <a:gd name="connsiteX2" fmla="*/ 497661 w 1531720"/>
                    <a:gd name="connsiteY2" fmla="*/ 94947 h 2093317"/>
                    <a:gd name="connsiteX3" fmla="*/ 53721 w 1531720"/>
                    <a:gd name="connsiteY3" fmla="*/ 227364 h 2093317"/>
                    <a:gd name="connsiteX4" fmla="*/ 55121 w 1531720"/>
                    <a:gd name="connsiteY4" fmla="*/ 1973053 h 2093317"/>
                    <a:gd name="connsiteX5" fmla="*/ 500406 w 1531720"/>
                    <a:gd name="connsiteY5" fmla="*/ 1961178 h 2093317"/>
                    <a:gd name="connsiteX6" fmla="*/ 713132 w 1531720"/>
                    <a:gd name="connsiteY6" fmla="*/ 1881803 h 2093317"/>
                    <a:gd name="connsiteX7" fmla="*/ 1491623 w 1531720"/>
                    <a:gd name="connsiteY7" fmla="*/ 1566185 h 2093317"/>
                    <a:gd name="connsiteX0" fmla="*/ 1491623 w 1531720"/>
                    <a:gd name="connsiteY0" fmla="*/ 1566185 h 2093317"/>
                    <a:gd name="connsiteX1" fmla="*/ 1531720 w 1531720"/>
                    <a:gd name="connsiteY1" fmla="*/ 0 h 2093317"/>
                    <a:gd name="connsiteX2" fmla="*/ 497661 w 1531720"/>
                    <a:gd name="connsiteY2" fmla="*/ 94947 h 2093317"/>
                    <a:gd name="connsiteX3" fmla="*/ 53721 w 1531720"/>
                    <a:gd name="connsiteY3" fmla="*/ 227364 h 2093317"/>
                    <a:gd name="connsiteX4" fmla="*/ 55121 w 1531720"/>
                    <a:gd name="connsiteY4" fmla="*/ 1973053 h 2093317"/>
                    <a:gd name="connsiteX5" fmla="*/ 500406 w 1531720"/>
                    <a:gd name="connsiteY5" fmla="*/ 1961178 h 2093317"/>
                    <a:gd name="connsiteX6" fmla="*/ 713132 w 1531720"/>
                    <a:gd name="connsiteY6" fmla="*/ 1881803 h 2093317"/>
                    <a:gd name="connsiteX7" fmla="*/ 1491623 w 1531720"/>
                    <a:gd name="connsiteY7" fmla="*/ 1566185 h 2093317"/>
                    <a:gd name="connsiteX0" fmla="*/ 1491623 w 1531720"/>
                    <a:gd name="connsiteY0" fmla="*/ 1566185 h 2093317"/>
                    <a:gd name="connsiteX1" fmla="*/ 1531720 w 1531720"/>
                    <a:gd name="connsiteY1" fmla="*/ 0 h 2093317"/>
                    <a:gd name="connsiteX2" fmla="*/ 497661 w 1531720"/>
                    <a:gd name="connsiteY2" fmla="*/ 94947 h 2093317"/>
                    <a:gd name="connsiteX3" fmla="*/ 53721 w 1531720"/>
                    <a:gd name="connsiteY3" fmla="*/ 227364 h 2093317"/>
                    <a:gd name="connsiteX4" fmla="*/ 55121 w 1531720"/>
                    <a:gd name="connsiteY4" fmla="*/ 1973053 h 2093317"/>
                    <a:gd name="connsiteX5" fmla="*/ 500406 w 1531720"/>
                    <a:gd name="connsiteY5" fmla="*/ 1961178 h 2093317"/>
                    <a:gd name="connsiteX6" fmla="*/ 713132 w 1531720"/>
                    <a:gd name="connsiteY6" fmla="*/ 1881803 h 2093317"/>
                    <a:gd name="connsiteX7" fmla="*/ 1491623 w 1531720"/>
                    <a:gd name="connsiteY7" fmla="*/ 1566185 h 2093317"/>
                    <a:gd name="connsiteX0" fmla="*/ 1491623 w 1531720"/>
                    <a:gd name="connsiteY0" fmla="*/ 1566185 h 2093317"/>
                    <a:gd name="connsiteX1" fmla="*/ 1531720 w 1531720"/>
                    <a:gd name="connsiteY1" fmla="*/ 0 h 2093317"/>
                    <a:gd name="connsiteX2" fmla="*/ 497661 w 1531720"/>
                    <a:gd name="connsiteY2" fmla="*/ 94947 h 2093317"/>
                    <a:gd name="connsiteX3" fmla="*/ 53721 w 1531720"/>
                    <a:gd name="connsiteY3" fmla="*/ 227364 h 2093317"/>
                    <a:gd name="connsiteX4" fmla="*/ 55121 w 1531720"/>
                    <a:gd name="connsiteY4" fmla="*/ 1973053 h 2093317"/>
                    <a:gd name="connsiteX5" fmla="*/ 500406 w 1531720"/>
                    <a:gd name="connsiteY5" fmla="*/ 1961178 h 2093317"/>
                    <a:gd name="connsiteX6" fmla="*/ 713132 w 1531720"/>
                    <a:gd name="connsiteY6" fmla="*/ 1881803 h 2093317"/>
                    <a:gd name="connsiteX7" fmla="*/ 1491623 w 1531720"/>
                    <a:gd name="connsiteY7" fmla="*/ 1566185 h 2093317"/>
                    <a:gd name="connsiteX0" fmla="*/ 1491623 w 1531720"/>
                    <a:gd name="connsiteY0" fmla="*/ 1566185 h 2093317"/>
                    <a:gd name="connsiteX1" fmla="*/ 1531720 w 1531720"/>
                    <a:gd name="connsiteY1" fmla="*/ 0 h 2093317"/>
                    <a:gd name="connsiteX2" fmla="*/ 497661 w 1531720"/>
                    <a:gd name="connsiteY2" fmla="*/ 94947 h 2093317"/>
                    <a:gd name="connsiteX3" fmla="*/ 53721 w 1531720"/>
                    <a:gd name="connsiteY3" fmla="*/ 227364 h 2093317"/>
                    <a:gd name="connsiteX4" fmla="*/ 55121 w 1531720"/>
                    <a:gd name="connsiteY4" fmla="*/ 1973053 h 2093317"/>
                    <a:gd name="connsiteX5" fmla="*/ 500406 w 1531720"/>
                    <a:gd name="connsiteY5" fmla="*/ 1961178 h 2093317"/>
                    <a:gd name="connsiteX6" fmla="*/ 713132 w 1531720"/>
                    <a:gd name="connsiteY6" fmla="*/ 1881803 h 2093317"/>
                    <a:gd name="connsiteX7" fmla="*/ 1491623 w 1531720"/>
                    <a:gd name="connsiteY7" fmla="*/ 1566185 h 2093317"/>
                    <a:gd name="connsiteX0" fmla="*/ 1491623 w 1531720"/>
                    <a:gd name="connsiteY0" fmla="*/ 1566185 h 2093317"/>
                    <a:gd name="connsiteX1" fmla="*/ 1531720 w 1531720"/>
                    <a:gd name="connsiteY1" fmla="*/ 0 h 2093317"/>
                    <a:gd name="connsiteX2" fmla="*/ 497661 w 1531720"/>
                    <a:gd name="connsiteY2" fmla="*/ 94947 h 2093317"/>
                    <a:gd name="connsiteX3" fmla="*/ 53721 w 1531720"/>
                    <a:gd name="connsiteY3" fmla="*/ 227364 h 2093317"/>
                    <a:gd name="connsiteX4" fmla="*/ 55121 w 1531720"/>
                    <a:gd name="connsiteY4" fmla="*/ 1973053 h 2093317"/>
                    <a:gd name="connsiteX5" fmla="*/ 500406 w 1531720"/>
                    <a:gd name="connsiteY5" fmla="*/ 1961178 h 2093317"/>
                    <a:gd name="connsiteX6" fmla="*/ 713132 w 1531720"/>
                    <a:gd name="connsiteY6" fmla="*/ 1881803 h 2093317"/>
                    <a:gd name="connsiteX7" fmla="*/ 1491623 w 1531720"/>
                    <a:gd name="connsiteY7" fmla="*/ 1566185 h 2093317"/>
                    <a:gd name="connsiteX0" fmla="*/ 1491623 w 1531720"/>
                    <a:gd name="connsiteY0" fmla="*/ 1566185 h 2095458"/>
                    <a:gd name="connsiteX1" fmla="*/ 1531720 w 1531720"/>
                    <a:gd name="connsiteY1" fmla="*/ 0 h 2095458"/>
                    <a:gd name="connsiteX2" fmla="*/ 497661 w 1531720"/>
                    <a:gd name="connsiteY2" fmla="*/ 94947 h 2095458"/>
                    <a:gd name="connsiteX3" fmla="*/ 53721 w 1531720"/>
                    <a:gd name="connsiteY3" fmla="*/ 227364 h 2095458"/>
                    <a:gd name="connsiteX4" fmla="*/ 55121 w 1531720"/>
                    <a:gd name="connsiteY4" fmla="*/ 1973053 h 2095458"/>
                    <a:gd name="connsiteX5" fmla="*/ 500406 w 1531720"/>
                    <a:gd name="connsiteY5" fmla="*/ 1961178 h 2095458"/>
                    <a:gd name="connsiteX6" fmla="*/ 713132 w 1531720"/>
                    <a:gd name="connsiteY6" fmla="*/ 1881803 h 2095458"/>
                    <a:gd name="connsiteX7" fmla="*/ 1491623 w 1531720"/>
                    <a:gd name="connsiteY7" fmla="*/ 1566185 h 2095458"/>
                    <a:gd name="connsiteX0" fmla="*/ 1491623 w 1531720"/>
                    <a:gd name="connsiteY0" fmla="*/ 1566185 h 2032690"/>
                    <a:gd name="connsiteX1" fmla="*/ 1531720 w 1531720"/>
                    <a:gd name="connsiteY1" fmla="*/ 0 h 2032690"/>
                    <a:gd name="connsiteX2" fmla="*/ 497661 w 1531720"/>
                    <a:gd name="connsiteY2" fmla="*/ 94947 h 2032690"/>
                    <a:gd name="connsiteX3" fmla="*/ 53721 w 1531720"/>
                    <a:gd name="connsiteY3" fmla="*/ 227364 h 2032690"/>
                    <a:gd name="connsiteX4" fmla="*/ 55121 w 1531720"/>
                    <a:gd name="connsiteY4" fmla="*/ 1973053 h 2032690"/>
                    <a:gd name="connsiteX5" fmla="*/ 500406 w 1531720"/>
                    <a:gd name="connsiteY5" fmla="*/ 1961178 h 2032690"/>
                    <a:gd name="connsiteX6" fmla="*/ 713132 w 1531720"/>
                    <a:gd name="connsiteY6" fmla="*/ 1881803 h 2032690"/>
                    <a:gd name="connsiteX7" fmla="*/ 1491623 w 1531720"/>
                    <a:gd name="connsiteY7" fmla="*/ 1566185 h 2032690"/>
                    <a:gd name="connsiteX0" fmla="*/ 1491623 w 1531720"/>
                    <a:gd name="connsiteY0" fmla="*/ 1566185 h 2032690"/>
                    <a:gd name="connsiteX1" fmla="*/ 1531720 w 1531720"/>
                    <a:gd name="connsiteY1" fmla="*/ 0 h 2032690"/>
                    <a:gd name="connsiteX2" fmla="*/ 497661 w 1531720"/>
                    <a:gd name="connsiteY2" fmla="*/ 94947 h 2032690"/>
                    <a:gd name="connsiteX3" fmla="*/ 53721 w 1531720"/>
                    <a:gd name="connsiteY3" fmla="*/ 227364 h 2032690"/>
                    <a:gd name="connsiteX4" fmla="*/ 55121 w 1531720"/>
                    <a:gd name="connsiteY4" fmla="*/ 1973053 h 2032690"/>
                    <a:gd name="connsiteX5" fmla="*/ 500406 w 1531720"/>
                    <a:gd name="connsiteY5" fmla="*/ 1961178 h 2032690"/>
                    <a:gd name="connsiteX6" fmla="*/ 713132 w 1531720"/>
                    <a:gd name="connsiteY6" fmla="*/ 1881803 h 2032690"/>
                    <a:gd name="connsiteX7" fmla="*/ 1491623 w 1531720"/>
                    <a:gd name="connsiteY7" fmla="*/ 1566185 h 2032690"/>
                    <a:gd name="connsiteX0" fmla="*/ 1491623 w 1531720"/>
                    <a:gd name="connsiteY0" fmla="*/ 1566185 h 2032690"/>
                    <a:gd name="connsiteX1" fmla="*/ 1531720 w 1531720"/>
                    <a:gd name="connsiteY1" fmla="*/ 0 h 2032690"/>
                    <a:gd name="connsiteX2" fmla="*/ 497661 w 1531720"/>
                    <a:gd name="connsiteY2" fmla="*/ 94947 h 2032690"/>
                    <a:gd name="connsiteX3" fmla="*/ 53721 w 1531720"/>
                    <a:gd name="connsiteY3" fmla="*/ 227364 h 2032690"/>
                    <a:gd name="connsiteX4" fmla="*/ 55121 w 1531720"/>
                    <a:gd name="connsiteY4" fmla="*/ 1973053 h 2032690"/>
                    <a:gd name="connsiteX5" fmla="*/ 500406 w 1531720"/>
                    <a:gd name="connsiteY5" fmla="*/ 1961178 h 2032690"/>
                    <a:gd name="connsiteX6" fmla="*/ 713132 w 1531720"/>
                    <a:gd name="connsiteY6" fmla="*/ 1881803 h 2032690"/>
                    <a:gd name="connsiteX7" fmla="*/ 1491623 w 1531720"/>
                    <a:gd name="connsiteY7" fmla="*/ 1566185 h 2032690"/>
                    <a:gd name="connsiteX0" fmla="*/ 1491623 w 1531720"/>
                    <a:gd name="connsiteY0" fmla="*/ 1566185 h 2032690"/>
                    <a:gd name="connsiteX1" fmla="*/ 1531720 w 1531720"/>
                    <a:gd name="connsiteY1" fmla="*/ 0 h 2032690"/>
                    <a:gd name="connsiteX2" fmla="*/ 497661 w 1531720"/>
                    <a:gd name="connsiteY2" fmla="*/ 94947 h 2032690"/>
                    <a:gd name="connsiteX3" fmla="*/ 53721 w 1531720"/>
                    <a:gd name="connsiteY3" fmla="*/ 227364 h 2032690"/>
                    <a:gd name="connsiteX4" fmla="*/ 55121 w 1531720"/>
                    <a:gd name="connsiteY4" fmla="*/ 1973053 h 2032690"/>
                    <a:gd name="connsiteX5" fmla="*/ 500406 w 1531720"/>
                    <a:gd name="connsiteY5" fmla="*/ 1961178 h 2032690"/>
                    <a:gd name="connsiteX6" fmla="*/ 713132 w 1531720"/>
                    <a:gd name="connsiteY6" fmla="*/ 1881803 h 2032690"/>
                    <a:gd name="connsiteX7" fmla="*/ 1491623 w 1531720"/>
                    <a:gd name="connsiteY7" fmla="*/ 1566185 h 2032690"/>
                    <a:gd name="connsiteX0" fmla="*/ 1491623 w 1531720"/>
                    <a:gd name="connsiteY0" fmla="*/ 1566185 h 2032690"/>
                    <a:gd name="connsiteX1" fmla="*/ 1531720 w 1531720"/>
                    <a:gd name="connsiteY1" fmla="*/ 0 h 2032690"/>
                    <a:gd name="connsiteX2" fmla="*/ 497661 w 1531720"/>
                    <a:gd name="connsiteY2" fmla="*/ 94947 h 2032690"/>
                    <a:gd name="connsiteX3" fmla="*/ 53721 w 1531720"/>
                    <a:gd name="connsiteY3" fmla="*/ 227364 h 2032690"/>
                    <a:gd name="connsiteX4" fmla="*/ 55121 w 1531720"/>
                    <a:gd name="connsiteY4" fmla="*/ 1973053 h 2032690"/>
                    <a:gd name="connsiteX5" fmla="*/ 500406 w 1531720"/>
                    <a:gd name="connsiteY5" fmla="*/ 1961178 h 2032690"/>
                    <a:gd name="connsiteX6" fmla="*/ 713132 w 1531720"/>
                    <a:gd name="connsiteY6" fmla="*/ 1881803 h 2032690"/>
                    <a:gd name="connsiteX7" fmla="*/ 1491623 w 1531720"/>
                    <a:gd name="connsiteY7" fmla="*/ 1566185 h 2032690"/>
                    <a:gd name="connsiteX0" fmla="*/ 1491623 w 1531720"/>
                    <a:gd name="connsiteY0" fmla="*/ 1566185 h 2032690"/>
                    <a:gd name="connsiteX1" fmla="*/ 1531720 w 1531720"/>
                    <a:gd name="connsiteY1" fmla="*/ 0 h 2032690"/>
                    <a:gd name="connsiteX2" fmla="*/ 497661 w 1531720"/>
                    <a:gd name="connsiteY2" fmla="*/ 94947 h 2032690"/>
                    <a:gd name="connsiteX3" fmla="*/ 53721 w 1531720"/>
                    <a:gd name="connsiteY3" fmla="*/ 227364 h 2032690"/>
                    <a:gd name="connsiteX4" fmla="*/ 55121 w 1531720"/>
                    <a:gd name="connsiteY4" fmla="*/ 1973053 h 2032690"/>
                    <a:gd name="connsiteX5" fmla="*/ 500406 w 1531720"/>
                    <a:gd name="connsiteY5" fmla="*/ 1961178 h 2032690"/>
                    <a:gd name="connsiteX6" fmla="*/ 713132 w 1531720"/>
                    <a:gd name="connsiteY6" fmla="*/ 1881803 h 2032690"/>
                    <a:gd name="connsiteX7" fmla="*/ 1491623 w 1531720"/>
                    <a:gd name="connsiteY7" fmla="*/ 1566185 h 2032690"/>
                    <a:gd name="connsiteX0" fmla="*/ 1491623 w 1531720"/>
                    <a:gd name="connsiteY0" fmla="*/ 1566185 h 2032690"/>
                    <a:gd name="connsiteX1" fmla="*/ 1531720 w 1531720"/>
                    <a:gd name="connsiteY1" fmla="*/ 0 h 2032690"/>
                    <a:gd name="connsiteX2" fmla="*/ 497661 w 1531720"/>
                    <a:gd name="connsiteY2" fmla="*/ 94947 h 2032690"/>
                    <a:gd name="connsiteX3" fmla="*/ 53721 w 1531720"/>
                    <a:gd name="connsiteY3" fmla="*/ 227364 h 2032690"/>
                    <a:gd name="connsiteX4" fmla="*/ 55121 w 1531720"/>
                    <a:gd name="connsiteY4" fmla="*/ 1973053 h 2032690"/>
                    <a:gd name="connsiteX5" fmla="*/ 500406 w 1531720"/>
                    <a:gd name="connsiteY5" fmla="*/ 1961178 h 2032690"/>
                    <a:gd name="connsiteX6" fmla="*/ 713132 w 1531720"/>
                    <a:gd name="connsiteY6" fmla="*/ 1881803 h 2032690"/>
                    <a:gd name="connsiteX7" fmla="*/ 1491623 w 1531720"/>
                    <a:gd name="connsiteY7" fmla="*/ 1566185 h 2032690"/>
                    <a:gd name="connsiteX0" fmla="*/ 1491623 w 1531720"/>
                    <a:gd name="connsiteY0" fmla="*/ 1566185 h 2032690"/>
                    <a:gd name="connsiteX1" fmla="*/ 1531720 w 1531720"/>
                    <a:gd name="connsiteY1" fmla="*/ 0 h 2032690"/>
                    <a:gd name="connsiteX2" fmla="*/ 497661 w 1531720"/>
                    <a:gd name="connsiteY2" fmla="*/ 94947 h 2032690"/>
                    <a:gd name="connsiteX3" fmla="*/ 53721 w 1531720"/>
                    <a:gd name="connsiteY3" fmla="*/ 227364 h 2032690"/>
                    <a:gd name="connsiteX4" fmla="*/ 55121 w 1531720"/>
                    <a:gd name="connsiteY4" fmla="*/ 1973053 h 2032690"/>
                    <a:gd name="connsiteX5" fmla="*/ 500406 w 1531720"/>
                    <a:gd name="connsiteY5" fmla="*/ 1961178 h 2032690"/>
                    <a:gd name="connsiteX6" fmla="*/ 713132 w 1531720"/>
                    <a:gd name="connsiteY6" fmla="*/ 1881803 h 2032690"/>
                    <a:gd name="connsiteX7" fmla="*/ 1491623 w 1531720"/>
                    <a:gd name="connsiteY7" fmla="*/ 1566185 h 2032690"/>
                    <a:gd name="connsiteX0" fmla="*/ 1491623 w 1531720"/>
                    <a:gd name="connsiteY0" fmla="*/ 1566185 h 2032690"/>
                    <a:gd name="connsiteX1" fmla="*/ 1531720 w 1531720"/>
                    <a:gd name="connsiteY1" fmla="*/ 0 h 2032690"/>
                    <a:gd name="connsiteX2" fmla="*/ 497661 w 1531720"/>
                    <a:gd name="connsiteY2" fmla="*/ 94947 h 2032690"/>
                    <a:gd name="connsiteX3" fmla="*/ 53721 w 1531720"/>
                    <a:gd name="connsiteY3" fmla="*/ 227364 h 2032690"/>
                    <a:gd name="connsiteX4" fmla="*/ 55121 w 1531720"/>
                    <a:gd name="connsiteY4" fmla="*/ 1973053 h 2032690"/>
                    <a:gd name="connsiteX5" fmla="*/ 500406 w 1531720"/>
                    <a:gd name="connsiteY5" fmla="*/ 1961178 h 2032690"/>
                    <a:gd name="connsiteX6" fmla="*/ 713132 w 1531720"/>
                    <a:gd name="connsiteY6" fmla="*/ 1881803 h 2032690"/>
                    <a:gd name="connsiteX7" fmla="*/ 1491623 w 1531720"/>
                    <a:gd name="connsiteY7" fmla="*/ 1566185 h 2032690"/>
                    <a:gd name="connsiteX0" fmla="*/ 1487498 w 1527595"/>
                    <a:gd name="connsiteY0" fmla="*/ 1566185 h 2032690"/>
                    <a:gd name="connsiteX1" fmla="*/ 1527595 w 1527595"/>
                    <a:gd name="connsiteY1" fmla="*/ 0 h 2032690"/>
                    <a:gd name="connsiteX2" fmla="*/ 493536 w 1527595"/>
                    <a:gd name="connsiteY2" fmla="*/ 94947 h 2032690"/>
                    <a:gd name="connsiteX3" fmla="*/ 62296 w 1527595"/>
                    <a:gd name="connsiteY3" fmla="*/ 287689 h 2032690"/>
                    <a:gd name="connsiteX4" fmla="*/ 50996 w 1527595"/>
                    <a:gd name="connsiteY4" fmla="*/ 1973053 h 2032690"/>
                    <a:gd name="connsiteX5" fmla="*/ 496281 w 1527595"/>
                    <a:gd name="connsiteY5" fmla="*/ 1961178 h 2032690"/>
                    <a:gd name="connsiteX6" fmla="*/ 709007 w 1527595"/>
                    <a:gd name="connsiteY6" fmla="*/ 1881803 h 2032690"/>
                    <a:gd name="connsiteX7" fmla="*/ 1487498 w 1527595"/>
                    <a:gd name="connsiteY7" fmla="*/ 1566185 h 2032690"/>
                    <a:gd name="connsiteX0" fmla="*/ 1495737 w 1535834"/>
                    <a:gd name="connsiteY0" fmla="*/ 1566185 h 2032690"/>
                    <a:gd name="connsiteX1" fmla="*/ 1535834 w 1535834"/>
                    <a:gd name="connsiteY1" fmla="*/ 0 h 2032690"/>
                    <a:gd name="connsiteX2" fmla="*/ 501775 w 1535834"/>
                    <a:gd name="connsiteY2" fmla="*/ 94947 h 2032690"/>
                    <a:gd name="connsiteX3" fmla="*/ 46723 w 1535834"/>
                    <a:gd name="connsiteY3" fmla="*/ 225776 h 2032690"/>
                    <a:gd name="connsiteX4" fmla="*/ 59235 w 1535834"/>
                    <a:gd name="connsiteY4" fmla="*/ 1973053 h 2032690"/>
                    <a:gd name="connsiteX5" fmla="*/ 504520 w 1535834"/>
                    <a:gd name="connsiteY5" fmla="*/ 1961178 h 2032690"/>
                    <a:gd name="connsiteX6" fmla="*/ 717246 w 1535834"/>
                    <a:gd name="connsiteY6" fmla="*/ 1881803 h 2032690"/>
                    <a:gd name="connsiteX7" fmla="*/ 1495737 w 1535834"/>
                    <a:gd name="connsiteY7" fmla="*/ 1566185 h 2032690"/>
                    <a:gd name="connsiteX0" fmla="*/ 1495737 w 1535834"/>
                    <a:gd name="connsiteY0" fmla="*/ 1566185 h 2032690"/>
                    <a:gd name="connsiteX1" fmla="*/ 1535834 w 1535834"/>
                    <a:gd name="connsiteY1" fmla="*/ 0 h 2032690"/>
                    <a:gd name="connsiteX2" fmla="*/ 501775 w 1535834"/>
                    <a:gd name="connsiteY2" fmla="*/ 94947 h 2032690"/>
                    <a:gd name="connsiteX3" fmla="*/ 46723 w 1535834"/>
                    <a:gd name="connsiteY3" fmla="*/ 225776 h 2032690"/>
                    <a:gd name="connsiteX4" fmla="*/ 59235 w 1535834"/>
                    <a:gd name="connsiteY4" fmla="*/ 1973053 h 2032690"/>
                    <a:gd name="connsiteX5" fmla="*/ 504520 w 1535834"/>
                    <a:gd name="connsiteY5" fmla="*/ 1961178 h 2032690"/>
                    <a:gd name="connsiteX6" fmla="*/ 717246 w 1535834"/>
                    <a:gd name="connsiteY6" fmla="*/ 1881803 h 2032690"/>
                    <a:gd name="connsiteX7" fmla="*/ 1495737 w 1535834"/>
                    <a:gd name="connsiteY7" fmla="*/ 1566185 h 2032690"/>
                    <a:gd name="connsiteX0" fmla="*/ 1498289 w 1538386"/>
                    <a:gd name="connsiteY0" fmla="*/ 1566185 h 2032690"/>
                    <a:gd name="connsiteX1" fmla="*/ 1538386 w 1538386"/>
                    <a:gd name="connsiteY1" fmla="*/ 0 h 2032690"/>
                    <a:gd name="connsiteX2" fmla="*/ 504327 w 1538386"/>
                    <a:gd name="connsiteY2" fmla="*/ 94947 h 2032690"/>
                    <a:gd name="connsiteX3" fmla="*/ 49275 w 1538386"/>
                    <a:gd name="connsiteY3" fmla="*/ 225776 h 2032690"/>
                    <a:gd name="connsiteX4" fmla="*/ 61787 w 1538386"/>
                    <a:gd name="connsiteY4" fmla="*/ 1973053 h 2032690"/>
                    <a:gd name="connsiteX5" fmla="*/ 507072 w 1538386"/>
                    <a:gd name="connsiteY5" fmla="*/ 1961178 h 2032690"/>
                    <a:gd name="connsiteX6" fmla="*/ 719798 w 1538386"/>
                    <a:gd name="connsiteY6" fmla="*/ 1881803 h 2032690"/>
                    <a:gd name="connsiteX7" fmla="*/ 1498289 w 1538386"/>
                    <a:gd name="connsiteY7" fmla="*/ 1566185 h 2032690"/>
                    <a:gd name="connsiteX0" fmla="*/ 1461645 w 1501742"/>
                    <a:gd name="connsiteY0" fmla="*/ 1566185 h 2032690"/>
                    <a:gd name="connsiteX1" fmla="*/ 1501742 w 1501742"/>
                    <a:gd name="connsiteY1" fmla="*/ 0 h 2032690"/>
                    <a:gd name="connsiteX2" fmla="*/ 467683 w 1501742"/>
                    <a:gd name="connsiteY2" fmla="*/ 94947 h 2032690"/>
                    <a:gd name="connsiteX3" fmla="*/ 12631 w 1501742"/>
                    <a:gd name="connsiteY3" fmla="*/ 225776 h 2032690"/>
                    <a:gd name="connsiteX4" fmla="*/ 25143 w 1501742"/>
                    <a:gd name="connsiteY4" fmla="*/ 1973053 h 2032690"/>
                    <a:gd name="connsiteX5" fmla="*/ 470428 w 1501742"/>
                    <a:gd name="connsiteY5" fmla="*/ 1961178 h 2032690"/>
                    <a:gd name="connsiteX6" fmla="*/ 683154 w 1501742"/>
                    <a:gd name="connsiteY6" fmla="*/ 1881803 h 2032690"/>
                    <a:gd name="connsiteX7" fmla="*/ 1461645 w 1501742"/>
                    <a:gd name="connsiteY7" fmla="*/ 1566185 h 2032690"/>
                    <a:gd name="connsiteX0" fmla="*/ 1488695 w 1528792"/>
                    <a:gd name="connsiteY0" fmla="*/ 1566185 h 2032690"/>
                    <a:gd name="connsiteX1" fmla="*/ 1528792 w 1528792"/>
                    <a:gd name="connsiteY1" fmla="*/ 0 h 2032690"/>
                    <a:gd name="connsiteX2" fmla="*/ 494733 w 1528792"/>
                    <a:gd name="connsiteY2" fmla="*/ 94947 h 2032690"/>
                    <a:gd name="connsiteX3" fmla="*/ 39681 w 1528792"/>
                    <a:gd name="connsiteY3" fmla="*/ 225776 h 2032690"/>
                    <a:gd name="connsiteX4" fmla="*/ 52193 w 1528792"/>
                    <a:gd name="connsiteY4" fmla="*/ 1973053 h 2032690"/>
                    <a:gd name="connsiteX5" fmla="*/ 497478 w 1528792"/>
                    <a:gd name="connsiteY5" fmla="*/ 1961178 h 2032690"/>
                    <a:gd name="connsiteX6" fmla="*/ 710204 w 1528792"/>
                    <a:gd name="connsiteY6" fmla="*/ 1881803 h 2032690"/>
                    <a:gd name="connsiteX7" fmla="*/ 1488695 w 1528792"/>
                    <a:gd name="connsiteY7" fmla="*/ 1566185 h 2032690"/>
                    <a:gd name="connsiteX0" fmla="*/ 1488695 w 1528792"/>
                    <a:gd name="connsiteY0" fmla="*/ 1566185 h 2087902"/>
                    <a:gd name="connsiteX1" fmla="*/ 1528792 w 1528792"/>
                    <a:gd name="connsiteY1" fmla="*/ 0 h 2087902"/>
                    <a:gd name="connsiteX2" fmla="*/ 494733 w 1528792"/>
                    <a:gd name="connsiteY2" fmla="*/ 94947 h 2087902"/>
                    <a:gd name="connsiteX3" fmla="*/ 39681 w 1528792"/>
                    <a:gd name="connsiteY3" fmla="*/ 225776 h 2087902"/>
                    <a:gd name="connsiteX4" fmla="*/ 52193 w 1528792"/>
                    <a:gd name="connsiteY4" fmla="*/ 1973053 h 2087902"/>
                    <a:gd name="connsiteX5" fmla="*/ 710204 w 1528792"/>
                    <a:gd name="connsiteY5" fmla="*/ 1881803 h 2087902"/>
                    <a:gd name="connsiteX6" fmla="*/ 1488695 w 1528792"/>
                    <a:gd name="connsiteY6" fmla="*/ 1566185 h 2087902"/>
                    <a:gd name="connsiteX0" fmla="*/ 1488695 w 1528792"/>
                    <a:gd name="connsiteY0" fmla="*/ 1566185 h 2050088"/>
                    <a:gd name="connsiteX1" fmla="*/ 1528792 w 1528792"/>
                    <a:gd name="connsiteY1" fmla="*/ 0 h 2050088"/>
                    <a:gd name="connsiteX2" fmla="*/ 494733 w 1528792"/>
                    <a:gd name="connsiteY2" fmla="*/ 94947 h 2050088"/>
                    <a:gd name="connsiteX3" fmla="*/ 39681 w 1528792"/>
                    <a:gd name="connsiteY3" fmla="*/ 225776 h 2050088"/>
                    <a:gd name="connsiteX4" fmla="*/ 52193 w 1528792"/>
                    <a:gd name="connsiteY4" fmla="*/ 1973053 h 2050088"/>
                    <a:gd name="connsiteX5" fmla="*/ 1488695 w 1528792"/>
                    <a:gd name="connsiteY5" fmla="*/ 1566185 h 2050088"/>
                    <a:gd name="connsiteX0" fmla="*/ 1488695 w 1528792"/>
                    <a:gd name="connsiteY0" fmla="*/ 1566185 h 2027285"/>
                    <a:gd name="connsiteX1" fmla="*/ 1528792 w 1528792"/>
                    <a:gd name="connsiteY1" fmla="*/ 0 h 2027285"/>
                    <a:gd name="connsiteX2" fmla="*/ 494733 w 1528792"/>
                    <a:gd name="connsiteY2" fmla="*/ 94947 h 2027285"/>
                    <a:gd name="connsiteX3" fmla="*/ 39681 w 1528792"/>
                    <a:gd name="connsiteY3" fmla="*/ 225776 h 2027285"/>
                    <a:gd name="connsiteX4" fmla="*/ 52193 w 1528792"/>
                    <a:gd name="connsiteY4" fmla="*/ 1973053 h 2027285"/>
                    <a:gd name="connsiteX5" fmla="*/ 1488695 w 1528792"/>
                    <a:gd name="connsiteY5" fmla="*/ 1566185 h 2027285"/>
                    <a:gd name="connsiteX0" fmla="*/ 1488695 w 1528792"/>
                    <a:gd name="connsiteY0" fmla="*/ 1566185 h 2018666"/>
                    <a:gd name="connsiteX1" fmla="*/ 1528792 w 1528792"/>
                    <a:gd name="connsiteY1" fmla="*/ 0 h 2018666"/>
                    <a:gd name="connsiteX2" fmla="*/ 494733 w 1528792"/>
                    <a:gd name="connsiteY2" fmla="*/ 94947 h 2018666"/>
                    <a:gd name="connsiteX3" fmla="*/ 39681 w 1528792"/>
                    <a:gd name="connsiteY3" fmla="*/ 225776 h 2018666"/>
                    <a:gd name="connsiteX4" fmla="*/ 52193 w 1528792"/>
                    <a:gd name="connsiteY4" fmla="*/ 1973053 h 2018666"/>
                    <a:gd name="connsiteX5" fmla="*/ 1488695 w 1528792"/>
                    <a:gd name="connsiteY5" fmla="*/ 1566185 h 2018666"/>
                    <a:gd name="connsiteX0" fmla="*/ 1488695 w 1528792"/>
                    <a:gd name="connsiteY0" fmla="*/ 1566185 h 2014709"/>
                    <a:gd name="connsiteX1" fmla="*/ 1528792 w 1528792"/>
                    <a:gd name="connsiteY1" fmla="*/ 0 h 2014709"/>
                    <a:gd name="connsiteX2" fmla="*/ 494733 w 1528792"/>
                    <a:gd name="connsiteY2" fmla="*/ 94947 h 2014709"/>
                    <a:gd name="connsiteX3" fmla="*/ 39681 w 1528792"/>
                    <a:gd name="connsiteY3" fmla="*/ 225776 h 2014709"/>
                    <a:gd name="connsiteX4" fmla="*/ 52193 w 1528792"/>
                    <a:gd name="connsiteY4" fmla="*/ 1973053 h 2014709"/>
                    <a:gd name="connsiteX5" fmla="*/ 1488695 w 1528792"/>
                    <a:gd name="connsiteY5" fmla="*/ 1566185 h 2014709"/>
                    <a:gd name="connsiteX0" fmla="*/ 1488695 w 1528792"/>
                    <a:gd name="connsiteY0" fmla="*/ 1566185 h 2011117"/>
                    <a:gd name="connsiteX1" fmla="*/ 1528792 w 1528792"/>
                    <a:gd name="connsiteY1" fmla="*/ 0 h 2011117"/>
                    <a:gd name="connsiteX2" fmla="*/ 494733 w 1528792"/>
                    <a:gd name="connsiteY2" fmla="*/ 94947 h 2011117"/>
                    <a:gd name="connsiteX3" fmla="*/ 39681 w 1528792"/>
                    <a:gd name="connsiteY3" fmla="*/ 225776 h 2011117"/>
                    <a:gd name="connsiteX4" fmla="*/ 52193 w 1528792"/>
                    <a:gd name="connsiteY4" fmla="*/ 1973053 h 2011117"/>
                    <a:gd name="connsiteX5" fmla="*/ 1488695 w 1528792"/>
                    <a:gd name="connsiteY5" fmla="*/ 1566185 h 2011117"/>
                    <a:gd name="connsiteX0" fmla="*/ 1488695 w 1528792"/>
                    <a:gd name="connsiteY0" fmla="*/ 1566185 h 2012895"/>
                    <a:gd name="connsiteX1" fmla="*/ 1528792 w 1528792"/>
                    <a:gd name="connsiteY1" fmla="*/ 0 h 2012895"/>
                    <a:gd name="connsiteX2" fmla="*/ 494733 w 1528792"/>
                    <a:gd name="connsiteY2" fmla="*/ 94947 h 2012895"/>
                    <a:gd name="connsiteX3" fmla="*/ 39681 w 1528792"/>
                    <a:gd name="connsiteY3" fmla="*/ 225776 h 2012895"/>
                    <a:gd name="connsiteX4" fmla="*/ 52193 w 1528792"/>
                    <a:gd name="connsiteY4" fmla="*/ 1973053 h 2012895"/>
                    <a:gd name="connsiteX5" fmla="*/ 1488695 w 1528792"/>
                    <a:gd name="connsiteY5" fmla="*/ 1566185 h 2012895"/>
                    <a:gd name="connsiteX0" fmla="*/ 1488695 w 1528792"/>
                    <a:gd name="connsiteY0" fmla="*/ 1566185 h 2020153"/>
                    <a:gd name="connsiteX1" fmla="*/ 1528792 w 1528792"/>
                    <a:gd name="connsiteY1" fmla="*/ 0 h 2020153"/>
                    <a:gd name="connsiteX2" fmla="*/ 494733 w 1528792"/>
                    <a:gd name="connsiteY2" fmla="*/ 94947 h 2020153"/>
                    <a:gd name="connsiteX3" fmla="*/ 39681 w 1528792"/>
                    <a:gd name="connsiteY3" fmla="*/ 225776 h 2020153"/>
                    <a:gd name="connsiteX4" fmla="*/ 52193 w 1528792"/>
                    <a:gd name="connsiteY4" fmla="*/ 1973053 h 2020153"/>
                    <a:gd name="connsiteX5" fmla="*/ 1488695 w 1528792"/>
                    <a:gd name="connsiteY5" fmla="*/ 1566185 h 2020153"/>
                    <a:gd name="connsiteX0" fmla="*/ 1488695 w 1528792"/>
                    <a:gd name="connsiteY0" fmla="*/ 1566185 h 2017745"/>
                    <a:gd name="connsiteX1" fmla="*/ 1528792 w 1528792"/>
                    <a:gd name="connsiteY1" fmla="*/ 0 h 2017745"/>
                    <a:gd name="connsiteX2" fmla="*/ 494733 w 1528792"/>
                    <a:gd name="connsiteY2" fmla="*/ 94947 h 2017745"/>
                    <a:gd name="connsiteX3" fmla="*/ 39681 w 1528792"/>
                    <a:gd name="connsiteY3" fmla="*/ 225776 h 2017745"/>
                    <a:gd name="connsiteX4" fmla="*/ 52193 w 1528792"/>
                    <a:gd name="connsiteY4" fmla="*/ 1973053 h 2017745"/>
                    <a:gd name="connsiteX5" fmla="*/ 1488695 w 1528792"/>
                    <a:gd name="connsiteY5" fmla="*/ 1566185 h 2017745"/>
                    <a:gd name="connsiteX0" fmla="*/ 1488695 w 1514347"/>
                    <a:gd name="connsiteY0" fmla="*/ 1553485 h 2005045"/>
                    <a:gd name="connsiteX1" fmla="*/ 1493867 w 1514347"/>
                    <a:gd name="connsiteY1" fmla="*/ 0 h 2005045"/>
                    <a:gd name="connsiteX2" fmla="*/ 494733 w 1514347"/>
                    <a:gd name="connsiteY2" fmla="*/ 82247 h 2005045"/>
                    <a:gd name="connsiteX3" fmla="*/ 39681 w 1514347"/>
                    <a:gd name="connsiteY3" fmla="*/ 213076 h 2005045"/>
                    <a:gd name="connsiteX4" fmla="*/ 52193 w 1514347"/>
                    <a:gd name="connsiteY4" fmla="*/ 1960353 h 2005045"/>
                    <a:gd name="connsiteX5" fmla="*/ 1488695 w 1514347"/>
                    <a:gd name="connsiteY5" fmla="*/ 1553485 h 2005045"/>
                    <a:gd name="connsiteX0" fmla="*/ 1488695 w 1528792"/>
                    <a:gd name="connsiteY0" fmla="*/ 1566185 h 2017745"/>
                    <a:gd name="connsiteX1" fmla="*/ 1528792 w 1528792"/>
                    <a:gd name="connsiteY1" fmla="*/ 0 h 2017745"/>
                    <a:gd name="connsiteX2" fmla="*/ 494733 w 1528792"/>
                    <a:gd name="connsiteY2" fmla="*/ 94947 h 2017745"/>
                    <a:gd name="connsiteX3" fmla="*/ 39681 w 1528792"/>
                    <a:gd name="connsiteY3" fmla="*/ 225776 h 2017745"/>
                    <a:gd name="connsiteX4" fmla="*/ 52193 w 1528792"/>
                    <a:gd name="connsiteY4" fmla="*/ 1973053 h 2017745"/>
                    <a:gd name="connsiteX5" fmla="*/ 1488695 w 1528792"/>
                    <a:gd name="connsiteY5" fmla="*/ 1566185 h 2017745"/>
                    <a:gd name="connsiteX0" fmla="*/ 1488695 w 1533980"/>
                    <a:gd name="connsiteY0" fmla="*/ 1566185 h 2017745"/>
                    <a:gd name="connsiteX1" fmla="*/ 1528792 w 1533980"/>
                    <a:gd name="connsiteY1" fmla="*/ 0 h 2017745"/>
                    <a:gd name="connsiteX2" fmla="*/ 494733 w 1533980"/>
                    <a:gd name="connsiteY2" fmla="*/ 94947 h 2017745"/>
                    <a:gd name="connsiteX3" fmla="*/ 39681 w 1533980"/>
                    <a:gd name="connsiteY3" fmla="*/ 225776 h 2017745"/>
                    <a:gd name="connsiteX4" fmla="*/ 52193 w 1533980"/>
                    <a:gd name="connsiteY4" fmla="*/ 1973053 h 2017745"/>
                    <a:gd name="connsiteX5" fmla="*/ 1488695 w 1533980"/>
                    <a:gd name="connsiteY5" fmla="*/ 1566185 h 2017745"/>
                    <a:gd name="connsiteX0" fmla="*/ 1488695 w 1529040"/>
                    <a:gd name="connsiteY0" fmla="*/ 1566185 h 2017745"/>
                    <a:gd name="connsiteX1" fmla="*/ 1528792 w 1529040"/>
                    <a:gd name="connsiteY1" fmla="*/ 0 h 2017745"/>
                    <a:gd name="connsiteX2" fmla="*/ 494733 w 1529040"/>
                    <a:gd name="connsiteY2" fmla="*/ 94947 h 2017745"/>
                    <a:gd name="connsiteX3" fmla="*/ 39681 w 1529040"/>
                    <a:gd name="connsiteY3" fmla="*/ 225776 h 2017745"/>
                    <a:gd name="connsiteX4" fmla="*/ 52193 w 1529040"/>
                    <a:gd name="connsiteY4" fmla="*/ 1973053 h 2017745"/>
                    <a:gd name="connsiteX5" fmla="*/ 1488695 w 1529040"/>
                    <a:gd name="connsiteY5" fmla="*/ 1566185 h 2017745"/>
                    <a:gd name="connsiteX0" fmla="*/ 1488695 w 1528937"/>
                    <a:gd name="connsiteY0" fmla="*/ 1566185 h 2017745"/>
                    <a:gd name="connsiteX1" fmla="*/ 1528792 w 1528937"/>
                    <a:gd name="connsiteY1" fmla="*/ 0 h 2017745"/>
                    <a:gd name="connsiteX2" fmla="*/ 494733 w 1528937"/>
                    <a:gd name="connsiteY2" fmla="*/ 94947 h 2017745"/>
                    <a:gd name="connsiteX3" fmla="*/ 39681 w 1528937"/>
                    <a:gd name="connsiteY3" fmla="*/ 225776 h 2017745"/>
                    <a:gd name="connsiteX4" fmla="*/ 52193 w 1528937"/>
                    <a:gd name="connsiteY4" fmla="*/ 1973053 h 2017745"/>
                    <a:gd name="connsiteX5" fmla="*/ 1488695 w 1528937"/>
                    <a:gd name="connsiteY5" fmla="*/ 1566185 h 2017745"/>
                    <a:gd name="connsiteX0" fmla="*/ 1488695 w 1528937"/>
                    <a:gd name="connsiteY0" fmla="*/ 1566185 h 2017745"/>
                    <a:gd name="connsiteX1" fmla="*/ 1528792 w 1528937"/>
                    <a:gd name="connsiteY1" fmla="*/ 0 h 2017745"/>
                    <a:gd name="connsiteX2" fmla="*/ 501083 w 1528937"/>
                    <a:gd name="connsiteY2" fmla="*/ 93360 h 2017745"/>
                    <a:gd name="connsiteX3" fmla="*/ 39681 w 1528937"/>
                    <a:gd name="connsiteY3" fmla="*/ 225776 h 2017745"/>
                    <a:gd name="connsiteX4" fmla="*/ 52193 w 1528937"/>
                    <a:gd name="connsiteY4" fmla="*/ 1973053 h 2017745"/>
                    <a:gd name="connsiteX5" fmla="*/ 1488695 w 1528937"/>
                    <a:gd name="connsiteY5" fmla="*/ 1566185 h 2017745"/>
                    <a:gd name="connsiteX0" fmla="*/ 1488695 w 1528937"/>
                    <a:gd name="connsiteY0" fmla="*/ 1661908 h 2113468"/>
                    <a:gd name="connsiteX1" fmla="*/ 1528792 w 1528937"/>
                    <a:gd name="connsiteY1" fmla="*/ 95723 h 2113468"/>
                    <a:gd name="connsiteX2" fmla="*/ 639936 w 1528937"/>
                    <a:gd name="connsiteY2" fmla="*/ 173753 h 2113468"/>
                    <a:gd name="connsiteX3" fmla="*/ 501083 w 1528937"/>
                    <a:gd name="connsiteY3" fmla="*/ 189083 h 2113468"/>
                    <a:gd name="connsiteX4" fmla="*/ 39681 w 1528937"/>
                    <a:gd name="connsiteY4" fmla="*/ 321499 h 2113468"/>
                    <a:gd name="connsiteX5" fmla="*/ 52193 w 1528937"/>
                    <a:gd name="connsiteY5" fmla="*/ 2068776 h 2113468"/>
                    <a:gd name="connsiteX6" fmla="*/ 1488695 w 1528937"/>
                    <a:gd name="connsiteY6" fmla="*/ 1661908 h 2113468"/>
                    <a:gd name="connsiteX0" fmla="*/ 1488695 w 1528937"/>
                    <a:gd name="connsiteY0" fmla="*/ 1661908 h 2113468"/>
                    <a:gd name="connsiteX1" fmla="*/ 1528792 w 1528937"/>
                    <a:gd name="connsiteY1" fmla="*/ 95723 h 2113468"/>
                    <a:gd name="connsiteX2" fmla="*/ 639936 w 1528937"/>
                    <a:gd name="connsiteY2" fmla="*/ 173753 h 2113468"/>
                    <a:gd name="connsiteX3" fmla="*/ 501083 w 1528937"/>
                    <a:gd name="connsiteY3" fmla="*/ 189083 h 2113468"/>
                    <a:gd name="connsiteX4" fmla="*/ 39681 w 1528937"/>
                    <a:gd name="connsiteY4" fmla="*/ 321499 h 2113468"/>
                    <a:gd name="connsiteX5" fmla="*/ 52193 w 1528937"/>
                    <a:gd name="connsiteY5" fmla="*/ 2068776 h 2113468"/>
                    <a:gd name="connsiteX6" fmla="*/ 1488695 w 1528937"/>
                    <a:gd name="connsiteY6" fmla="*/ 1661908 h 2113468"/>
                    <a:gd name="connsiteX0" fmla="*/ 1488695 w 1528937"/>
                    <a:gd name="connsiteY0" fmla="*/ 1661908 h 2113468"/>
                    <a:gd name="connsiteX1" fmla="*/ 1528792 w 1528937"/>
                    <a:gd name="connsiteY1" fmla="*/ 95723 h 2113468"/>
                    <a:gd name="connsiteX2" fmla="*/ 639936 w 1528937"/>
                    <a:gd name="connsiteY2" fmla="*/ 173753 h 2113468"/>
                    <a:gd name="connsiteX3" fmla="*/ 501083 w 1528937"/>
                    <a:gd name="connsiteY3" fmla="*/ 189083 h 2113468"/>
                    <a:gd name="connsiteX4" fmla="*/ 39681 w 1528937"/>
                    <a:gd name="connsiteY4" fmla="*/ 321499 h 2113468"/>
                    <a:gd name="connsiteX5" fmla="*/ 52193 w 1528937"/>
                    <a:gd name="connsiteY5" fmla="*/ 2068776 h 2113468"/>
                    <a:gd name="connsiteX6" fmla="*/ 1488695 w 1528937"/>
                    <a:gd name="connsiteY6" fmla="*/ 1661908 h 2113468"/>
                    <a:gd name="connsiteX0" fmla="*/ 1488695 w 1528937"/>
                    <a:gd name="connsiteY0" fmla="*/ 1661908 h 2113468"/>
                    <a:gd name="connsiteX1" fmla="*/ 1528792 w 1528937"/>
                    <a:gd name="connsiteY1" fmla="*/ 95723 h 2113468"/>
                    <a:gd name="connsiteX2" fmla="*/ 639936 w 1528937"/>
                    <a:gd name="connsiteY2" fmla="*/ 173753 h 2113468"/>
                    <a:gd name="connsiteX3" fmla="*/ 501083 w 1528937"/>
                    <a:gd name="connsiteY3" fmla="*/ 189083 h 2113468"/>
                    <a:gd name="connsiteX4" fmla="*/ 39681 w 1528937"/>
                    <a:gd name="connsiteY4" fmla="*/ 321499 h 2113468"/>
                    <a:gd name="connsiteX5" fmla="*/ 52193 w 1528937"/>
                    <a:gd name="connsiteY5" fmla="*/ 2068776 h 2113468"/>
                    <a:gd name="connsiteX6" fmla="*/ 1488695 w 1528937"/>
                    <a:gd name="connsiteY6" fmla="*/ 1661908 h 2113468"/>
                    <a:gd name="connsiteX0" fmla="*/ 1488695 w 1528937"/>
                    <a:gd name="connsiteY0" fmla="*/ 1566185 h 2017745"/>
                    <a:gd name="connsiteX1" fmla="*/ 1528792 w 1528937"/>
                    <a:gd name="connsiteY1" fmla="*/ 0 h 2017745"/>
                    <a:gd name="connsiteX2" fmla="*/ 639936 w 1528937"/>
                    <a:gd name="connsiteY2" fmla="*/ 78030 h 2017745"/>
                    <a:gd name="connsiteX3" fmla="*/ 501083 w 1528937"/>
                    <a:gd name="connsiteY3" fmla="*/ 93360 h 2017745"/>
                    <a:gd name="connsiteX4" fmla="*/ 39681 w 1528937"/>
                    <a:gd name="connsiteY4" fmla="*/ 225776 h 2017745"/>
                    <a:gd name="connsiteX5" fmla="*/ 52193 w 1528937"/>
                    <a:gd name="connsiteY5" fmla="*/ 1973053 h 2017745"/>
                    <a:gd name="connsiteX6" fmla="*/ 1488695 w 1528937"/>
                    <a:gd name="connsiteY6" fmla="*/ 1566185 h 2017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8937" h="2017745">
                      <a:moveTo>
                        <a:pt x="1488695" y="1566185"/>
                      </a:moveTo>
                      <a:cubicBezTo>
                        <a:pt x="1462804" y="1223055"/>
                        <a:pt x="1532526" y="296006"/>
                        <a:pt x="1528792" y="0"/>
                      </a:cubicBezTo>
                      <a:cubicBezTo>
                        <a:pt x="1257157" y="9149"/>
                        <a:pt x="811221" y="62470"/>
                        <a:pt x="639936" y="78030"/>
                      </a:cubicBezTo>
                      <a:cubicBezTo>
                        <a:pt x="616288" y="126928"/>
                        <a:pt x="559849" y="189386"/>
                        <a:pt x="501083" y="93360"/>
                      </a:cubicBezTo>
                      <a:cubicBezTo>
                        <a:pt x="254382" y="131507"/>
                        <a:pt x="117142" y="165965"/>
                        <a:pt x="39681" y="225776"/>
                      </a:cubicBezTo>
                      <a:cubicBezTo>
                        <a:pt x="-3244" y="278506"/>
                        <a:pt x="-27120" y="1418672"/>
                        <a:pt x="52193" y="1973053"/>
                      </a:cubicBezTo>
                      <a:cubicBezTo>
                        <a:pt x="44457" y="2161530"/>
                        <a:pt x="1142582" y="1701352"/>
                        <a:pt x="1488695" y="1566185"/>
                      </a:cubicBezTo>
                      <a:close/>
                    </a:path>
                  </a:pathLst>
                </a:custGeom>
                <a:solidFill>
                  <a:srgbClr val="FEF377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03A5A713-B8E3-41FF-B6B8-985AFCF8E09E}"/>
                    </a:ext>
                  </a:extLst>
                </p:cNvPr>
                <p:cNvSpPr/>
                <p:nvPr/>
              </p:nvSpPr>
              <p:spPr>
                <a:xfrm>
                  <a:off x="10242600" y="4042127"/>
                  <a:ext cx="224864" cy="37332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F65B65C2-DDA9-4D4C-AAD3-2C9137C108FF}"/>
                    </a:ext>
                  </a:extLst>
                </p:cNvPr>
                <p:cNvSpPr/>
                <p:nvPr/>
              </p:nvSpPr>
              <p:spPr>
                <a:xfrm>
                  <a:off x="10199913" y="4642416"/>
                  <a:ext cx="136525" cy="16147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365C2DB-4901-4D17-910B-2A190B1C9377}"/>
                  </a:ext>
                </a:extLst>
              </p:cNvPr>
              <p:cNvSpPr/>
              <p:nvPr/>
            </p:nvSpPr>
            <p:spPr>
              <a:xfrm>
                <a:off x="3587332" y="5006601"/>
                <a:ext cx="133350" cy="1654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C8A11F2-81EF-45B9-A3BA-0CF706B4A7B7}"/>
                  </a:ext>
                </a:extLst>
              </p:cNvPr>
              <p:cNvSpPr/>
              <p:nvPr/>
            </p:nvSpPr>
            <p:spPr>
              <a:xfrm>
                <a:off x="4073526" y="3412751"/>
                <a:ext cx="136525" cy="1614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3F9167B-8636-4A34-AC6E-1C61AE3AF905}"/>
                </a:ext>
              </a:extLst>
            </p:cNvPr>
            <p:cNvSpPr/>
            <p:nvPr/>
          </p:nvSpPr>
          <p:spPr>
            <a:xfrm>
              <a:off x="5212183" y="4686975"/>
              <a:ext cx="90068" cy="961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76324E2-13B5-4061-AB80-370DBEF63F2D}"/>
              </a:ext>
            </a:extLst>
          </p:cNvPr>
          <p:cNvGrpSpPr/>
          <p:nvPr/>
        </p:nvGrpSpPr>
        <p:grpSpPr>
          <a:xfrm>
            <a:off x="3786159" y="-119595"/>
            <a:ext cx="1526068" cy="2005903"/>
            <a:chOff x="2973933" y="3326785"/>
            <a:chExt cx="1526068" cy="2005903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FD04F93-50B7-44C9-B73A-FCC86F684BE7}"/>
                </a:ext>
              </a:extLst>
            </p:cNvPr>
            <p:cNvGrpSpPr/>
            <p:nvPr/>
          </p:nvGrpSpPr>
          <p:grpSpPr>
            <a:xfrm>
              <a:off x="2973933" y="3326785"/>
              <a:ext cx="1526068" cy="2005903"/>
              <a:chOff x="10003608" y="3606452"/>
              <a:chExt cx="1526068" cy="2005903"/>
            </a:xfrm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75E25F77-82FA-4702-9EB1-420669A4C9F1}"/>
                  </a:ext>
                </a:extLst>
              </p:cNvPr>
              <p:cNvSpPr/>
              <p:nvPr/>
            </p:nvSpPr>
            <p:spPr>
              <a:xfrm>
                <a:off x="10003608" y="3606452"/>
                <a:ext cx="1526068" cy="2005903"/>
              </a:xfrm>
              <a:custGeom>
                <a:avLst/>
                <a:gdLst>
                  <a:gd name="connsiteX0" fmla="*/ 1488142 w 1488142"/>
                  <a:gd name="connsiteY0" fmla="*/ 546847 h 2061883"/>
                  <a:gd name="connsiteX1" fmla="*/ 1488142 w 1488142"/>
                  <a:gd name="connsiteY1" fmla="*/ 0 h 2061883"/>
                  <a:gd name="connsiteX2" fmla="*/ 466165 w 1488142"/>
                  <a:gd name="connsiteY2" fmla="*/ 107577 h 2061883"/>
                  <a:gd name="connsiteX3" fmla="*/ 304800 w 1488142"/>
                  <a:gd name="connsiteY3" fmla="*/ 134471 h 2061883"/>
                  <a:gd name="connsiteX4" fmla="*/ 0 w 1488142"/>
                  <a:gd name="connsiteY4" fmla="*/ 224118 h 2061883"/>
                  <a:gd name="connsiteX5" fmla="*/ 53789 w 1488142"/>
                  <a:gd name="connsiteY5" fmla="*/ 2061883 h 2061883"/>
                  <a:gd name="connsiteX6" fmla="*/ 1479177 w 1488142"/>
                  <a:gd name="connsiteY6" fmla="*/ 1586753 h 2061883"/>
                  <a:gd name="connsiteX7" fmla="*/ 1470212 w 1488142"/>
                  <a:gd name="connsiteY7" fmla="*/ 735106 h 2061883"/>
                  <a:gd name="connsiteX8" fmla="*/ 1488142 w 1488142"/>
                  <a:gd name="connsiteY8" fmla="*/ 546847 h 2061883"/>
                  <a:gd name="connsiteX0" fmla="*/ 1488142 w 1491192"/>
                  <a:gd name="connsiteY0" fmla="*/ 546847 h 2061883"/>
                  <a:gd name="connsiteX1" fmla="*/ 1488142 w 1491192"/>
                  <a:gd name="connsiteY1" fmla="*/ 0 h 2061883"/>
                  <a:gd name="connsiteX2" fmla="*/ 466165 w 1491192"/>
                  <a:gd name="connsiteY2" fmla="*/ 107577 h 2061883"/>
                  <a:gd name="connsiteX3" fmla="*/ 304800 w 1491192"/>
                  <a:gd name="connsiteY3" fmla="*/ 134471 h 2061883"/>
                  <a:gd name="connsiteX4" fmla="*/ 0 w 1491192"/>
                  <a:gd name="connsiteY4" fmla="*/ 224118 h 2061883"/>
                  <a:gd name="connsiteX5" fmla="*/ 53789 w 1491192"/>
                  <a:gd name="connsiteY5" fmla="*/ 2061883 h 2061883"/>
                  <a:gd name="connsiteX6" fmla="*/ 1479177 w 1491192"/>
                  <a:gd name="connsiteY6" fmla="*/ 1586753 h 2061883"/>
                  <a:gd name="connsiteX7" fmla="*/ 1490850 w 1491192"/>
                  <a:gd name="connsiteY7" fmla="*/ 730344 h 2061883"/>
                  <a:gd name="connsiteX8" fmla="*/ 1488142 w 1491192"/>
                  <a:gd name="connsiteY8" fmla="*/ 546847 h 2061883"/>
                  <a:gd name="connsiteX0" fmla="*/ 1496079 w 1496159"/>
                  <a:gd name="connsiteY0" fmla="*/ 527797 h 2061883"/>
                  <a:gd name="connsiteX1" fmla="*/ 1488142 w 1496159"/>
                  <a:gd name="connsiteY1" fmla="*/ 0 h 2061883"/>
                  <a:gd name="connsiteX2" fmla="*/ 466165 w 1496159"/>
                  <a:gd name="connsiteY2" fmla="*/ 107577 h 2061883"/>
                  <a:gd name="connsiteX3" fmla="*/ 304800 w 1496159"/>
                  <a:gd name="connsiteY3" fmla="*/ 134471 h 2061883"/>
                  <a:gd name="connsiteX4" fmla="*/ 0 w 1496159"/>
                  <a:gd name="connsiteY4" fmla="*/ 224118 h 2061883"/>
                  <a:gd name="connsiteX5" fmla="*/ 53789 w 1496159"/>
                  <a:gd name="connsiteY5" fmla="*/ 2061883 h 2061883"/>
                  <a:gd name="connsiteX6" fmla="*/ 1479177 w 1496159"/>
                  <a:gd name="connsiteY6" fmla="*/ 1586753 h 2061883"/>
                  <a:gd name="connsiteX7" fmla="*/ 1490850 w 1496159"/>
                  <a:gd name="connsiteY7" fmla="*/ 730344 h 2061883"/>
                  <a:gd name="connsiteX8" fmla="*/ 1496079 w 1496159"/>
                  <a:gd name="connsiteY8" fmla="*/ 527797 h 2061883"/>
                  <a:gd name="connsiteX0" fmla="*/ 1496079 w 1507192"/>
                  <a:gd name="connsiteY0" fmla="*/ 516684 h 2050770"/>
                  <a:gd name="connsiteX1" fmla="*/ 1507192 w 1507192"/>
                  <a:gd name="connsiteY1" fmla="*/ 0 h 2050770"/>
                  <a:gd name="connsiteX2" fmla="*/ 466165 w 1507192"/>
                  <a:gd name="connsiteY2" fmla="*/ 96464 h 2050770"/>
                  <a:gd name="connsiteX3" fmla="*/ 304800 w 1507192"/>
                  <a:gd name="connsiteY3" fmla="*/ 123358 h 2050770"/>
                  <a:gd name="connsiteX4" fmla="*/ 0 w 1507192"/>
                  <a:gd name="connsiteY4" fmla="*/ 213005 h 2050770"/>
                  <a:gd name="connsiteX5" fmla="*/ 53789 w 1507192"/>
                  <a:gd name="connsiteY5" fmla="*/ 2050770 h 2050770"/>
                  <a:gd name="connsiteX6" fmla="*/ 1479177 w 1507192"/>
                  <a:gd name="connsiteY6" fmla="*/ 1575640 h 2050770"/>
                  <a:gd name="connsiteX7" fmla="*/ 1490850 w 1507192"/>
                  <a:gd name="connsiteY7" fmla="*/ 719231 h 2050770"/>
                  <a:gd name="connsiteX8" fmla="*/ 1496079 w 1507192"/>
                  <a:gd name="connsiteY8" fmla="*/ 516684 h 2050770"/>
                  <a:gd name="connsiteX0" fmla="*/ 1461154 w 1472267"/>
                  <a:gd name="connsiteY0" fmla="*/ 516684 h 2050770"/>
                  <a:gd name="connsiteX1" fmla="*/ 1472267 w 1472267"/>
                  <a:gd name="connsiteY1" fmla="*/ 0 h 2050770"/>
                  <a:gd name="connsiteX2" fmla="*/ 431240 w 1472267"/>
                  <a:gd name="connsiteY2" fmla="*/ 96464 h 2050770"/>
                  <a:gd name="connsiteX3" fmla="*/ 269875 w 1472267"/>
                  <a:gd name="connsiteY3" fmla="*/ 123358 h 2050770"/>
                  <a:gd name="connsiteX4" fmla="*/ 0 w 1472267"/>
                  <a:gd name="connsiteY4" fmla="*/ 220943 h 2050770"/>
                  <a:gd name="connsiteX5" fmla="*/ 18864 w 1472267"/>
                  <a:gd name="connsiteY5" fmla="*/ 2050770 h 2050770"/>
                  <a:gd name="connsiteX6" fmla="*/ 1444252 w 1472267"/>
                  <a:gd name="connsiteY6" fmla="*/ 1575640 h 2050770"/>
                  <a:gd name="connsiteX7" fmla="*/ 1455925 w 1472267"/>
                  <a:gd name="connsiteY7" fmla="*/ 719231 h 2050770"/>
                  <a:gd name="connsiteX8" fmla="*/ 1461154 w 1472267"/>
                  <a:gd name="connsiteY8" fmla="*/ 516684 h 2050770"/>
                  <a:gd name="connsiteX0" fmla="*/ 1470679 w 1481792"/>
                  <a:gd name="connsiteY0" fmla="*/ 516684 h 2050770"/>
                  <a:gd name="connsiteX1" fmla="*/ 1481792 w 1481792"/>
                  <a:gd name="connsiteY1" fmla="*/ 0 h 2050770"/>
                  <a:gd name="connsiteX2" fmla="*/ 440765 w 1481792"/>
                  <a:gd name="connsiteY2" fmla="*/ 96464 h 2050770"/>
                  <a:gd name="connsiteX3" fmla="*/ 279400 w 1481792"/>
                  <a:gd name="connsiteY3" fmla="*/ 123358 h 2050770"/>
                  <a:gd name="connsiteX4" fmla="*/ 0 w 1481792"/>
                  <a:gd name="connsiteY4" fmla="*/ 220943 h 2050770"/>
                  <a:gd name="connsiteX5" fmla="*/ 28389 w 1481792"/>
                  <a:gd name="connsiteY5" fmla="*/ 2050770 h 2050770"/>
                  <a:gd name="connsiteX6" fmla="*/ 1453777 w 1481792"/>
                  <a:gd name="connsiteY6" fmla="*/ 1575640 h 2050770"/>
                  <a:gd name="connsiteX7" fmla="*/ 1465450 w 1481792"/>
                  <a:gd name="connsiteY7" fmla="*/ 719231 h 2050770"/>
                  <a:gd name="connsiteX8" fmla="*/ 1470679 w 1481792"/>
                  <a:gd name="connsiteY8" fmla="*/ 516684 h 2050770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40765 w 1481792"/>
                  <a:gd name="connsiteY2" fmla="*/ 96464 h 2026958"/>
                  <a:gd name="connsiteX3" fmla="*/ 279400 w 1481792"/>
                  <a:gd name="connsiteY3" fmla="*/ 123358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40765 w 1481792"/>
                  <a:gd name="connsiteY2" fmla="*/ 96464 h 2026958"/>
                  <a:gd name="connsiteX3" fmla="*/ 279400 w 1481792"/>
                  <a:gd name="connsiteY3" fmla="*/ 123358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40765 w 1481792"/>
                  <a:gd name="connsiteY2" fmla="*/ 96464 h 2026958"/>
                  <a:gd name="connsiteX3" fmla="*/ 279400 w 1481792"/>
                  <a:gd name="connsiteY3" fmla="*/ 123358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40765 w 1481792"/>
                  <a:gd name="connsiteY2" fmla="*/ 96464 h 2026958"/>
                  <a:gd name="connsiteX3" fmla="*/ 279400 w 1481792"/>
                  <a:gd name="connsiteY3" fmla="*/ 123358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40765 w 1481792"/>
                  <a:gd name="connsiteY2" fmla="*/ 96464 h 2026958"/>
                  <a:gd name="connsiteX3" fmla="*/ 279400 w 1481792"/>
                  <a:gd name="connsiteY3" fmla="*/ 123358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40765 w 1481792"/>
                  <a:gd name="connsiteY2" fmla="*/ 96464 h 2026958"/>
                  <a:gd name="connsiteX3" fmla="*/ 279400 w 1481792"/>
                  <a:gd name="connsiteY3" fmla="*/ 123358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40765 w 1481792"/>
                  <a:gd name="connsiteY2" fmla="*/ 96464 h 2026958"/>
                  <a:gd name="connsiteX3" fmla="*/ 279400 w 1481792"/>
                  <a:gd name="connsiteY3" fmla="*/ 123358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40765 w 1481792"/>
                  <a:gd name="connsiteY2" fmla="*/ 96464 h 2026958"/>
                  <a:gd name="connsiteX3" fmla="*/ 279400 w 1481792"/>
                  <a:gd name="connsiteY3" fmla="*/ 123358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40765 w 1481792"/>
                  <a:gd name="connsiteY2" fmla="*/ 96464 h 2026958"/>
                  <a:gd name="connsiteX3" fmla="*/ 279400 w 1481792"/>
                  <a:gd name="connsiteY3" fmla="*/ 123358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40765 w 1481792"/>
                  <a:gd name="connsiteY2" fmla="*/ 96464 h 2026958"/>
                  <a:gd name="connsiteX3" fmla="*/ 279400 w 1481792"/>
                  <a:gd name="connsiteY3" fmla="*/ 123358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40765 w 1481792"/>
                  <a:gd name="connsiteY2" fmla="*/ 96464 h 2026958"/>
                  <a:gd name="connsiteX3" fmla="*/ 279400 w 1481792"/>
                  <a:gd name="connsiteY3" fmla="*/ 123358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40765 w 1481792"/>
                  <a:gd name="connsiteY2" fmla="*/ 96464 h 2026958"/>
                  <a:gd name="connsiteX3" fmla="*/ 279400 w 1481792"/>
                  <a:gd name="connsiteY3" fmla="*/ 123358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59815 w 1481792"/>
                  <a:gd name="connsiteY2" fmla="*/ 104402 h 2026958"/>
                  <a:gd name="connsiteX3" fmla="*/ 279400 w 1481792"/>
                  <a:gd name="connsiteY3" fmla="*/ 123358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59815 w 1481792"/>
                  <a:gd name="connsiteY2" fmla="*/ 104402 h 2026958"/>
                  <a:gd name="connsiteX3" fmla="*/ 295275 w 1481792"/>
                  <a:gd name="connsiteY3" fmla="*/ 131296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59815 w 1481792"/>
                  <a:gd name="connsiteY2" fmla="*/ 104402 h 2026958"/>
                  <a:gd name="connsiteX3" fmla="*/ 295275 w 1481792"/>
                  <a:gd name="connsiteY3" fmla="*/ 131296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59815 w 1481792"/>
                  <a:gd name="connsiteY2" fmla="*/ 104402 h 2026958"/>
                  <a:gd name="connsiteX3" fmla="*/ 295275 w 1481792"/>
                  <a:gd name="connsiteY3" fmla="*/ 131296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59815 w 1481792"/>
                  <a:gd name="connsiteY2" fmla="*/ 104402 h 2026958"/>
                  <a:gd name="connsiteX3" fmla="*/ 295275 w 1481792"/>
                  <a:gd name="connsiteY3" fmla="*/ 131296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506813 w 1517926"/>
                  <a:gd name="connsiteY0" fmla="*/ 516684 h 2026958"/>
                  <a:gd name="connsiteX1" fmla="*/ 1517926 w 1517926"/>
                  <a:gd name="connsiteY1" fmla="*/ 0 h 2026958"/>
                  <a:gd name="connsiteX2" fmla="*/ 495949 w 1517926"/>
                  <a:gd name="connsiteY2" fmla="*/ 104402 h 2026958"/>
                  <a:gd name="connsiteX3" fmla="*/ 331409 w 1517926"/>
                  <a:gd name="connsiteY3" fmla="*/ 131296 h 2026958"/>
                  <a:gd name="connsiteX4" fmla="*/ 36134 w 1517926"/>
                  <a:gd name="connsiteY4" fmla="*/ 220943 h 2026958"/>
                  <a:gd name="connsiteX5" fmla="*/ 164535 w 1517926"/>
                  <a:gd name="connsiteY5" fmla="*/ 2026958 h 2026958"/>
                  <a:gd name="connsiteX6" fmla="*/ 1489911 w 1517926"/>
                  <a:gd name="connsiteY6" fmla="*/ 1575640 h 2026958"/>
                  <a:gd name="connsiteX7" fmla="*/ 1501584 w 1517926"/>
                  <a:gd name="connsiteY7" fmla="*/ 719231 h 2026958"/>
                  <a:gd name="connsiteX8" fmla="*/ 1506813 w 1517926"/>
                  <a:gd name="connsiteY8" fmla="*/ 516684 h 2026958"/>
                  <a:gd name="connsiteX0" fmla="*/ 1506813 w 1517926"/>
                  <a:gd name="connsiteY0" fmla="*/ 516684 h 2026958"/>
                  <a:gd name="connsiteX1" fmla="*/ 1517926 w 1517926"/>
                  <a:gd name="connsiteY1" fmla="*/ 0 h 2026958"/>
                  <a:gd name="connsiteX2" fmla="*/ 495949 w 1517926"/>
                  <a:gd name="connsiteY2" fmla="*/ 104402 h 2026958"/>
                  <a:gd name="connsiteX3" fmla="*/ 331409 w 1517926"/>
                  <a:gd name="connsiteY3" fmla="*/ 131296 h 2026958"/>
                  <a:gd name="connsiteX4" fmla="*/ 36134 w 1517926"/>
                  <a:gd name="connsiteY4" fmla="*/ 220943 h 2026958"/>
                  <a:gd name="connsiteX5" fmla="*/ 164535 w 1517926"/>
                  <a:gd name="connsiteY5" fmla="*/ 2026958 h 2026958"/>
                  <a:gd name="connsiteX6" fmla="*/ 1489911 w 1517926"/>
                  <a:gd name="connsiteY6" fmla="*/ 1575640 h 2026958"/>
                  <a:gd name="connsiteX7" fmla="*/ 1501584 w 1517926"/>
                  <a:gd name="connsiteY7" fmla="*/ 719231 h 2026958"/>
                  <a:gd name="connsiteX8" fmla="*/ 1506813 w 1517926"/>
                  <a:gd name="connsiteY8" fmla="*/ 516684 h 2026958"/>
                  <a:gd name="connsiteX0" fmla="*/ 1506813 w 1517926"/>
                  <a:gd name="connsiteY0" fmla="*/ 516684 h 2026958"/>
                  <a:gd name="connsiteX1" fmla="*/ 1517926 w 1517926"/>
                  <a:gd name="connsiteY1" fmla="*/ 0 h 2026958"/>
                  <a:gd name="connsiteX2" fmla="*/ 495949 w 1517926"/>
                  <a:gd name="connsiteY2" fmla="*/ 104402 h 2026958"/>
                  <a:gd name="connsiteX3" fmla="*/ 331409 w 1517926"/>
                  <a:gd name="connsiteY3" fmla="*/ 131296 h 2026958"/>
                  <a:gd name="connsiteX4" fmla="*/ 36134 w 1517926"/>
                  <a:gd name="connsiteY4" fmla="*/ 220943 h 2026958"/>
                  <a:gd name="connsiteX5" fmla="*/ 164535 w 1517926"/>
                  <a:gd name="connsiteY5" fmla="*/ 2026958 h 2026958"/>
                  <a:gd name="connsiteX6" fmla="*/ 1489911 w 1517926"/>
                  <a:gd name="connsiteY6" fmla="*/ 1575640 h 2026958"/>
                  <a:gd name="connsiteX7" fmla="*/ 1501584 w 1517926"/>
                  <a:gd name="connsiteY7" fmla="*/ 719231 h 2026958"/>
                  <a:gd name="connsiteX8" fmla="*/ 1506813 w 1517926"/>
                  <a:gd name="connsiteY8" fmla="*/ 516684 h 2026958"/>
                  <a:gd name="connsiteX0" fmla="*/ 1506813 w 1517926"/>
                  <a:gd name="connsiteY0" fmla="*/ 516684 h 2026958"/>
                  <a:gd name="connsiteX1" fmla="*/ 1517926 w 1517926"/>
                  <a:gd name="connsiteY1" fmla="*/ 0 h 2026958"/>
                  <a:gd name="connsiteX2" fmla="*/ 495949 w 1517926"/>
                  <a:gd name="connsiteY2" fmla="*/ 104402 h 2026958"/>
                  <a:gd name="connsiteX3" fmla="*/ 331409 w 1517926"/>
                  <a:gd name="connsiteY3" fmla="*/ 131296 h 2026958"/>
                  <a:gd name="connsiteX4" fmla="*/ 36134 w 1517926"/>
                  <a:gd name="connsiteY4" fmla="*/ 220943 h 2026958"/>
                  <a:gd name="connsiteX5" fmla="*/ 164535 w 1517926"/>
                  <a:gd name="connsiteY5" fmla="*/ 2026958 h 2026958"/>
                  <a:gd name="connsiteX6" fmla="*/ 1489911 w 1517926"/>
                  <a:gd name="connsiteY6" fmla="*/ 1575640 h 2026958"/>
                  <a:gd name="connsiteX7" fmla="*/ 1501584 w 1517926"/>
                  <a:gd name="connsiteY7" fmla="*/ 719231 h 2026958"/>
                  <a:gd name="connsiteX8" fmla="*/ 1506813 w 1517926"/>
                  <a:gd name="connsiteY8" fmla="*/ 516684 h 2026958"/>
                  <a:gd name="connsiteX0" fmla="*/ 1506813 w 1517926"/>
                  <a:gd name="connsiteY0" fmla="*/ 516684 h 2026958"/>
                  <a:gd name="connsiteX1" fmla="*/ 1517926 w 1517926"/>
                  <a:gd name="connsiteY1" fmla="*/ 0 h 2026958"/>
                  <a:gd name="connsiteX2" fmla="*/ 495949 w 1517926"/>
                  <a:gd name="connsiteY2" fmla="*/ 104402 h 2026958"/>
                  <a:gd name="connsiteX3" fmla="*/ 331409 w 1517926"/>
                  <a:gd name="connsiteY3" fmla="*/ 131296 h 2026958"/>
                  <a:gd name="connsiteX4" fmla="*/ 36134 w 1517926"/>
                  <a:gd name="connsiteY4" fmla="*/ 220943 h 2026958"/>
                  <a:gd name="connsiteX5" fmla="*/ 164535 w 1517926"/>
                  <a:gd name="connsiteY5" fmla="*/ 2026958 h 2026958"/>
                  <a:gd name="connsiteX6" fmla="*/ 1489911 w 1517926"/>
                  <a:gd name="connsiteY6" fmla="*/ 1575640 h 2026958"/>
                  <a:gd name="connsiteX7" fmla="*/ 1501584 w 1517926"/>
                  <a:gd name="connsiteY7" fmla="*/ 719231 h 2026958"/>
                  <a:gd name="connsiteX8" fmla="*/ 1506813 w 1517926"/>
                  <a:gd name="connsiteY8" fmla="*/ 516684 h 2026958"/>
                  <a:gd name="connsiteX0" fmla="*/ 1506813 w 1517926"/>
                  <a:gd name="connsiteY0" fmla="*/ 516684 h 2026958"/>
                  <a:gd name="connsiteX1" fmla="*/ 1517926 w 1517926"/>
                  <a:gd name="connsiteY1" fmla="*/ 0 h 2026958"/>
                  <a:gd name="connsiteX2" fmla="*/ 495949 w 1517926"/>
                  <a:gd name="connsiteY2" fmla="*/ 104402 h 2026958"/>
                  <a:gd name="connsiteX3" fmla="*/ 331409 w 1517926"/>
                  <a:gd name="connsiteY3" fmla="*/ 131296 h 2026958"/>
                  <a:gd name="connsiteX4" fmla="*/ 36134 w 1517926"/>
                  <a:gd name="connsiteY4" fmla="*/ 220943 h 2026958"/>
                  <a:gd name="connsiteX5" fmla="*/ 164535 w 1517926"/>
                  <a:gd name="connsiteY5" fmla="*/ 2026958 h 2026958"/>
                  <a:gd name="connsiteX6" fmla="*/ 1489911 w 1517926"/>
                  <a:gd name="connsiteY6" fmla="*/ 1575640 h 2026958"/>
                  <a:gd name="connsiteX7" fmla="*/ 1501584 w 1517926"/>
                  <a:gd name="connsiteY7" fmla="*/ 719231 h 2026958"/>
                  <a:gd name="connsiteX8" fmla="*/ 1506813 w 1517926"/>
                  <a:gd name="connsiteY8" fmla="*/ 516684 h 2026958"/>
                  <a:gd name="connsiteX0" fmla="*/ 1506813 w 1517926"/>
                  <a:gd name="connsiteY0" fmla="*/ 516684 h 2026958"/>
                  <a:gd name="connsiteX1" fmla="*/ 1517926 w 1517926"/>
                  <a:gd name="connsiteY1" fmla="*/ 0 h 2026958"/>
                  <a:gd name="connsiteX2" fmla="*/ 495949 w 1517926"/>
                  <a:gd name="connsiteY2" fmla="*/ 104402 h 2026958"/>
                  <a:gd name="connsiteX3" fmla="*/ 331409 w 1517926"/>
                  <a:gd name="connsiteY3" fmla="*/ 131296 h 2026958"/>
                  <a:gd name="connsiteX4" fmla="*/ 36134 w 1517926"/>
                  <a:gd name="connsiteY4" fmla="*/ 220943 h 2026958"/>
                  <a:gd name="connsiteX5" fmla="*/ 164535 w 1517926"/>
                  <a:gd name="connsiteY5" fmla="*/ 2026958 h 2026958"/>
                  <a:gd name="connsiteX6" fmla="*/ 1489911 w 1517926"/>
                  <a:gd name="connsiteY6" fmla="*/ 1575640 h 2026958"/>
                  <a:gd name="connsiteX7" fmla="*/ 1501584 w 1517926"/>
                  <a:gd name="connsiteY7" fmla="*/ 719231 h 2026958"/>
                  <a:gd name="connsiteX8" fmla="*/ 1506813 w 1517926"/>
                  <a:gd name="connsiteY8" fmla="*/ 516684 h 2026958"/>
                  <a:gd name="connsiteX0" fmla="*/ 1506813 w 1517926"/>
                  <a:gd name="connsiteY0" fmla="*/ 516684 h 2026958"/>
                  <a:gd name="connsiteX1" fmla="*/ 1517926 w 1517926"/>
                  <a:gd name="connsiteY1" fmla="*/ 0 h 2026958"/>
                  <a:gd name="connsiteX2" fmla="*/ 495949 w 1517926"/>
                  <a:gd name="connsiteY2" fmla="*/ 104402 h 2026958"/>
                  <a:gd name="connsiteX3" fmla="*/ 331409 w 1517926"/>
                  <a:gd name="connsiteY3" fmla="*/ 131296 h 2026958"/>
                  <a:gd name="connsiteX4" fmla="*/ 36134 w 1517926"/>
                  <a:gd name="connsiteY4" fmla="*/ 220943 h 2026958"/>
                  <a:gd name="connsiteX5" fmla="*/ 164535 w 1517926"/>
                  <a:gd name="connsiteY5" fmla="*/ 2026958 h 2026958"/>
                  <a:gd name="connsiteX6" fmla="*/ 1489911 w 1517926"/>
                  <a:gd name="connsiteY6" fmla="*/ 1575640 h 2026958"/>
                  <a:gd name="connsiteX7" fmla="*/ 1501584 w 1517926"/>
                  <a:gd name="connsiteY7" fmla="*/ 719231 h 2026958"/>
                  <a:gd name="connsiteX8" fmla="*/ 1506813 w 1517926"/>
                  <a:gd name="connsiteY8" fmla="*/ 516684 h 2026958"/>
                  <a:gd name="connsiteX0" fmla="*/ 1506813 w 1517926"/>
                  <a:gd name="connsiteY0" fmla="*/ 516684 h 2026958"/>
                  <a:gd name="connsiteX1" fmla="*/ 1517926 w 1517926"/>
                  <a:gd name="connsiteY1" fmla="*/ 0 h 2026958"/>
                  <a:gd name="connsiteX2" fmla="*/ 495949 w 1517926"/>
                  <a:gd name="connsiteY2" fmla="*/ 104402 h 2026958"/>
                  <a:gd name="connsiteX3" fmla="*/ 331409 w 1517926"/>
                  <a:gd name="connsiteY3" fmla="*/ 131296 h 2026958"/>
                  <a:gd name="connsiteX4" fmla="*/ 36134 w 1517926"/>
                  <a:gd name="connsiteY4" fmla="*/ 220943 h 2026958"/>
                  <a:gd name="connsiteX5" fmla="*/ 164535 w 1517926"/>
                  <a:gd name="connsiteY5" fmla="*/ 2026958 h 2026958"/>
                  <a:gd name="connsiteX6" fmla="*/ 1489911 w 1517926"/>
                  <a:gd name="connsiteY6" fmla="*/ 1575640 h 2026958"/>
                  <a:gd name="connsiteX7" fmla="*/ 1501584 w 1517926"/>
                  <a:gd name="connsiteY7" fmla="*/ 719231 h 2026958"/>
                  <a:gd name="connsiteX8" fmla="*/ 1506813 w 1517926"/>
                  <a:gd name="connsiteY8" fmla="*/ 516684 h 2026958"/>
                  <a:gd name="connsiteX0" fmla="*/ 1506813 w 1517926"/>
                  <a:gd name="connsiteY0" fmla="*/ 516684 h 2026958"/>
                  <a:gd name="connsiteX1" fmla="*/ 1517926 w 1517926"/>
                  <a:gd name="connsiteY1" fmla="*/ 0 h 2026958"/>
                  <a:gd name="connsiteX2" fmla="*/ 495949 w 1517926"/>
                  <a:gd name="connsiteY2" fmla="*/ 104402 h 2026958"/>
                  <a:gd name="connsiteX3" fmla="*/ 331409 w 1517926"/>
                  <a:gd name="connsiteY3" fmla="*/ 131296 h 2026958"/>
                  <a:gd name="connsiteX4" fmla="*/ 36134 w 1517926"/>
                  <a:gd name="connsiteY4" fmla="*/ 220943 h 2026958"/>
                  <a:gd name="connsiteX5" fmla="*/ 164535 w 1517926"/>
                  <a:gd name="connsiteY5" fmla="*/ 2026958 h 2026958"/>
                  <a:gd name="connsiteX6" fmla="*/ 1489911 w 1517926"/>
                  <a:gd name="connsiteY6" fmla="*/ 1575640 h 2026958"/>
                  <a:gd name="connsiteX7" fmla="*/ 1501584 w 1517926"/>
                  <a:gd name="connsiteY7" fmla="*/ 719231 h 2026958"/>
                  <a:gd name="connsiteX8" fmla="*/ 1506813 w 1517926"/>
                  <a:gd name="connsiteY8" fmla="*/ 516684 h 2026958"/>
                  <a:gd name="connsiteX0" fmla="*/ 1505424 w 1516537"/>
                  <a:gd name="connsiteY0" fmla="*/ 516684 h 2026958"/>
                  <a:gd name="connsiteX1" fmla="*/ 1516537 w 1516537"/>
                  <a:gd name="connsiteY1" fmla="*/ 0 h 2026958"/>
                  <a:gd name="connsiteX2" fmla="*/ 494560 w 1516537"/>
                  <a:gd name="connsiteY2" fmla="*/ 104402 h 2026958"/>
                  <a:gd name="connsiteX3" fmla="*/ 330020 w 1516537"/>
                  <a:gd name="connsiteY3" fmla="*/ 131296 h 2026958"/>
                  <a:gd name="connsiteX4" fmla="*/ 36332 w 1516537"/>
                  <a:gd name="connsiteY4" fmla="*/ 228881 h 2026958"/>
                  <a:gd name="connsiteX5" fmla="*/ 163146 w 1516537"/>
                  <a:gd name="connsiteY5" fmla="*/ 2026958 h 2026958"/>
                  <a:gd name="connsiteX6" fmla="*/ 1488522 w 1516537"/>
                  <a:gd name="connsiteY6" fmla="*/ 1575640 h 2026958"/>
                  <a:gd name="connsiteX7" fmla="*/ 1500195 w 1516537"/>
                  <a:gd name="connsiteY7" fmla="*/ 719231 h 2026958"/>
                  <a:gd name="connsiteX8" fmla="*/ 1505424 w 1516537"/>
                  <a:gd name="connsiteY8" fmla="*/ 516684 h 2026958"/>
                  <a:gd name="connsiteX0" fmla="*/ 1505424 w 1516537"/>
                  <a:gd name="connsiteY0" fmla="*/ 516684 h 2026958"/>
                  <a:gd name="connsiteX1" fmla="*/ 1516537 w 1516537"/>
                  <a:gd name="connsiteY1" fmla="*/ 0 h 2026958"/>
                  <a:gd name="connsiteX2" fmla="*/ 494560 w 1516537"/>
                  <a:gd name="connsiteY2" fmla="*/ 104402 h 2026958"/>
                  <a:gd name="connsiteX3" fmla="*/ 330020 w 1516537"/>
                  <a:gd name="connsiteY3" fmla="*/ 131296 h 2026958"/>
                  <a:gd name="connsiteX4" fmla="*/ 36332 w 1516537"/>
                  <a:gd name="connsiteY4" fmla="*/ 228881 h 2026958"/>
                  <a:gd name="connsiteX5" fmla="*/ 163146 w 1516537"/>
                  <a:gd name="connsiteY5" fmla="*/ 2026958 h 2026958"/>
                  <a:gd name="connsiteX6" fmla="*/ 1488522 w 1516537"/>
                  <a:gd name="connsiteY6" fmla="*/ 1575640 h 2026958"/>
                  <a:gd name="connsiteX7" fmla="*/ 1500195 w 1516537"/>
                  <a:gd name="connsiteY7" fmla="*/ 719231 h 2026958"/>
                  <a:gd name="connsiteX8" fmla="*/ 1505424 w 1516537"/>
                  <a:gd name="connsiteY8" fmla="*/ 516684 h 2026958"/>
                  <a:gd name="connsiteX0" fmla="*/ 1509843 w 1520956"/>
                  <a:gd name="connsiteY0" fmla="*/ 516684 h 2034896"/>
                  <a:gd name="connsiteX1" fmla="*/ 1520956 w 1520956"/>
                  <a:gd name="connsiteY1" fmla="*/ 0 h 2034896"/>
                  <a:gd name="connsiteX2" fmla="*/ 498979 w 1520956"/>
                  <a:gd name="connsiteY2" fmla="*/ 104402 h 2034896"/>
                  <a:gd name="connsiteX3" fmla="*/ 334439 w 1520956"/>
                  <a:gd name="connsiteY3" fmla="*/ 131296 h 2034896"/>
                  <a:gd name="connsiteX4" fmla="*/ 40751 w 1520956"/>
                  <a:gd name="connsiteY4" fmla="*/ 228881 h 2034896"/>
                  <a:gd name="connsiteX5" fmla="*/ 135815 w 1520956"/>
                  <a:gd name="connsiteY5" fmla="*/ 2034896 h 2034896"/>
                  <a:gd name="connsiteX6" fmla="*/ 1492941 w 1520956"/>
                  <a:gd name="connsiteY6" fmla="*/ 1575640 h 2034896"/>
                  <a:gd name="connsiteX7" fmla="*/ 1504614 w 1520956"/>
                  <a:gd name="connsiteY7" fmla="*/ 719231 h 2034896"/>
                  <a:gd name="connsiteX8" fmla="*/ 1509843 w 1520956"/>
                  <a:gd name="connsiteY8" fmla="*/ 516684 h 2034896"/>
                  <a:gd name="connsiteX0" fmla="*/ 1504511 w 1515624"/>
                  <a:gd name="connsiteY0" fmla="*/ 516684 h 2035047"/>
                  <a:gd name="connsiteX1" fmla="*/ 1515624 w 1515624"/>
                  <a:gd name="connsiteY1" fmla="*/ 0 h 2035047"/>
                  <a:gd name="connsiteX2" fmla="*/ 493647 w 1515624"/>
                  <a:gd name="connsiteY2" fmla="*/ 104402 h 2035047"/>
                  <a:gd name="connsiteX3" fmla="*/ 329107 w 1515624"/>
                  <a:gd name="connsiteY3" fmla="*/ 131296 h 2035047"/>
                  <a:gd name="connsiteX4" fmla="*/ 35419 w 1515624"/>
                  <a:gd name="connsiteY4" fmla="*/ 228881 h 2035047"/>
                  <a:gd name="connsiteX5" fmla="*/ 130483 w 1515624"/>
                  <a:gd name="connsiteY5" fmla="*/ 2034896 h 2035047"/>
                  <a:gd name="connsiteX6" fmla="*/ 1487609 w 1515624"/>
                  <a:gd name="connsiteY6" fmla="*/ 1575640 h 2035047"/>
                  <a:gd name="connsiteX7" fmla="*/ 1499282 w 1515624"/>
                  <a:gd name="connsiteY7" fmla="*/ 719231 h 2035047"/>
                  <a:gd name="connsiteX8" fmla="*/ 1504511 w 1515624"/>
                  <a:gd name="connsiteY8" fmla="*/ 516684 h 2035047"/>
                  <a:gd name="connsiteX0" fmla="*/ 1514229 w 1525342"/>
                  <a:gd name="connsiteY0" fmla="*/ 516684 h 2035047"/>
                  <a:gd name="connsiteX1" fmla="*/ 1525342 w 1525342"/>
                  <a:gd name="connsiteY1" fmla="*/ 0 h 2035047"/>
                  <a:gd name="connsiteX2" fmla="*/ 503365 w 1525342"/>
                  <a:gd name="connsiteY2" fmla="*/ 104402 h 2035047"/>
                  <a:gd name="connsiteX3" fmla="*/ 338825 w 1525342"/>
                  <a:gd name="connsiteY3" fmla="*/ 131296 h 2035047"/>
                  <a:gd name="connsiteX4" fmla="*/ 45137 w 1525342"/>
                  <a:gd name="connsiteY4" fmla="*/ 228881 h 2035047"/>
                  <a:gd name="connsiteX5" fmla="*/ 76701 w 1525342"/>
                  <a:gd name="connsiteY5" fmla="*/ 2034896 h 2035047"/>
                  <a:gd name="connsiteX6" fmla="*/ 1497327 w 1525342"/>
                  <a:gd name="connsiteY6" fmla="*/ 1575640 h 2035047"/>
                  <a:gd name="connsiteX7" fmla="*/ 1509000 w 1525342"/>
                  <a:gd name="connsiteY7" fmla="*/ 719231 h 2035047"/>
                  <a:gd name="connsiteX8" fmla="*/ 1514229 w 1525342"/>
                  <a:gd name="connsiteY8" fmla="*/ 516684 h 2035047"/>
                  <a:gd name="connsiteX0" fmla="*/ 1514229 w 1525342"/>
                  <a:gd name="connsiteY0" fmla="*/ 516684 h 2035047"/>
                  <a:gd name="connsiteX1" fmla="*/ 1525342 w 1525342"/>
                  <a:gd name="connsiteY1" fmla="*/ 0 h 2035047"/>
                  <a:gd name="connsiteX2" fmla="*/ 503365 w 1525342"/>
                  <a:gd name="connsiteY2" fmla="*/ 104402 h 2035047"/>
                  <a:gd name="connsiteX3" fmla="*/ 338825 w 1525342"/>
                  <a:gd name="connsiteY3" fmla="*/ 131296 h 2035047"/>
                  <a:gd name="connsiteX4" fmla="*/ 45137 w 1525342"/>
                  <a:gd name="connsiteY4" fmla="*/ 228881 h 2035047"/>
                  <a:gd name="connsiteX5" fmla="*/ 76701 w 1525342"/>
                  <a:gd name="connsiteY5" fmla="*/ 2034896 h 2035047"/>
                  <a:gd name="connsiteX6" fmla="*/ 1497327 w 1525342"/>
                  <a:gd name="connsiteY6" fmla="*/ 1575640 h 2035047"/>
                  <a:gd name="connsiteX7" fmla="*/ 1509000 w 1525342"/>
                  <a:gd name="connsiteY7" fmla="*/ 719231 h 2035047"/>
                  <a:gd name="connsiteX8" fmla="*/ 1514229 w 1525342"/>
                  <a:gd name="connsiteY8" fmla="*/ 516684 h 2035047"/>
                  <a:gd name="connsiteX0" fmla="*/ 1525599 w 1536712"/>
                  <a:gd name="connsiteY0" fmla="*/ 516684 h 2034896"/>
                  <a:gd name="connsiteX1" fmla="*/ 1536712 w 1536712"/>
                  <a:gd name="connsiteY1" fmla="*/ 0 h 2034896"/>
                  <a:gd name="connsiteX2" fmla="*/ 514735 w 1536712"/>
                  <a:gd name="connsiteY2" fmla="*/ 104402 h 2034896"/>
                  <a:gd name="connsiteX3" fmla="*/ 350195 w 1536712"/>
                  <a:gd name="connsiteY3" fmla="*/ 131296 h 2034896"/>
                  <a:gd name="connsiteX4" fmla="*/ 56507 w 1536712"/>
                  <a:gd name="connsiteY4" fmla="*/ 228881 h 2034896"/>
                  <a:gd name="connsiteX5" fmla="*/ 88071 w 1536712"/>
                  <a:gd name="connsiteY5" fmla="*/ 2034896 h 2034896"/>
                  <a:gd name="connsiteX6" fmla="*/ 1508697 w 1536712"/>
                  <a:gd name="connsiteY6" fmla="*/ 1575640 h 2034896"/>
                  <a:gd name="connsiteX7" fmla="*/ 1520370 w 1536712"/>
                  <a:gd name="connsiteY7" fmla="*/ 719231 h 2034896"/>
                  <a:gd name="connsiteX8" fmla="*/ 1525599 w 1536712"/>
                  <a:gd name="connsiteY8" fmla="*/ 516684 h 2034896"/>
                  <a:gd name="connsiteX0" fmla="*/ 1525599 w 1536712"/>
                  <a:gd name="connsiteY0" fmla="*/ 516684 h 2034896"/>
                  <a:gd name="connsiteX1" fmla="*/ 1536712 w 1536712"/>
                  <a:gd name="connsiteY1" fmla="*/ 0 h 2034896"/>
                  <a:gd name="connsiteX2" fmla="*/ 514735 w 1536712"/>
                  <a:gd name="connsiteY2" fmla="*/ 104402 h 2034896"/>
                  <a:gd name="connsiteX3" fmla="*/ 350195 w 1536712"/>
                  <a:gd name="connsiteY3" fmla="*/ 131296 h 2034896"/>
                  <a:gd name="connsiteX4" fmla="*/ 56507 w 1536712"/>
                  <a:gd name="connsiteY4" fmla="*/ 228881 h 2034896"/>
                  <a:gd name="connsiteX5" fmla="*/ 88071 w 1536712"/>
                  <a:gd name="connsiteY5" fmla="*/ 2034896 h 2034896"/>
                  <a:gd name="connsiteX6" fmla="*/ 1508697 w 1536712"/>
                  <a:gd name="connsiteY6" fmla="*/ 1575640 h 2034896"/>
                  <a:gd name="connsiteX7" fmla="*/ 1520370 w 1536712"/>
                  <a:gd name="connsiteY7" fmla="*/ 719231 h 2034896"/>
                  <a:gd name="connsiteX8" fmla="*/ 1525599 w 1536712"/>
                  <a:gd name="connsiteY8" fmla="*/ 516684 h 2034896"/>
                  <a:gd name="connsiteX0" fmla="*/ 1525599 w 1536712"/>
                  <a:gd name="connsiteY0" fmla="*/ 516684 h 2039537"/>
                  <a:gd name="connsiteX1" fmla="*/ 1536712 w 1536712"/>
                  <a:gd name="connsiteY1" fmla="*/ 0 h 2039537"/>
                  <a:gd name="connsiteX2" fmla="*/ 514735 w 1536712"/>
                  <a:gd name="connsiteY2" fmla="*/ 104402 h 2039537"/>
                  <a:gd name="connsiteX3" fmla="*/ 350195 w 1536712"/>
                  <a:gd name="connsiteY3" fmla="*/ 131296 h 2039537"/>
                  <a:gd name="connsiteX4" fmla="*/ 56507 w 1536712"/>
                  <a:gd name="connsiteY4" fmla="*/ 228881 h 2039537"/>
                  <a:gd name="connsiteX5" fmla="*/ 88071 w 1536712"/>
                  <a:gd name="connsiteY5" fmla="*/ 2034896 h 2039537"/>
                  <a:gd name="connsiteX6" fmla="*/ 1508697 w 1536712"/>
                  <a:gd name="connsiteY6" fmla="*/ 1575640 h 2039537"/>
                  <a:gd name="connsiteX7" fmla="*/ 1520370 w 1536712"/>
                  <a:gd name="connsiteY7" fmla="*/ 719231 h 2039537"/>
                  <a:gd name="connsiteX8" fmla="*/ 1525599 w 1536712"/>
                  <a:gd name="connsiteY8" fmla="*/ 516684 h 2039537"/>
                  <a:gd name="connsiteX0" fmla="*/ 1517858 w 1528971"/>
                  <a:gd name="connsiteY0" fmla="*/ 516684 h 2039537"/>
                  <a:gd name="connsiteX1" fmla="*/ 1528971 w 1528971"/>
                  <a:gd name="connsiteY1" fmla="*/ 0 h 2039537"/>
                  <a:gd name="connsiteX2" fmla="*/ 506994 w 1528971"/>
                  <a:gd name="connsiteY2" fmla="*/ 104402 h 2039537"/>
                  <a:gd name="connsiteX3" fmla="*/ 342454 w 1528971"/>
                  <a:gd name="connsiteY3" fmla="*/ 131296 h 2039537"/>
                  <a:gd name="connsiteX4" fmla="*/ 48766 w 1528971"/>
                  <a:gd name="connsiteY4" fmla="*/ 228881 h 2039537"/>
                  <a:gd name="connsiteX5" fmla="*/ 80330 w 1528971"/>
                  <a:gd name="connsiteY5" fmla="*/ 2034896 h 2039537"/>
                  <a:gd name="connsiteX6" fmla="*/ 1500956 w 1528971"/>
                  <a:gd name="connsiteY6" fmla="*/ 1575640 h 2039537"/>
                  <a:gd name="connsiteX7" fmla="*/ 1512629 w 1528971"/>
                  <a:gd name="connsiteY7" fmla="*/ 719231 h 2039537"/>
                  <a:gd name="connsiteX8" fmla="*/ 1517858 w 1528971"/>
                  <a:gd name="connsiteY8" fmla="*/ 516684 h 2039537"/>
                  <a:gd name="connsiteX0" fmla="*/ 1517858 w 1528971"/>
                  <a:gd name="connsiteY0" fmla="*/ 516684 h 2039537"/>
                  <a:gd name="connsiteX1" fmla="*/ 1528971 w 1528971"/>
                  <a:gd name="connsiteY1" fmla="*/ 0 h 2039537"/>
                  <a:gd name="connsiteX2" fmla="*/ 506994 w 1528971"/>
                  <a:gd name="connsiteY2" fmla="*/ 104402 h 2039537"/>
                  <a:gd name="connsiteX3" fmla="*/ 342454 w 1528971"/>
                  <a:gd name="connsiteY3" fmla="*/ 131296 h 2039537"/>
                  <a:gd name="connsiteX4" fmla="*/ 48766 w 1528971"/>
                  <a:gd name="connsiteY4" fmla="*/ 228881 h 2039537"/>
                  <a:gd name="connsiteX5" fmla="*/ 80330 w 1528971"/>
                  <a:gd name="connsiteY5" fmla="*/ 2034896 h 2039537"/>
                  <a:gd name="connsiteX6" fmla="*/ 1500956 w 1528971"/>
                  <a:gd name="connsiteY6" fmla="*/ 1575640 h 2039537"/>
                  <a:gd name="connsiteX7" fmla="*/ 1512629 w 1528971"/>
                  <a:gd name="connsiteY7" fmla="*/ 719231 h 2039537"/>
                  <a:gd name="connsiteX8" fmla="*/ 1517858 w 1528971"/>
                  <a:gd name="connsiteY8" fmla="*/ 516684 h 2039537"/>
                  <a:gd name="connsiteX0" fmla="*/ 1517858 w 1528971"/>
                  <a:gd name="connsiteY0" fmla="*/ 516684 h 2039537"/>
                  <a:gd name="connsiteX1" fmla="*/ 1528971 w 1528971"/>
                  <a:gd name="connsiteY1" fmla="*/ 0 h 2039537"/>
                  <a:gd name="connsiteX2" fmla="*/ 506994 w 1528971"/>
                  <a:gd name="connsiteY2" fmla="*/ 104402 h 2039537"/>
                  <a:gd name="connsiteX3" fmla="*/ 342454 w 1528971"/>
                  <a:gd name="connsiteY3" fmla="*/ 131296 h 2039537"/>
                  <a:gd name="connsiteX4" fmla="*/ 48766 w 1528971"/>
                  <a:gd name="connsiteY4" fmla="*/ 228881 h 2039537"/>
                  <a:gd name="connsiteX5" fmla="*/ 80330 w 1528971"/>
                  <a:gd name="connsiteY5" fmla="*/ 2034896 h 2039537"/>
                  <a:gd name="connsiteX6" fmla="*/ 1500956 w 1528971"/>
                  <a:gd name="connsiteY6" fmla="*/ 1575640 h 2039537"/>
                  <a:gd name="connsiteX7" fmla="*/ 1512629 w 1528971"/>
                  <a:gd name="connsiteY7" fmla="*/ 719231 h 2039537"/>
                  <a:gd name="connsiteX8" fmla="*/ 1517858 w 1528971"/>
                  <a:gd name="connsiteY8" fmla="*/ 516684 h 2039537"/>
                  <a:gd name="connsiteX0" fmla="*/ 1517858 w 1528971"/>
                  <a:gd name="connsiteY0" fmla="*/ 516684 h 2039537"/>
                  <a:gd name="connsiteX1" fmla="*/ 1528971 w 1528971"/>
                  <a:gd name="connsiteY1" fmla="*/ 0 h 2039537"/>
                  <a:gd name="connsiteX2" fmla="*/ 506994 w 1528971"/>
                  <a:gd name="connsiteY2" fmla="*/ 104402 h 2039537"/>
                  <a:gd name="connsiteX3" fmla="*/ 342454 w 1528971"/>
                  <a:gd name="connsiteY3" fmla="*/ 131296 h 2039537"/>
                  <a:gd name="connsiteX4" fmla="*/ 48766 w 1528971"/>
                  <a:gd name="connsiteY4" fmla="*/ 228881 h 2039537"/>
                  <a:gd name="connsiteX5" fmla="*/ 80330 w 1528971"/>
                  <a:gd name="connsiteY5" fmla="*/ 2034896 h 2039537"/>
                  <a:gd name="connsiteX6" fmla="*/ 1500956 w 1528971"/>
                  <a:gd name="connsiteY6" fmla="*/ 1575640 h 2039537"/>
                  <a:gd name="connsiteX7" fmla="*/ 1512629 w 1528971"/>
                  <a:gd name="connsiteY7" fmla="*/ 719231 h 2039537"/>
                  <a:gd name="connsiteX8" fmla="*/ 1517858 w 1528971"/>
                  <a:gd name="connsiteY8" fmla="*/ 516684 h 2039537"/>
                  <a:gd name="connsiteX0" fmla="*/ 1517858 w 1528971"/>
                  <a:gd name="connsiteY0" fmla="*/ 516684 h 2039537"/>
                  <a:gd name="connsiteX1" fmla="*/ 1528971 w 1528971"/>
                  <a:gd name="connsiteY1" fmla="*/ 0 h 2039537"/>
                  <a:gd name="connsiteX2" fmla="*/ 506994 w 1528971"/>
                  <a:gd name="connsiteY2" fmla="*/ 104402 h 2039537"/>
                  <a:gd name="connsiteX3" fmla="*/ 342454 w 1528971"/>
                  <a:gd name="connsiteY3" fmla="*/ 131296 h 2039537"/>
                  <a:gd name="connsiteX4" fmla="*/ 48766 w 1528971"/>
                  <a:gd name="connsiteY4" fmla="*/ 228881 h 2039537"/>
                  <a:gd name="connsiteX5" fmla="*/ 80330 w 1528971"/>
                  <a:gd name="connsiteY5" fmla="*/ 2034896 h 2039537"/>
                  <a:gd name="connsiteX6" fmla="*/ 1500956 w 1528971"/>
                  <a:gd name="connsiteY6" fmla="*/ 1575640 h 2039537"/>
                  <a:gd name="connsiteX7" fmla="*/ 1512629 w 1528971"/>
                  <a:gd name="connsiteY7" fmla="*/ 719231 h 2039537"/>
                  <a:gd name="connsiteX8" fmla="*/ 1517858 w 1528971"/>
                  <a:gd name="connsiteY8" fmla="*/ 516684 h 2039537"/>
                  <a:gd name="connsiteX0" fmla="*/ 1517858 w 1528971"/>
                  <a:gd name="connsiteY0" fmla="*/ 516684 h 2039537"/>
                  <a:gd name="connsiteX1" fmla="*/ 1528971 w 1528971"/>
                  <a:gd name="connsiteY1" fmla="*/ 0 h 2039537"/>
                  <a:gd name="connsiteX2" fmla="*/ 506994 w 1528971"/>
                  <a:gd name="connsiteY2" fmla="*/ 104402 h 2039537"/>
                  <a:gd name="connsiteX3" fmla="*/ 48766 w 1528971"/>
                  <a:gd name="connsiteY3" fmla="*/ 228881 h 2039537"/>
                  <a:gd name="connsiteX4" fmla="*/ 80330 w 1528971"/>
                  <a:gd name="connsiteY4" fmla="*/ 2034896 h 2039537"/>
                  <a:gd name="connsiteX5" fmla="*/ 1500956 w 1528971"/>
                  <a:gd name="connsiteY5" fmla="*/ 1575640 h 2039537"/>
                  <a:gd name="connsiteX6" fmla="*/ 1512629 w 1528971"/>
                  <a:gd name="connsiteY6" fmla="*/ 719231 h 2039537"/>
                  <a:gd name="connsiteX7" fmla="*/ 1517858 w 1528971"/>
                  <a:gd name="connsiteY7" fmla="*/ 516684 h 2039537"/>
                  <a:gd name="connsiteX0" fmla="*/ 1517858 w 1528971"/>
                  <a:gd name="connsiteY0" fmla="*/ 516684 h 2039537"/>
                  <a:gd name="connsiteX1" fmla="*/ 1528971 w 1528971"/>
                  <a:gd name="connsiteY1" fmla="*/ 0 h 2039537"/>
                  <a:gd name="connsiteX2" fmla="*/ 506994 w 1528971"/>
                  <a:gd name="connsiteY2" fmla="*/ 104402 h 2039537"/>
                  <a:gd name="connsiteX3" fmla="*/ 48766 w 1528971"/>
                  <a:gd name="connsiteY3" fmla="*/ 228881 h 2039537"/>
                  <a:gd name="connsiteX4" fmla="*/ 80330 w 1528971"/>
                  <a:gd name="connsiteY4" fmla="*/ 2034896 h 2039537"/>
                  <a:gd name="connsiteX5" fmla="*/ 1500956 w 1528971"/>
                  <a:gd name="connsiteY5" fmla="*/ 1575640 h 2039537"/>
                  <a:gd name="connsiteX6" fmla="*/ 1512629 w 1528971"/>
                  <a:gd name="connsiteY6" fmla="*/ 719231 h 2039537"/>
                  <a:gd name="connsiteX7" fmla="*/ 1517858 w 1528971"/>
                  <a:gd name="connsiteY7" fmla="*/ 516684 h 2039537"/>
                  <a:gd name="connsiteX0" fmla="*/ 1517858 w 1533734"/>
                  <a:gd name="connsiteY0" fmla="*/ 503984 h 2026837"/>
                  <a:gd name="connsiteX1" fmla="*/ 1533734 w 1533734"/>
                  <a:gd name="connsiteY1" fmla="*/ 0 h 2026837"/>
                  <a:gd name="connsiteX2" fmla="*/ 506994 w 1533734"/>
                  <a:gd name="connsiteY2" fmla="*/ 91702 h 2026837"/>
                  <a:gd name="connsiteX3" fmla="*/ 48766 w 1533734"/>
                  <a:gd name="connsiteY3" fmla="*/ 216181 h 2026837"/>
                  <a:gd name="connsiteX4" fmla="*/ 80330 w 1533734"/>
                  <a:gd name="connsiteY4" fmla="*/ 2022196 h 2026837"/>
                  <a:gd name="connsiteX5" fmla="*/ 1500956 w 1533734"/>
                  <a:gd name="connsiteY5" fmla="*/ 1562940 h 2026837"/>
                  <a:gd name="connsiteX6" fmla="*/ 1512629 w 1533734"/>
                  <a:gd name="connsiteY6" fmla="*/ 706531 h 2026837"/>
                  <a:gd name="connsiteX7" fmla="*/ 1517858 w 1533734"/>
                  <a:gd name="connsiteY7" fmla="*/ 503984 h 2026837"/>
                  <a:gd name="connsiteX0" fmla="*/ 1517858 w 1533734"/>
                  <a:gd name="connsiteY0" fmla="*/ 503984 h 2026837"/>
                  <a:gd name="connsiteX1" fmla="*/ 1533734 w 1533734"/>
                  <a:gd name="connsiteY1" fmla="*/ 0 h 2026837"/>
                  <a:gd name="connsiteX2" fmla="*/ 506994 w 1533734"/>
                  <a:gd name="connsiteY2" fmla="*/ 91702 h 2026837"/>
                  <a:gd name="connsiteX3" fmla="*/ 48766 w 1533734"/>
                  <a:gd name="connsiteY3" fmla="*/ 216181 h 2026837"/>
                  <a:gd name="connsiteX4" fmla="*/ 80330 w 1533734"/>
                  <a:gd name="connsiteY4" fmla="*/ 2022196 h 2026837"/>
                  <a:gd name="connsiteX5" fmla="*/ 1500956 w 1533734"/>
                  <a:gd name="connsiteY5" fmla="*/ 1562940 h 2026837"/>
                  <a:gd name="connsiteX6" fmla="*/ 1512629 w 1533734"/>
                  <a:gd name="connsiteY6" fmla="*/ 706531 h 2026837"/>
                  <a:gd name="connsiteX7" fmla="*/ 1517858 w 1533734"/>
                  <a:gd name="connsiteY7" fmla="*/ 503984 h 2026837"/>
                  <a:gd name="connsiteX0" fmla="*/ 1517858 w 1539174"/>
                  <a:gd name="connsiteY0" fmla="*/ 503984 h 2026837"/>
                  <a:gd name="connsiteX1" fmla="*/ 1533734 w 1539174"/>
                  <a:gd name="connsiteY1" fmla="*/ 0 h 2026837"/>
                  <a:gd name="connsiteX2" fmla="*/ 506994 w 1539174"/>
                  <a:gd name="connsiteY2" fmla="*/ 91702 h 2026837"/>
                  <a:gd name="connsiteX3" fmla="*/ 48766 w 1539174"/>
                  <a:gd name="connsiteY3" fmla="*/ 216181 h 2026837"/>
                  <a:gd name="connsiteX4" fmla="*/ 80330 w 1539174"/>
                  <a:gd name="connsiteY4" fmla="*/ 2022196 h 2026837"/>
                  <a:gd name="connsiteX5" fmla="*/ 1500956 w 1539174"/>
                  <a:gd name="connsiteY5" fmla="*/ 1562940 h 2026837"/>
                  <a:gd name="connsiteX6" fmla="*/ 1512629 w 1539174"/>
                  <a:gd name="connsiteY6" fmla="*/ 706531 h 2026837"/>
                  <a:gd name="connsiteX7" fmla="*/ 1517858 w 1539174"/>
                  <a:gd name="connsiteY7" fmla="*/ 503984 h 2026837"/>
                  <a:gd name="connsiteX0" fmla="*/ 1517858 w 1542991"/>
                  <a:gd name="connsiteY0" fmla="*/ 503984 h 2026837"/>
                  <a:gd name="connsiteX1" fmla="*/ 1533734 w 1542991"/>
                  <a:gd name="connsiteY1" fmla="*/ 0 h 2026837"/>
                  <a:gd name="connsiteX2" fmla="*/ 506994 w 1542991"/>
                  <a:gd name="connsiteY2" fmla="*/ 91702 h 2026837"/>
                  <a:gd name="connsiteX3" fmla="*/ 48766 w 1542991"/>
                  <a:gd name="connsiteY3" fmla="*/ 216181 h 2026837"/>
                  <a:gd name="connsiteX4" fmla="*/ 80330 w 1542991"/>
                  <a:gd name="connsiteY4" fmla="*/ 2022196 h 2026837"/>
                  <a:gd name="connsiteX5" fmla="*/ 1500956 w 1542991"/>
                  <a:gd name="connsiteY5" fmla="*/ 1562940 h 2026837"/>
                  <a:gd name="connsiteX6" fmla="*/ 1512629 w 1542991"/>
                  <a:gd name="connsiteY6" fmla="*/ 706531 h 2026837"/>
                  <a:gd name="connsiteX7" fmla="*/ 1517858 w 1542991"/>
                  <a:gd name="connsiteY7" fmla="*/ 503984 h 2026837"/>
                  <a:gd name="connsiteX0" fmla="*/ 1517858 w 1542991"/>
                  <a:gd name="connsiteY0" fmla="*/ 503984 h 2026048"/>
                  <a:gd name="connsiteX1" fmla="*/ 1533734 w 1542991"/>
                  <a:gd name="connsiteY1" fmla="*/ 0 h 2026048"/>
                  <a:gd name="connsiteX2" fmla="*/ 506994 w 1542991"/>
                  <a:gd name="connsiteY2" fmla="*/ 91702 h 2026048"/>
                  <a:gd name="connsiteX3" fmla="*/ 48766 w 1542991"/>
                  <a:gd name="connsiteY3" fmla="*/ 216181 h 2026048"/>
                  <a:gd name="connsiteX4" fmla="*/ 80330 w 1542991"/>
                  <a:gd name="connsiteY4" fmla="*/ 2022196 h 2026048"/>
                  <a:gd name="connsiteX5" fmla="*/ 1500956 w 1542991"/>
                  <a:gd name="connsiteY5" fmla="*/ 1562940 h 2026048"/>
                  <a:gd name="connsiteX6" fmla="*/ 1512629 w 1542991"/>
                  <a:gd name="connsiteY6" fmla="*/ 706531 h 2026048"/>
                  <a:gd name="connsiteX7" fmla="*/ 1517858 w 1542991"/>
                  <a:gd name="connsiteY7" fmla="*/ 503984 h 2026048"/>
                  <a:gd name="connsiteX0" fmla="*/ 1514437 w 1539570"/>
                  <a:gd name="connsiteY0" fmla="*/ 503984 h 2033903"/>
                  <a:gd name="connsiteX1" fmla="*/ 1530313 w 1539570"/>
                  <a:gd name="connsiteY1" fmla="*/ 0 h 2033903"/>
                  <a:gd name="connsiteX2" fmla="*/ 503573 w 1539570"/>
                  <a:gd name="connsiteY2" fmla="*/ 91702 h 2033903"/>
                  <a:gd name="connsiteX3" fmla="*/ 45345 w 1539570"/>
                  <a:gd name="connsiteY3" fmla="*/ 216181 h 2033903"/>
                  <a:gd name="connsiteX4" fmla="*/ 89609 w 1539570"/>
                  <a:gd name="connsiteY4" fmla="*/ 2030133 h 2033903"/>
                  <a:gd name="connsiteX5" fmla="*/ 1497535 w 1539570"/>
                  <a:gd name="connsiteY5" fmla="*/ 1562940 h 2033903"/>
                  <a:gd name="connsiteX6" fmla="*/ 1509208 w 1539570"/>
                  <a:gd name="connsiteY6" fmla="*/ 706531 h 2033903"/>
                  <a:gd name="connsiteX7" fmla="*/ 1514437 w 1539570"/>
                  <a:gd name="connsiteY7" fmla="*/ 503984 h 2033903"/>
                  <a:gd name="connsiteX0" fmla="*/ 1514840 w 1539973"/>
                  <a:gd name="connsiteY0" fmla="*/ 503984 h 2027618"/>
                  <a:gd name="connsiteX1" fmla="*/ 1530716 w 1539973"/>
                  <a:gd name="connsiteY1" fmla="*/ 0 h 2027618"/>
                  <a:gd name="connsiteX2" fmla="*/ 503976 w 1539973"/>
                  <a:gd name="connsiteY2" fmla="*/ 91702 h 2027618"/>
                  <a:gd name="connsiteX3" fmla="*/ 45748 w 1539973"/>
                  <a:gd name="connsiteY3" fmla="*/ 216181 h 2027618"/>
                  <a:gd name="connsiteX4" fmla="*/ 88424 w 1539973"/>
                  <a:gd name="connsiteY4" fmla="*/ 2023783 h 2027618"/>
                  <a:gd name="connsiteX5" fmla="*/ 1497938 w 1539973"/>
                  <a:gd name="connsiteY5" fmla="*/ 1562940 h 2027618"/>
                  <a:gd name="connsiteX6" fmla="*/ 1509611 w 1539973"/>
                  <a:gd name="connsiteY6" fmla="*/ 706531 h 2027618"/>
                  <a:gd name="connsiteX7" fmla="*/ 1514840 w 1539973"/>
                  <a:gd name="connsiteY7" fmla="*/ 503984 h 2027618"/>
                  <a:gd name="connsiteX0" fmla="*/ 1510904 w 1536037"/>
                  <a:gd name="connsiteY0" fmla="*/ 503984 h 2027618"/>
                  <a:gd name="connsiteX1" fmla="*/ 1526780 w 1536037"/>
                  <a:gd name="connsiteY1" fmla="*/ 0 h 2027618"/>
                  <a:gd name="connsiteX2" fmla="*/ 500040 w 1536037"/>
                  <a:gd name="connsiteY2" fmla="*/ 91702 h 2027618"/>
                  <a:gd name="connsiteX3" fmla="*/ 41812 w 1536037"/>
                  <a:gd name="connsiteY3" fmla="*/ 216181 h 2027618"/>
                  <a:gd name="connsiteX4" fmla="*/ 84488 w 1536037"/>
                  <a:gd name="connsiteY4" fmla="*/ 2023783 h 2027618"/>
                  <a:gd name="connsiteX5" fmla="*/ 1494002 w 1536037"/>
                  <a:gd name="connsiteY5" fmla="*/ 1562940 h 2027618"/>
                  <a:gd name="connsiteX6" fmla="*/ 1505675 w 1536037"/>
                  <a:gd name="connsiteY6" fmla="*/ 706531 h 2027618"/>
                  <a:gd name="connsiteX7" fmla="*/ 1510904 w 1536037"/>
                  <a:gd name="connsiteY7" fmla="*/ 503984 h 2027618"/>
                  <a:gd name="connsiteX0" fmla="*/ 1502496 w 1527629"/>
                  <a:gd name="connsiteY0" fmla="*/ 503984 h 2027618"/>
                  <a:gd name="connsiteX1" fmla="*/ 1518372 w 1527629"/>
                  <a:gd name="connsiteY1" fmla="*/ 0 h 2027618"/>
                  <a:gd name="connsiteX2" fmla="*/ 491632 w 1527629"/>
                  <a:gd name="connsiteY2" fmla="*/ 91702 h 2027618"/>
                  <a:gd name="connsiteX3" fmla="*/ 33404 w 1527629"/>
                  <a:gd name="connsiteY3" fmla="*/ 216181 h 2027618"/>
                  <a:gd name="connsiteX4" fmla="*/ 76080 w 1527629"/>
                  <a:gd name="connsiteY4" fmla="*/ 2023783 h 2027618"/>
                  <a:gd name="connsiteX5" fmla="*/ 1485594 w 1527629"/>
                  <a:gd name="connsiteY5" fmla="*/ 1562940 h 2027618"/>
                  <a:gd name="connsiteX6" fmla="*/ 1497267 w 1527629"/>
                  <a:gd name="connsiteY6" fmla="*/ 706531 h 2027618"/>
                  <a:gd name="connsiteX7" fmla="*/ 1502496 w 1527629"/>
                  <a:gd name="connsiteY7" fmla="*/ 503984 h 2027618"/>
                  <a:gd name="connsiteX0" fmla="*/ 1509307 w 1534440"/>
                  <a:gd name="connsiteY0" fmla="*/ 503984 h 2027618"/>
                  <a:gd name="connsiteX1" fmla="*/ 1525183 w 1534440"/>
                  <a:gd name="connsiteY1" fmla="*/ 0 h 2027618"/>
                  <a:gd name="connsiteX2" fmla="*/ 498443 w 1534440"/>
                  <a:gd name="connsiteY2" fmla="*/ 91702 h 2027618"/>
                  <a:gd name="connsiteX3" fmla="*/ 40215 w 1534440"/>
                  <a:gd name="connsiteY3" fmla="*/ 216181 h 2027618"/>
                  <a:gd name="connsiteX4" fmla="*/ 82891 w 1534440"/>
                  <a:gd name="connsiteY4" fmla="*/ 2023783 h 2027618"/>
                  <a:gd name="connsiteX5" fmla="*/ 1492405 w 1534440"/>
                  <a:gd name="connsiteY5" fmla="*/ 1562940 h 2027618"/>
                  <a:gd name="connsiteX6" fmla="*/ 1504078 w 1534440"/>
                  <a:gd name="connsiteY6" fmla="*/ 706531 h 2027618"/>
                  <a:gd name="connsiteX7" fmla="*/ 1509307 w 1534440"/>
                  <a:gd name="connsiteY7" fmla="*/ 503984 h 2027618"/>
                  <a:gd name="connsiteX0" fmla="*/ 1476786 w 1501919"/>
                  <a:gd name="connsiteY0" fmla="*/ 503984 h 2027618"/>
                  <a:gd name="connsiteX1" fmla="*/ 1492662 w 1501919"/>
                  <a:gd name="connsiteY1" fmla="*/ 0 h 2027618"/>
                  <a:gd name="connsiteX2" fmla="*/ 465922 w 1501919"/>
                  <a:gd name="connsiteY2" fmla="*/ 91702 h 2027618"/>
                  <a:gd name="connsiteX3" fmla="*/ 61669 w 1501919"/>
                  <a:gd name="connsiteY3" fmla="*/ 200306 h 2027618"/>
                  <a:gd name="connsiteX4" fmla="*/ 50370 w 1501919"/>
                  <a:gd name="connsiteY4" fmla="*/ 2023783 h 2027618"/>
                  <a:gd name="connsiteX5" fmla="*/ 1459884 w 1501919"/>
                  <a:gd name="connsiteY5" fmla="*/ 1562940 h 2027618"/>
                  <a:gd name="connsiteX6" fmla="*/ 1471557 w 1501919"/>
                  <a:gd name="connsiteY6" fmla="*/ 706531 h 2027618"/>
                  <a:gd name="connsiteX7" fmla="*/ 1476786 w 1501919"/>
                  <a:gd name="connsiteY7" fmla="*/ 503984 h 2027618"/>
                  <a:gd name="connsiteX0" fmla="*/ 1489516 w 1514649"/>
                  <a:gd name="connsiteY0" fmla="*/ 503984 h 2027618"/>
                  <a:gd name="connsiteX1" fmla="*/ 1505392 w 1514649"/>
                  <a:gd name="connsiteY1" fmla="*/ 0 h 2027618"/>
                  <a:gd name="connsiteX2" fmla="*/ 478652 w 1514649"/>
                  <a:gd name="connsiteY2" fmla="*/ 91702 h 2027618"/>
                  <a:gd name="connsiteX3" fmla="*/ 50587 w 1514649"/>
                  <a:gd name="connsiteY3" fmla="*/ 198719 h 2027618"/>
                  <a:gd name="connsiteX4" fmla="*/ 63100 w 1514649"/>
                  <a:gd name="connsiteY4" fmla="*/ 2023783 h 2027618"/>
                  <a:gd name="connsiteX5" fmla="*/ 1472614 w 1514649"/>
                  <a:gd name="connsiteY5" fmla="*/ 1562940 h 2027618"/>
                  <a:gd name="connsiteX6" fmla="*/ 1484287 w 1514649"/>
                  <a:gd name="connsiteY6" fmla="*/ 706531 h 2027618"/>
                  <a:gd name="connsiteX7" fmla="*/ 1489516 w 1514649"/>
                  <a:gd name="connsiteY7" fmla="*/ 503984 h 2027618"/>
                  <a:gd name="connsiteX0" fmla="*/ 1499476 w 1524609"/>
                  <a:gd name="connsiteY0" fmla="*/ 503984 h 2027618"/>
                  <a:gd name="connsiteX1" fmla="*/ 1515352 w 1524609"/>
                  <a:gd name="connsiteY1" fmla="*/ 0 h 2027618"/>
                  <a:gd name="connsiteX2" fmla="*/ 488612 w 1524609"/>
                  <a:gd name="connsiteY2" fmla="*/ 91702 h 2027618"/>
                  <a:gd name="connsiteX3" fmla="*/ 44672 w 1524609"/>
                  <a:gd name="connsiteY3" fmla="*/ 224119 h 2027618"/>
                  <a:gd name="connsiteX4" fmla="*/ 73060 w 1524609"/>
                  <a:gd name="connsiteY4" fmla="*/ 2023783 h 2027618"/>
                  <a:gd name="connsiteX5" fmla="*/ 1482574 w 1524609"/>
                  <a:gd name="connsiteY5" fmla="*/ 1562940 h 2027618"/>
                  <a:gd name="connsiteX6" fmla="*/ 1494247 w 1524609"/>
                  <a:gd name="connsiteY6" fmla="*/ 706531 h 2027618"/>
                  <a:gd name="connsiteX7" fmla="*/ 1499476 w 1524609"/>
                  <a:gd name="connsiteY7" fmla="*/ 503984 h 2027618"/>
                  <a:gd name="connsiteX0" fmla="*/ 1479818 w 1504951"/>
                  <a:gd name="connsiteY0" fmla="*/ 503984 h 2027618"/>
                  <a:gd name="connsiteX1" fmla="*/ 1495694 w 1504951"/>
                  <a:gd name="connsiteY1" fmla="*/ 0 h 2027618"/>
                  <a:gd name="connsiteX2" fmla="*/ 468954 w 1504951"/>
                  <a:gd name="connsiteY2" fmla="*/ 91702 h 2027618"/>
                  <a:gd name="connsiteX3" fmla="*/ 25014 w 1504951"/>
                  <a:gd name="connsiteY3" fmla="*/ 224119 h 2027618"/>
                  <a:gd name="connsiteX4" fmla="*/ 53402 w 1504951"/>
                  <a:gd name="connsiteY4" fmla="*/ 2023783 h 2027618"/>
                  <a:gd name="connsiteX5" fmla="*/ 1462916 w 1504951"/>
                  <a:gd name="connsiteY5" fmla="*/ 1562940 h 2027618"/>
                  <a:gd name="connsiteX6" fmla="*/ 1474589 w 1504951"/>
                  <a:gd name="connsiteY6" fmla="*/ 706531 h 2027618"/>
                  <a:gd name="connsiteX7" fmla="*/ 1479818 w 1504951"/>
                  <a:gd name="connsiteY7" fmla="*/ 503984 h 2027618"/>
                  <a:gd name="connsiteX0" fmla="*/ 1492488 w 1517621"/>
                  <a:gd name="connsiteY0" fmla="*/ 503984 h 2027618"/>
                  <a:gd name="connsiteX1" fmla="*/ 1508364 w 1517621"/>
                  <a:gd name="connsiteY1" fmla="*/ 0 h 2027618"/>
                  <a:gd name="connsiteX2" fmla="*/ 481624 w 1517621"/>
                  <a:gd name="connsiteY2" fmla="*/ 91702 h 2027618"/>
                  <a:gd name="connsiteX3" fmla="*/ 37684 w 1517621"/>
                  <a:gd name="connsiteY3" fmla="*/ 224119 h 2027618"/>
                  <a:gd name="connsiteX4" fmla="*/ 66072 w 1517621"/>
                  <a:gd name="connsiteY4" fmla="*/ 2023783 h 2027618"/>
                  <a:gd name="connsiteX5" fmla="*/ 1475586 w 1517621"/>
                  <a:gd name="connsiteY5" fmla="*/ 1562940 h 2027618"/>
                  <a:gd name="connsiteX6" fmla="*/ 1487259 w 1517621"/>
                  <a:gd name="connsiteY6" fmla="*/ 706531 h 2027618"/>
                  <a:gd name="connsiteX7" fmla="*/ 1492488 w 1517621"/>
                  <a:gd name="connsiteY7" fmla="*/ 503984 h 2027618"/>
                  <a:gd name="connsiteX0" fmla="*/ 1508525 w 1533658"/>
                  <a:gd name="connsiteY0" fmla="*/ 503984 h 1974298"/>
                  <a:gd name="connsiteX1" fmla="*/ 1524401 w 1533658"/>
                  <a:gd name="connsiteY1" fmla="*/ 0 h 1974298"/>
                  <a:gd name="connsiteX2" fmla="*/ 497661 w 1533658"/>
                  <a:gd name="connsiteY2" fmla="*/ 91702 h 1974298"/>
                  <a:gd name="connsiteX3" fmla="*/ 53721 w 1533658"/>
                  <a:gd name="connsiteY3" fmla="*/ 224119 h 1974298"/>
                  <a:gd name="connsiteX4" fmla="*/ 55121 w 1533658"/>
                  <a:gd name="connsiteY4" fmla="*/ 1969808 h 1974298"/>
                  <a:gd name="connsiteX5" fmla="*/ 1491623 w 1533658"/>
                  <a:gd name="connsiteY5" fmla="*/ 1562940 h 1974298"/>
                  <a:gd name="connsiteX6" fmla="*/ 1503296 w 1533658"/>
                  <a:gd name="connsiteY6" fmla="*/ 706531 h 1974298"/>
                  <a:gd name="connsiteX7" fmla="*/ 1508525 w 1533658"/>
                  <a:gd name="connsiteY7" fmla="*/ 503984 h 1974298"/>
                  <a:gd name="connsiteX0" fmla="*/ 1508525 w 1533658"/>
                  <a:gd name="connsiteY0" fmla="*/ 503984 h 2026645"/>
                  <a:gd name="connsiteX1" fmla="*/ 1524401 w 1533658"/>
                  <a:gd name="connsiteY1" fmla="*/ 0 h 2026645"/>
                  <a:gd name="connsiteX2" fmla="*/ 497661 w 1533658"/>
                  <a:gd name="connsiteY2" fmla="*/ 91702 h 2026645"/>
                  <a:gd name="connsiteX3" fmla="*/ 53721 w 1533658"/>
                  <a:gd name="connsiteY3" fmla="*/ 224119 h 2026645"/>
                  <a:gd name="connsiteX4" fmla="*/ 55121 w 1533658"/>
                  <a:gd name="connsiteY4" fmla="*/ 1969808 h 2026645"/>
                  <a:gd name="connsiteX5" fmla="*/ 1491623 w 1533658"/>
                  <a:gd name="connsiteY5" fmla="*/ 1562940 h 2026645"/>
                  <a:gd name="connsiteX6" fmla="*/ 1503296 w 1533658"/>
                  <a:gd name="connsiteY6" fmla="*/ 706531 h 2026645"/>
                  <a:gd name="connsiteX7" fmla="*/ 1508525 w 1533658"/>
                  <a:gd name="connsiteY7" fmla="*/ 503984 h 2026645"/>
                  <a:gd name="connsiteX0" fmla="*/ 1508525 w 1511834"/>
                  <a:gd name="connsiteY0" fmla="*/ 494459 h 2017120"/>
                  <a:gd name="connsiteX1" fmla="*/ 1383114 w 1511834"/>
                  <a:gd name="connsiteY1" fmla="*/ 0 h 2017120"/>
                  <a:gd name="connsiteX2" fmla="*/ 497661 w 1511834"/>
                  <a:gd name="connsiteY2" fmla="*/ 82177 h 2017120"/>
                  <a:gd name="connsiteX3" fmla="*/ 53721 w 1511834"/>
                  <a:gd name="connsiteY3" fmla="*/ 214594 h 2017120"/>
                  <a:gd name="connsiteX4" fmla="*/ 55121 w 1511834"/>
                  <a:gd name="connsiteY4" fmla="*/ 1960283 h 2017120"/>
                  <a:gd name="connsiteX5" fmla="*/ 1491623 w 1511834"/>
                  <a:gd name="connsiteY5" fmla="*/ 1553415 h 2017120"/>
                  <a:gd name="connsiteX6" fmla="*/ 1503296 w 1511834"/>
                  <a:gd name="connsiteY6" fmla="*/ 697006 h 2017120"/>
                  <a:gd name="connsiteX7" fmla="*/ 1508525 w 1511834"/>
                  <a:gd name="connsiteY7" fmla="*/ 494459 h 2017120"/>
                  <a:gd name="connsiteX0" fmla="*/ 1508525 w 1511834"/>
                  <a:gd name="connsiteY0" fmla="*/ 534945 h 2057606"/>
                  <a:gd name="connsiteX1" fmla="*/ 1383114 w 1511834"/>
                  <a:gd name="connsiteY1" fmla="*/ 40486 h 2057606"/>
                  <a:gd name="connsiteX2" fmla="*/ 1377733 w 1511834"/>
                  <a:gd name="connsiteY2" fmla="*/ 38828 h 2057606"/>
                  <a:gd name="connsiteX3" fmla="*/ 497661 w 1511834"/>
                  <a:gd name="connsiteY3" fmla="*/ 122663 h 2057606"/>
                  <a:gd name="connsiteX4" fmla="*/ 53721 w 1511834"/>
                  <a:gd name="connsiteY4" fmla="*/ 255080 h 2057606"/>
                  <a:gd name="connsiteX5" fmla="*/ 55121 w 1511834"/>
                  <a:gd name="connsiteY5" fmla="*/ 2000769 h 2057606"/>
                  <a:gd name="connsiteX6" fmla="*/ 1491623 w 1511834"/>
                  <a:gd name="connsiteY6" fmla="*/ 1593901 h 2057606"/>
                  <a:gd name="connsiteX7" fmla="*/ 1503296 w 1511834"/>
                  <a:gd name="connsiteY7" fmla="*/ 737492 h 2057606"/>
                  <a:gd name="connsiteX8" fmla="*/ 1508525 w 1511834"/>
                  <a:gd name="connsiteY8" fmla="*/ 534945 h 2057606"/>
                  <a:gd name="connsiteX0" fmla="*/ 1508525 w 1518647"/>
                  <a:gd name="connsiteY0" fmla="*/ 519977 h 2042638"/>
                  <a:gd name="connsiteX1" fmla="*/ 1383114 w 1518647"/>
                  <a:gd name="connsiteY1" fmla="*/ 25518 h 2042638"/>
                  <a:gd name="connsiteX2" fmla="*/ 1472983 w 1518647"/>
                  <a:gd name="connsiteY2" fmla="*/ 100060 h 2042638"/>
                  <a:gd name="connsiteX3" fmla="*/ 497661 w 1518647"/>
                  <a:gd name="connsiteY3" fmla="*/ 107695 h 2042638"/>
                  <a:gd name="connsiteX4" fmla="*/ 53721 w 1518647"/>
                  <a:gd name="connsiteY4" fmla="*/ 240112 h 2042638"/>
                  <a:gd name="connsiteX5" fmla="*/ 55121 w 1518647"/>
                  <a:gd name="connsiteY5" fmla="*/ 1985801 h 2042638"/>
                  <a:gd name="connsiteX6" fmla="*/ 1491623 w 1518647"/>
                  <a:gd name="connsiteY6" fmla="*/ 1578933 h 2042638"/>
                  <a:gd name="connsiteX7" fmla="*/ 1503296 w 1518647"/>
                  <a:gd name="connsiteY7" fmla="*/ 722524 h 2042638"/>
                  <a:gd name="connsiteX8" fmla="*/ 1508525 w 1518647"/>
                  <a:gd name="connsiteY8" fmla="*/ 519977 h 2042638"/>
                  <a:gd name="connsiteX0" fmla="*/ 1508525 w 1511834"/>
                  <a:gd name="connsiteY0" fmla="*/ 550591 h 2073252"/>
                  <a:gd name="connsiteX1" fmla="*/ 1383114 w 1511834"/>
                  <a:gd name="connsiteY1" fmla="*/ 56132 h 2073252"/>
                  <a:gd name="connsiteX2" fmla="*/ 1355508 w 1511834"/>
                  <a:gd name="connsiteY2" fmla="*/ 16374 h 2073252"/>
                  <a:gd name="connsiteX3" fmla="*/ 497661 w 1511834"/>
                  <a:gd name="connsiteY3" fmla="*/ 138309 h 2073252"/>
                  <a:gd name="connsiteX4" fmla="*/ 53721 w 1511834"/>
                  <a:gd name="connsiteY4" fmla="*/ 270726 h 2073252"/>
                  <a:gd name="connsiteX5" fmla="*/ 55121 w 1511834"/>
                  <a:gd name="connsiteY5" fmla="*/ 2016415 h 2073252"/>
                  <a:gd name="connsiteX6" fmla="*/ 1491623 w 1511834"/>
                  <a:gd name="connsiteY6" fmla="*/ 1609547 h 2073252"/>
                  <a:gd name="connsiteX7" fmla="*/ 1503296 w 1511834"/>
                  <a:gd name="connsiteY7" fmla="*/ 753138 h 2073252"/>
                  <a:gd name="connsiteX8" fmla="*/ 1508525 w 1511834"/>
                  <a:gd name="connsiteY8" fmla="*/ 550591 h 2073252"/>
                  <a:gd name="connsiteX0" fmla="*/ 1508525 w 1538324"/>
                  <a:gd name="connsiteY0" fmla="*/ 537149 h 2059810"/>
                  <a:gd name="connsiteX1" fmla="*/ 1530752 w 1538324"/>
                  <a:gd name="connsiteY1" fmla="*/ 106190 h 2059810"/>
                  <a:gd name="connsiteX2" fmla="*/ 1355508 w 1538324"/>
                  <a:gd name="connsiteY2" fmla="*/ 2932 h 2059810"/>
                  <a:gd name="connsiteX3" fmla="*/ 497661 w 1538324"/>
                  <a:gd name="connsiteY3" fmla="*/ 124867 h 2059810"/>
                  <a:gd name="connsiteX4" fmla="*/ 53721 w 1538324"/>
                  <a:gd name="connsiteY4" fmla="*/ 257284 h 2059810"/>
                  <a:gd name="connsiteX5" fmla="*/ 55121 w 1538324"/>
                  <a:gd name="connsiteY5" fmla="*/ 2002973 h 2059810"/>
                  <a:gd name="connsiteX6" fmla="*/ 1491623 w 1538324"/>
                  <a:gd name="connsiteY6" fmla="*/ 1596105 h 2059810"/>
                  <a:gd name="connsiteX7" fmla="*/ 1503296 w 1538324"/>
                  <a:gd name="connsiteY7" fmla="*/ 739696 h 2059810"/>
                  <a:gd name="connsiteX8" fmla="*/ 1508525 w 1538324"/>
                  <a:gd name="connsiteY8" fmla="*/ 537149 h 2059810"/>
                  <a:gd name="connsiteX0" fmla="*/ 1508525 w 1538324"/>
                  <a:gd name="connsiteY0" fmla="*/ 504956 h 2027617"/>
                  <a:gd name="connsiteX1" fmla="*/ 1530752 w 1538324"/>
                  <a:gd name="connsiteY1" fmla="*/ 73997 h 2027617"/>
                  <a:gd name="connsiteX2" fmla="*/ 1376145 w 1538324"/>
                  <a:gd name="connsiteY2" fmla="*/ 7252 h 2027617"/>
                  <a:gd name="connsiteX3" fmla="*/ 497661 w 1538324"/>
                  <a:gd name="connsiteY3" fmla="*/ 92674 h 2027617"/>
                  <a:gd name="connsiteX4" fmla="*/ 53721 w 1538324"/>
                  <a:gd name="connsiteY4" fmla="*/ 225091 h 2027617"/>
                  <a:gd name="connsiteX5" fmla="*/ 55121 w 1538324"/>
                  <a:gd name="connsiteY5" fmla="*/ 1970780 h 2027617"/>
                  <a:gd name="connsiteX6" fmla="*/ 1491623 w 1538324"/>
                  <a:gd name="connsiteY6" fmla="*/ 1563912 h 2027617"/>
                  <a:gd name="connsiteX7" fmla="*/ 1503296 w 1538324"/>
                  <a:gd name="connsiteY7" fmla="*/ 707503 h 2027617"/>
                  <a:gd name="connsiteX8" fmla="*/ 1508525 w 1538324"/>
                  <a:gd name="connsiteY8" fmla="*/ 504956 h 2027617"/>
                  <a:gd name="connsiteX0" fmla="*/ 1508525 w 1538324"/>
                  <a:gd name="connsiteY0" fmla="*/ 497704 h 2020365"/>
                  <a:gd name="connsiteX1" fmla="*/ 1530752 w 1538324"/>
                  <a:gd name="connsiteY1" fmla="*/ 66745 h 2020365"/>
                  <a:gd name="connsiteX2" fmla="*/ 1376145 w 1538324"/>
                  <a:gd name="connsiteY2" fmla="*/ 0 h 2020365"/>
                  <a:gd name="connsiteX3" fmla="*/ 497661 w 1538324"/>
                  <a:gd name="connsiteY3" fmla="*/ 85422 h 2020365"/>
                  <a:gd name="connsiteX4" fmla="*/ 53721 w 1538324"/>
                  <a:gd name="connsiteY4" fmla="*/ 217839 h 2020365"/>
                  <a:gd name="connsiteX5" fmla="*/ 55121 w 1538324"/>
                  <a:gd name="connsiteY5" fmla="*/ 1963528 h 2020365"/>
                  <a:gd name="connsiteX6" fmla="*/ 1491623 w 1538324"/>
                  <a:gd name="connsiteY6" fmla="*/ 1556660 h 2020365"/>
                  <a:gd name="connsiteX7" fmla="*/ 1503296 w 1538324"/>
                  <a:gd name="connsiteY7" fmla="*/ 700251 h 2020365"/>
                  <a:gd name="connsiteX8" fmla="*/ 1508525 w 1538324"/>
                  <a:gd name="connsiteY8" fmla="*/ 497704 h 2020365"/>
                  <a:gd name="connsiteX0" fmla="*/ 1508525 w 1538324"/>
                  <a:gd name="connsiteY0" fmla="*/ 497704 h 2020365"/>
                  <a:gd name="connsiteX1" fmla="*/ 1530752 w 1538324"/>
                  <a:gd name="connsiteY1" fmla="*/ 66745 h 2020365"/>
                  <a:gd name="connsiteX2" fmla="*/ 1376145 w 1538324"/>
                  <a:gd name="connsiteY2" fmla="*/ 0 h 2020365"/>
                  <a:gd name="connsiteX3" fmla="*/ 497661 w 1538324"/>
                  <a:gd name="connsiteY3" fmla="*/ 85422 h 2020365"/>
                  <a:gd name="connsiteX4" fmla="*/ 53721 w 1538324"/>
                  <a:gd name="connsiteY4" fmla="*/ 217839 h 2020365"/>
                  <a:gd name="connsiteX5" fmla="*/ 55121 w 1538324"/>
                  <a:gd name="connsiteY5" fmla="*/ 1963528 h 2020365"/>
                  <a:gd name="connsiteX6" fmla="*/ 1491623 w 1538324"/>
                  <a:gd name="connsiteY6" fmla="*/ 1556660 h 2020365"/>
                  <a:gd name="connsiteX7" fmla="*/ 1503296 w 1538324"/>
                  <a:gd name="connsiteY7" fmla="*/ 700251 h 2020365"/>
                  <a:gd name="connsiteX8" fmla="*/ 1508525 w 1538324"/>
                  <a:gd name="connsiteY8" fmla="*/ 497704 h 2020365"/>
                  <a:gd name="connsiteX0" fmla="*/ 1508525 w 1538324"/>
                  <a:gd name="connsiteY0" fmla="*/ 497704 h 2020365"/>
                  <a:gd name="connsiteX1" fmla="*/ 1530752 w 1538324"/>
                  <a:gd name="connsiteY1" fmla="*/ 66745 h 2020365"/>
                  <a:gd name="connsiteX2" fmla="*/ 1376145 w 1538324"/>
                  <a:gd name="connsiteY2" fmla="*/ 0 h 2020365"/>
                  <a:gd name="connsiteX3" fmla="*/ 497661 w 1538324"/>
                  <a:gd name="connsiteY3" fmla="*/ 85422 h 2020365"/>
                  <a:gd name="connsiteX4" fmla="*/ 53721 w 1538324"/>
                  <a:gd name="connsiteY4" fmla="*/ 217839 h 2020365"/>
                  <a:gd name="connsiteX5" fmla="*/ 55121 w 1538324"/>
                  <a:gd name="connsiteY5" fmla="*/ 1963528 h 2020365"/>
                  <a:gd name="connsiteX6" fmla="*/ 1491623 w 1538324"/>
                  <a:gd name="connsiteY6" fmla="*/ 1556660 h 2020365"/>
                  <a:gd name="connsiteX7" fmla="*/ 1503296 w 1538324"/>
                  <a:gd name="connsiteY7" fmla="*/ 700251 h 2020365"/>
                  <a:gd name="connsiteX8" fmla="*/ 1508525 w 1538324"/>
                  <a:gd name="connsiteY8" fmla="*/ 497704 h 2020365"/>
                  <a:gd name="connsiteX0" fmla="*/ 1508525 w 1538324"/>
                  <a:gd name="connsiteY0" fmla="*/ 497704 h 2020365"/>
                  <a:gd name="connsiteX1" fmla="*/ 1530752 w 1538324"/>
                  <a:gd name="connsiteY1" fmla="*/ 66745 h 2020365"/>
                  <a:gd name="connsiteX2" fmla="*/ 1376145 w 1538324"/>
                  <a:gd name="connsiteY2" fmla="*/ 0 h 2020365"/>
                  <a:gd name="connsiteX3" fmla="*/ 497661 w 1538324"/>
                  <a:gd name="connsiteY3" fmla="*/ 85422 h 2020365"/>
                  <a:gd name="connsiteX4" fmla="*/ 53721 w 1538324"/>
                  <a:gd name="connsiteY4" fmla="*/ 217839 h 2020365"/>
                  <a:gd name="connsiteX5" fmla="*/ 55121 w 1538324"/>
                  <a:gd name="connsiteY5" fmla="*/ 1963528 h 2020365"/>
                  <a:gd name="connsiteX6" fmla="*/ 1491623 w 1538324"/>
                  <a:gd name="connsiteY6" fmla="*/ 1556660 h 2020365"/>
                  <a:gd name="connsiteX7" fmla="*/ 1503296 w 1538324"/>
                  <a:gd name="connsiteY7" fmla="*/ 700251 h 2020365"/>
                  <a:gd name="connsiteX8" fmla="*/ 1508525 w 1538324"/>
                  <a:gd name="connsiteY8" fmla="*/ 497704 h 2020365"/>
                  <a:gd name="connsiteX0" fmla="*/ 1503296 w 1536660"/>
                  <a:gd name="connsiteY0" fmla="*/ 700251 h 2020365"/>
                  <a:gd name="connsiteX1" fmla="*/ 1530752 w 1536660"/>
                  <a:gd name="connsiteY1" fmla="*/ 66745 h 2020365"/>
                  <a:gd name="connsiteX2" fmla="*/ 1376145 w 1536660"/>
                  <a:gd name="connsiteY2" fmla="*/ 0 h 2020365"/>
                  <a:gd name="connsiteX3" fmla="*/ 497661 w 1536660"/>
                  <a:gd name="connsiteY3" fmla="*/ 85422 h 2020365"/>
                  <a:gd name="connsiteX4" fmla="*/ 53721 w 1536660"/>
                  <a:gd name="connsiteY4" fmla="*/ 217839 h 2020365"/>
                  <a:gd name="connsiteX5" fmla="*/ 55121 w 1536660"/>
                  <a:gd name="connsiteY5" fmla="*/ 1963528 h 2020365"/>
                  <a:gd name="connsiteX6" fmla="*/ 1491623 w 1536660"/>
                  <a:gd name="connsiteY6" fmla="*/ 1556660 h 2020365"/>
                  <a:gd name="connsiteX7" fmla="*/ 1503296 w 1536660"/>
                  <a:gd name="connsiteY7" fmla="*/ 700251 h 2020365"/>
                  <a:gd name="connsiteX0" fmla="*/ 1491623 w 1617265"/>
                  <a:gd name="connsiteY0" fmla="*/ 1556660 h 2020365"/>
                  <a:gd name="connsiteX1" fmla="*/ 1530752 w 1617265"/>
                  <a:gd name="connsiteY1" fmla="*/ 66745 h 2020365"/>
                  <a:gd name="connsiteX2" fmla="*/ 1376145 w 1617265"/>
                  <a:gd name="connsiteY2" fmla="*/ 0 h 2020365"/>
                  <a:gd name="connsiteX3" fmla="*/ 497661 w 1617265"/>
                  <a:gd name="connsiteY3" fmla="*/ 85422 h 2020365"/>
                  <a:gd name="connsiteX4" fmla="*/ 53721 w 1617265"/>
                  <a:gd name="connsiteY4" fmla="*/ 217839 h 2020365"/>
                  <a:gd name="connsiteX5" fmla="*/ 55121 w 1617265"/>
                  <a:gd name="connsiteY5" fmla="*/ 1963528 h 2020365"/>
                  <a:gd name="connsiteX6" fmla="*/ 1491623 w 1617265"/>
                  <a:gd name="connsiteY6" fmla="*/ 1556660 h 2020365"/>
                  <a:gd name="connsiteX0" fmla="*/ 1491623 w 1555268"/>
                  <a:gd name="connsiteY0" fmla="*/ 1556660 h 2020365"/>
                  <a:gd name="connsiteX1" fmla="*/ 1530752 w 1555268"/>
                  <a:gd name="connsiteY1" fmla="*/ 66745 h 2020365"/>
                  <a:gd name="connsiteX2" fmla="*/ 1376145 w 1555268"/>
                  <a:gd name="connsiteY2" fmla="*/ 0 h 2020365"/>
                  <a:gd name="connsiteX3" fmla="*/ 497661 w 1555268"/>
                  <a:gd name="connsiteY3" fmla="*/ 85422 h 2020365"/>
                  <a:gd name="connsiteX4" fmla="*/ 53721 w 1555268"/>
                  <a:gd name="connsiteY4" fmla="*/ 217839 h 2020365"/>
                  <a:gd name="connsiteX5" fmla="*/ 55121 w 1555268"/>
                  <a:gd name="connsiteY5" fmla="*/ 1963528 h 2020365"/>
                  <a:gd name="connsiteX6" fmla="*/ 1491623 w 1555268"/>
                  <a:gd name="connsiteY6" fmla="*/ 1556660 h 2020365"/>
                  <a:gd name="connsiteX0" fmla="*/ 1491623 w 1544927"/>
                  <a:gd name="connsiteY0" fmla="*/ 1556660 h 2020365"/>
                  <a:gd name="connsiteX1" fmla="*/ 1530752 w 1544927"/>
                  <a:gd name="connsiteY1" fmla="*/ 66745 h 2020365"/>
                  <a:gd name="connsiteX2" fmla="*/ 1376145 w 1544927"/>
                  <a:gd name="connsiteY2" fmla="*/ 0 h 2020365"/>
                  <a:gd name="connsiteX3" fmla="*/ 497661 w 1544927"/>
                  <a:gd name="connsiteY3" fmla="*/ 85422 h 2020365"/>
                  <a:gd name="connsiteX4" fmla="*/ 53721 w 1544927"/>
                  <a:gd name="connsiteY4" fmla="*/ 217839 h 2020365"/>
                  <a:gd name="connsiteX5" fmla="*/ 55121 w 1544927"/>
                  <a:gd name="connsiteY5" fmla="*/ 1963528 h 2020365"/>
                  <a:gd name="connsiteX6" fmla="*/ 1491623 w 1544927"/>
                  <a:gd name="connsiteY6" fmla="*/ 1556660 h 2020365"/>
                  <a:gd name="connsiteX0" fmla="*/ 1491623 w 1542702"/>
                  <a:gd name="connsiteY0" fmla="*/ 1556660 h 2020365"/>
                  <a:gd name="connsiteX1" fmla="*/ 1530752 w 1542702"/>
                  <a:gd name="connsiteY1" fmla="*/ 66745 h 2020365"/>
                  <a:gd name="connsiteX2" fmla="*/ 1376145 w 1542702"/>
                  <a:gd name="connsiteY2" fmla="*/ 0 h 2020365"/>
                  <a:gd name="connsiteX3" fmla="*/ 497661 w 1542702"/>
                  <a:gd name="connsiteY3" fmla="*/ 85422 h 2020365"/>
                  <a:gd name="connsiteX4" fmla="*/ 53721 w 1542702"/>
                  <a:gd name="connsiteY4" fmla="*/ 217839 h 2020365"/>
                  <a:gd name="connsiteX5" fmla="*/ 55121 w 1542702"/>
                  <a:gd name="connsiteY5" fmla="*/ 1963528 h 2020365"/>
                  <a:gd name="connsiteX6" fmla="*/ 1491623 w 1542702"/>
                  <a:gd name="connsiteY6" fmla="*/ 1556660 h 2020365"/>
                  <a:gd name="connsiteX0" fmla="*/ 1491623 w 1596395"/>
                  <a:gd name="connsiteY0" fmla="*/ 1556660 h 2020365"/>
                  <a:gd name="connsiteX1" fmla="*/ 1376145 w 1596395"/>
                  <a:gd name="connsiteY1" fmla="*/ 0 h 2020365"/>
                  <a:gd name="connsiteX2" fmla="*/ 497661 w 1596395"/>
                  <a:gd name="connsiteY2" fmla="*/ 85422 h 2020365"/>
                  <a:gd name="connsiteX3" fmla="*/ 53721 w 1596395"/>
                  <a:gd name="connsiteY3" fmla="*/ 217839 h 2020365"/>
                  <a:gd name="connsiteX4" fmla="*/ 55121 w 1596395"/>
                  <a:gd name="connsiteY4" fmla="*/ 1963528 h 2020365"/>
                  <a:gd name="connsiteX5" fmla="*/ 1491623 w 1596395"/>
                  <a:gd name="connsiteY5" fmla="*/ 1556660 h 2020365"/>
                  <a:gd name="connsiteX0" fmla="*/ 1491623 w 1656518"/>
                  <a:gd name="connsiteY0" fmla="*/ 1566185 h 2029890"/>
                  <a:gd name="connsiteX1" fmla="*/ 1531720 w 1656518"/>
                  <a:gd name="connsiteY1" fmla="*/ 0 h 2029890"/>
                  <a:gd name="connsiteX2" fmla="*/ 497661 w 1656518"/>
                  <a:gd name="connsiteY2" fmla="*/ 94947 h 2029890"/>
                  <a:gd name="connsiteX3" fmla="*/ 53721 w 1656518"/>
                  <a:gd name="connsiteY3" fmla="*/ 227364 h 2029890"/>
                  <a:gd name="connsiteX4" fmla="*/ 55121 w 1656518"/>
                  <a:gd name="connsiteY4" fmla="*/ 1973053 h 2029890"/>
                  <a:gd name="connsiteX5" fmla="*/ 1491623 w 1656518"/>
                  <a:gd name="connsiteY5" fmla="*/ 1566185 h 2029890"/>
                  <a:gd name="connsiteX0" fmla="*/ 1491623 w 1597479"/>
                  <a:gd name="connsiteY0" fmla="*/ 1566185 h 2029890"/>
                  <a:gd name="connsiteX1" fmla="*/ 1531720 w 1597479"/>
                  <a:gd name="connsiteY1" fmla="*/ 0 h 2029890"/>
                  <a:gd name="connsiteX2" fmla="*/ 497661 w 1597479"/>
                  <a:gd name="connsiteY2" fmla="*/ 94947 h 2029890"/>
                  <a:gd name="connsiteX3" fmla="*/ 53721 w 1597479"/>
                  <a:gd name="connsiteY3" fmla="*/ 227364 h 2029890"/>
                  <a:gd name="connsiteX4" fmla="*/ 55121 w 1597479"/>
                  <a:gd name="connsiteY4" fmla="*/ 1973053 h 2029890"/>
                  <a:gd name="connsiteX5" fmla="*/ 1491623 w 1597479"/>
                  <a:gd name="connsiteY5" fmla="*/ 1566185 h 2029890"/>
                  <a:gd name="connsiteX0" fmla="*/ 1491623 w 1531720"/>
                  <a:gd name="connsiteY0" fmla="*/ 1566185 h 2029890"/>
                  <a:gd name="connsiteX1" fmla="*/ 1531720 w 1531720"/>
                  <a:gd name="connsiteY1" fmla="*/ 0 h 2029890"/>
                  <a:gd name="connsiteX2" fmla="*/ 497661 w 1531720"/>
                  <a:gd name="connsiteY2" fmla="*/ 94947 h 2029890"/>
                  <a:gd name="connsiteX3" fmla="*/ 53721 w 1531720"/>
                  <a:gd name="connsiteY3" fmla="*/ 227364 h 2029890"/>
                  <a:gd name="connsiteX4" fmla="*/ 55121 w 1531720"/>
                  <a:gd name="connsiteY4" fmla="*/ 1973053 h 2029890"/>
                  <a:gd name="connsiteX5" fmla="*/ 1491623 w 1531720"/>
                  <a:gd name="connsiteY5" fmla="*/ 1566185 h 2029890"/>
                  <a:gd name="connsiteX0" fmla="*/ 1491623 w 1531720"/>
                  <a:gd name="connsiteY0" fmla="*/ 1566185 h 2087786"/>
                  <a:gd name="connsiteX1" fmla="*/ 1531720 w 1531720"/>
                  <a:gd name="connsiteY1" fmla="*/ 0 h 2087786"/>
                  <a:gd name="connsiteX2" fmla="*/ 497661 w 1531720"/>
                  <a:gd name="connsiteY2" fmla="*/ 94947 h 2087786"/>
                  <a:gd name="connsiteX3" fmla="*/ 53721 w 1531720"/>
                  <a:gd name="connsiteY3" fmla="*/ 227364 h 2087786"/>
                  <a:gd name="connsiteX4" fmla="*/ 55121 w 1531720"/>
                  <a:gd name="connsiteY4" fmla="*/ 1973053 h 2087786"/>
                  <a:gd name="connsiteX5" fmla="*/ 713132 w 1531720"/>
                  <a:gd name="connsiteY5" fmla="*/ 1881803 h 2087786"/>
                  <a:gd name="connsiteX6" fmla="*/ 1491623 w 1531720"/>
                  <a:gd name="connsiteY6" fmla="*/ 1566185 h 2087786"/>
                  <a:gd name="connsiteX0" fmla="*/ 1491623 w 1531720"/>
                  <a:gd name="connsiteY0" fmla="*/ 1566185 h 2038208"/>
                  <a:gd name="connsiteX1" fmla="*/ 1531720 w 1531720"/>
                  <a:gd name="connsiteY1" fmla="*/ 0 h 2038208"/>
                  <a:gd name="connsiteX2" fmla="*/ 497661 w 1531720"/>
                  <a:gd name="connsiteY2" fmla="*/ 94947 h 2038208"/>
                  <a:gd name="connsiteX3" fmla="*/ 53721 w 1531720"/>
                  <a:gd name="connsiteY3" fmla="*/ 227364 h 2038208"/>
                  <a:gd name="connsiteX4" fmla="*/ 55121 w 1531720"/>
                  <a:gd name="connsiteY4" fmla="*/ 1973053 h 2038208"/>
                  <a:gd name="connsiteX5" fmla="*/ 713132 w 1531720"/>
                  <a:gd name="connsiteY5" fmla="*/ 1881803 h 2038208"/>
                  <a:gd name="connsiteX6" fmla="*/ 1491623 w 1531720"/>
                  <a:gd name="connsiteY6" fmla="*/ 1566185 h 2038208"/>
                  <a:gd name="connsiteX0" fmla="*/ 1491623 w 1531720"/>
                  <a:gd name="connsiteY0" fmla="*/ 1566185 h 2069472"/>
                  <a:gd name="connsiteX1" fmla="*/ 1531720 w 1531720"/>
                  <a:gd name="connsiteY1" fmla="*/ 0 h 2069472"/>
                  <a:gd name="connsiteX2" fmla="*/ 497661 w 1531720"/>
                  <a:gd name="connsiteY2" fmla="*/ 94947 h 2069472"/>
                  <a:gd name="connsiteX3" fmla="*/ 53721 w 1531720"/>
                  <a:gd name="connsiteY3" fmla="*/ 227364 h 2069472"/>
                  <a:gd name="connsiteX4" fmla="*/ 55121 w 1531720"/>
                  <a:gd name="connsiteY4" fmla="*/ 1973053 h 2069472"/>
                  <a:gd name="connsiteX5" fmla="*/ 467069 w 1531720"/>
                  <a:gd name="connsiteY5" fmla="*/ 1846878 h 2069472"/>
                  <a:gd name="connsiteX6" fmla="*/ 713132 w 1531720"/>
                  <a:gd name="connsiteY6" fmla="*/ 1881803 h 2069472"/>
                  <a:gd name="connsiteX7" fmla="*/ 1491623 w 1531720"/>
                  <a:gd name="connsiteY7" fmla="*/ 1566185 h 2069472"/>
                  <a:gd name="connsiteX0" fmla="*/ 1491623 w 1531720"/>
                  <a:gd name="connsiteY0" fmla="*/ 1566185 h 2093317"/>
                  <a:gd name="connsiteX1" fmla="*/ 1531720 w 1531720"/>
                  <a:gd name="connsiteY1" fmla="*/ 0 h 2093317"/>
                  <a:gd name="connsiteX2" fmla="*/ 497661 w 1531720"/>
                  <a:gd name="connsiteY2" fmla="*/ 94947 h 2093317"/>
                  <a:gd name="connsiteX3" fmla="*/ 53721 w 1531720"/>
                  <a:gd name="connsiteY3" fmla="*/ 227364 h 2093317"/>
                  <a:gd name="connsiteX4" fmla="*/ 55121 w 1531720"/>
                  <a:gd name="connsiteY4" fmla="*/ 1973053 h 2093317"/>
                  <a:gd name="connsiteX5" fmla="*/ 500406 w 1531720"/>
                  <a:gd name="connsiteY5" fmla="*/ 1961178 h 2093317"/>
                  <a:gd name="connsiteX6" fmla="*/ 713132 w 1531720"/>
                  <a:gd name="connsiteY6" fmla="*/ 1881803 h 2093317"/>
                  <a:gd name="connsiteX7" fmla="*/ 1491623 w 1531720"/>
                  <a:gd name="connsiteY7" fmla="*/ 1566185 h 2093317"/>
                  <a:gd name="connsiteX0" fmla="*/ 1491623 w 1531720"/>
                  <a:gd name="connsiteY0" fmla="*/ 1566185 h 2093317"/>
                  <a:gd name="connsiteX1" fmla="*/ 1531720 w 1531720"/>
                  <a:gd name="connsiteY1" fmla="*/ 0 h 2093317"/>
                  <a:gd name="connsiteX2" fmla="*/ 497661 w 1531720"/>
                  <a:gd name="connsiteY2" fmla="*/ 94947 h 2093317"/>
                  <a:gd name="connsiteX3" fmla="*/ 53721 w 1531720"/>
                  <a:gd name="connsiteY3" fmla="*/ 227364 h 2093317"/>
                  <a:gd name="connsiteX4" fmla="*/ 55121 w 1531720"/>
                  <a:gd name="connsiteY4" fmla="*/ 1973053 h 2093317"/>
                  <a:gd name="connsiteX5" fmla="*/ 500406 w 1531720"/>
                  <a:gd name="connsiteY5" fmla="*/ 1961178 h 2093317"/>
                  <a:gd name="connsiteX6" fmla="*/ 713132 w 1531720"/>
                  <a:gd name="connsiteY6" fmla="*/ 1881803 h 2093317"/>
                  <a:gd name="connsiteX7" fmla="*/ 1491623 w 1531720"/>
                  <a:gd name="connsiteY7" fmla="*/ 1566185 h 2093317"/>
                  <a:gd name="connsiteX0" fmla="*/ 1491623 w 1531720"/>
                  <a:gd name="connsiteY0" fmla="*/ 1566185 h 2093317"/>
                  <a:gd name="connsiteX1" fmla="*/ 1531720 w 1531720"/>
                  <a:gd name="connsiteY1" fmla="*/ 0 h 2093317"/>
                  <a:gd name="connsiteX2" fmla="*/ 497661 w 1531720"/>
                  <a:gd name="connsiteY2" fmla="*/ 94947 h 2093317"/>
                  <a:gd name="connsiteX3" fmla="*/ 53721 w 1531720"/>
                  <a:gd name="connsiteY3" fmla="*/ 227364 h 2093317"/>
                  <a:gd name="connsiteX4" fmla="*/ 55121 w 1531720"/>
                  <a:gd name="connsiteY4" fmla="*/ 1973053 h 2093317"/>
                  <a:gd name="connsiteX5" fmla="*/ 500406 w 1531720"/>
                  <a:gd name="connsiteY5" fmla="*/ 1961178 h 2093317"/>
                  <a:gd name="connsiteX6" fmla="*/ 713132 w 1531720"/>
                  <a:gd name="connsiteY6" fmla="*/ 1881803 h 2093317"/>
                  <a:gd name="connsiteX7" fmla="*/ 1491623 w 1531720"/>
                  <a:gd name="connsiteY7" fmla="*/ 1566185 h 2093317"/>
                  <a:gd name="connsiteX0" fmla="*/ 1491623 w 1531720"/>
                  <a:gd name="connsiteY0" fmla="*/ 1566185 h 2093317"/>
                  <a:gd name="connsiteX1" fmla="*/ 1531720 w 1531720"/>
                  <a:gd name="connsiteY1" fmla="*/ 0 h 2093317"/>
                  <a:gd name="connsiteX2" fmla="*/ 497661 w 1531720"/>
                  <a:gd name="connsiteY2" fmla="*/ 94947 h 2093317"/>
                  <a:gd name="connsiteX3" fmla="*/ 53721 w 1531720"/>
                  <a:gd name="connsiteY3" fmla="*/ 227364 h 2093317"/>
                  <a:gd name="connsiteX4" fmla="*/ 55121 w 1531720"/>
                  <a:gd name="connsiteY4" fmla="*/ 1973053 h 2093317"/>
                  <a:gd name="connsiteX5" fmla="*/ 500406 w 1531720"/>
                  <a:gd name="connsiteY5" fmla="*/ 1961178 h 2093317"/>
                  <a:gd name="connsiteX6" fmla="*/ 713132 w 1531720"/>
                  <a:gd name="connsiteY6" fmla="*/ 1881803 h 2093317"/>
                  <a:gd name="connsiteX7" fmla="*/ 1491623 w 1531720"/>
                  <a:gd name="connsiteY7" fmla="*/ 1566185 h 2093317"/>
                  <a:gd name="connsiteX0" fmla="*/ 1491623 w 1531720"/>
                  <a:gd name="connsiteY0" fmla="*/ 1566185 h 2093317"/>
                  <a:gd name="connsiteX1" fmla="*/ 1531720 w 1531720"/>
                  <a:gd name="connsiteY1" fmla="*/ 0 h 2093317"/>
                  <a:gd name="connsiteX2" fmla="*/ 497661 w 1531720"/>
                  <a:gd name="connsiteY2" fmla="*/ 94947 h 2093317"/>
                  <a:gd name="connsiteX3" fmla="*/ 53721 w 1531720"/>
                  <a:gd name="connsiteY3" fmla="*/ 227364 h 2093317"/>
                  <a:gd name="connsiteX4" fmla="*/ 55121 w 1531720"/>
                  <a:gd name="connsiteY4" fmla="*/ 1973053 h 2093317"/>
                  <a:gd name="connsiteX5" fmla="*/ 500406 w 1531720"/>
                  <a:gd name="connsiteY5" fmla="*/ 1961178 h 2093317"/>
                  <a:gd name="connsiteX6" fmla="*/ 713132 w 1531720"/>
                  <a:gd name="connsiteY6" fmla="*/ 1881803 h 2093317"/>
                  <a:gd name="connsiteX7" fmla="*/ 1491623 w 1531720"/>
                  <a:gd name="connsiteY7" fmla="*/ 1566185 h 2093317"/>
                  <a:gd name="connsiteX0" fmla="*/ 1491623 w 1531720"/>
                  <a:gd name="connsiteY0" fmla="*/ 1566185 h 2093317"/>
                  <a:gd name="connsiteX1" fmla="*/ 1531720 w 1531720"/>
                  <a:gd name="connsiteY1" fmla="*/ 0 h 2093317"/>
                  <a:gd name="connsiteX2" fmla="*/ 497661 w 1531720"/>
                  <a:gd name="connsiteY2" fmla="*/ 94947 h 2093317"/>
                  <a:gd name="connsiteX3" fmla="*/ 53721 w 1531720"/>
                  <a:gd name="connsiteY3" fmla="*/ 227364 h 2093317"/>
                  <a:gd name="connsiteX4" fmla="*/ 55121 w 1531720"/>
                  <a:gd name="connsiteY4" fmla="*/ 1973053 h 2093317"/>
                  <a:gd name="connsiteX5" fmla="*/ 500406 w 1531720"/>
                  <a:gd name="connsiteY5" fmla="*/ 1961178 h 2093317"/>
                  <a:gd name="connsiteX6" fmla="*/ 713132 w 1531720"/>
                  <a:gd name="connsiteY6" fmla="*/ 1881803 h 2093317"/>
                  <a:gd name="connsiteX7" fmla="*/ 1491623 w 1531720"/>
                  <a:gd name="connsiteY7" fmla="*/ 1566185 h 2093317"/>
                  <a:gd name="connsiteX0" fmla="*/ 1491623 w 1531720"/>
                  <a:gd name="connsiteY0" fmla="*/ 1566185 h 2093317"/>
                  <a:gd name="connsiteX1" fmla="*/ 1531720 w 1531720"/>
                  <a:gd name="connsiteY1" fmla="*/ 0 h 2093317"/>
                  <a:gd name="connsiteX2" fmla="*/ 497661 w 1531720"/>
                  <a:gd name="connsiteY2" fmla="*/ 94947 h 2093317"/>
                  <a:gd name="connsiteX3" fmla="*/ 53721 w 1531720"/>
                  <a:gd name="connsiteY3" fmla="*/ 227364 h 2093317"/>
                  <a:gd name="connsiteX4" fmla="*/ 55121 w 1531720"/>
                  <a:gd name="connsiteY4" fmla="*/ 1973053 h 2093317"/>
                  <a:gd name="connsiteX5" fmla="*/ 500406 w 1531720"/>
                  <a:gd name="connsiteY5" fmla="*/ 1961178 h 2093317"/>
                  <a:gd name="connsiteX6" fmla="*/ 713132 w 1531720"/>
                  <a:gd name="connsiteY6" fmla="*/ 1881803 h 2093317"/>
                  <a:gd name="connsiteX7" fmla="*/ 1491623 w 1531720"/>
                  <a:gd name="connsiteY7" fmla="*/ 1566185 h 2093317"/>
                  <a:gd name="connsiteX0" fmla="*/ 1491623 w 1531720"/>
                  <a:gd name="connsiteY0" fmla="*/ 1566185 h 2095458"/>
                  <a:gd name="connsiteX1" fmla="*/ 1531720 w 1531720"/>
                  <a:gd name="connsiteY1" fmla="*/ 0 h 2095458"/>
                  <a:gd name="connsiteX2" fmla="*/ 497661 w 1531720"/>
                  <a:gd name="connsiteY2" fmla="*/ 94947 h 2095458"/>
                  <a:gd name="connsiteX3" fmla="*/ 53721 w 1531720"/>
                  <a:gd name="connsiteY3" fmla="*/ 227364 h 2095458"/>
                  <a:gd name="connsiteX4" fmla="*/ 55121 w 1531720"/>
                  <a:gd name="connsiteY4" fmla="*/ 1973053 h 2095458"/>
                  <a:gd name="connsiteX5" fmla="*/ 500406 w 1531720"/>
                  <a:gd name="connsiteY5" fmla="*/ 1961178 h 2095458"/>
                  <a:gd name="connsiteX6" fmla="*/ 713132 w 1531720"/>
                  <a:gd name="connsiteY6" fmla="*/ 1881803 h 2095458"/>
                  <a:gd name="connsiteX7" fmla="*/ 1491623 w 1531720"/>
                  <a:gd name="connsiteY7" fmla="*/ 1566185 h 2095458"/>
                  <a:gd name="connsiteX0" fmla="*/ 1491623 w 1531720"/>
                  <a:gd name="connsiteY0" fmla="*/ 1566185 h 2032690"/>
                  <a:gd name="connsiteX1" fmla="*/ 1531720 w 1531720"/>
                  <a:gd name="connsiteY1" fmla="*/ 0 h 2032690"/>
                  <a:gd name="connsiteX2" fmla="*/ 497661 w 1531720"/>
                  <a:gd name="connsiteY2" fmla="*/ 94947 h 2032690"/>
                  <a:gd name="connsiteX3" fmla="*/ 53721 w 1531720"/>
                  <a:gd name="connsiteY3" fmla="*/ 227364 h 2032690"/>
                  <a:gd name="connsiteX4" fmla="*/ 55121 w 1531720"/>
                  <a:gd name="connsiteY4" fmla="*/ 1973053 h 2032690"/>
                  <a:gd name="connsiteX5" fmla="*/ 500406 w 1531720"/>
                  <a:gd name="connsiteY5" fmla="*/ 1961178 h 2032690"/>
                  <a:gd name="connsiteX6" fmla="*/ 713132 w 1531720"/>
                  <a:gd name="connsiteY6" fmla="*/ 1881803 h 2032690"/>
                  <a:gd name="connsiteX7" fmla="*/ 1491623 w 1531720"/>
                  <a:gd name="connsiteY7" fmla="*/ 1566185 h 2032690"/>
                  <a:gd name="connsiteX0" fmla="*/ 1491623 w 1531720"/>
                  <a:gd name="connsiteY0" fmla="*/ 1566185 h 2032690"/>
                  <a:gd name="connsiteX1" fmla="*/ 1531720 w 1531720"/>
                  <a:gd name="connsiteY1" fmla="*/ 0 h 2032690"/>
                  <a:gd name="connsiteX2" fmla="*/ 497661 w 1531720"/>
                  <a:gd name="connsiteY2" fmla="*/ 94947 h 2032690"/>
                  <a:gd name="connsiteX3" fmla="*/ 53721 w 1531720"/>
                  <a:gd name="connsiteY3" fmla="*/ 227364 h 2032690"/>
                  <a:gd name="connsiteX4" fmla="*/ 55121 w 1531720"/>
                  <a:gd name="connsiteY4" fmla="*/ 1973053 h 2032690"/>
                  <a:gd name="connsiteX5" fmla="*/ 500406 w 1531720"/>
                  <a:gd name="connsiteY5" fmla="*/ 1961178 h 2032690"/>
                  <a:gd name="connsiteX6" fmla="*/ 713132 w 1531720"/>
                  <a:gd name="connsiteY6" fmla="*/ 1881803 h 2032690"/>
                  <a:gd name="connsiteX7" fmla="*/ 1491623 w 1531720"/>
                  <a:gd name="connsiteY7" fmla="*/ 1566185 h 2032690"/>
                  <a:gd name="connsiteX0" fmla="*/ 1491623 w 1531720"/>
                  <a:gd name="connsiteY0" fmla="*/ 1566185 h 2032690"/>
                  <a:gd name="connsiteX1" fmla="*/ 1531720 w 1531720"/>
                  <a:gd name="connsiteY1" fmla="*/ 0 h 2032690"/>
                  <a:gd name="connsiteX2" fmla="*/ 497661 w 1531720"/>
                  <a:gd name="connsiteY2" fmla="*/ 94947 h 2032690"/>
                  <a:gd name="connsiteX3" fmla="*/ 53721 w 1531720"/>
                  <a:gd name="connsiteY3" fmla="*/ 227364 h 2032690"/>
                  <a:gd name="connsiteX4" fmla="*/ 55121 w 1531720"/>
                  <a:gd name="connsiteY4" fmla="*/ 1973053 h 2032690"/>
                  <a:gd name="connsiteX5" fmla="*/ 500406 w 1531720"/>
                  <a:gd name="connsiteY5" fmla="*/ 1961178 h 2032690"/>
                  <a:gd name="connsiteX6" fmla="*/ 713132 w 1531720"/>
                  <a:gd name="connsiteY6" fmla="*/ 1881803 h 2032690"/>
                  <a:gd name="connsiteX7" fmla="*/ 1491623 w 1531720"/>
                  <a:gd name="connsiteY7" fmla="*/ 1566185 h 2032690"/>
                  <a:gd name="connsiteX0" fmla="*/ 1491623 w 1531720"/>
                  <a:gd name="connsiteY0" fmla="*/ 1566185 h 2032690"/>
                  <a:gd name="connsiteX1" fmla="*/ 1531720 w 1531720"/>
                  <a:gd name="connsiteY1" fmla="*/ 0 h 2032690"/>
                  <a:gd name="connsiteX2" fmla="*/ 497661 w 1531720"/>
                  <a:gd name="connsiteY2" fmla="*/ 94947 h 2032690"/>
                  <a:gd name="connsiteX3" fmla="*/ 53721 w 1531720"/>
                  <a:gd name="connsiteY3" fmla="*/ 227364 h 2032690"/>
                  <a:gd name="connsiteX4" fmla="*/ 55121 w 1531720"/>
                  <a:gd name="connsiteY4" fmla="*/ 1973053 h 2032690"/>
                  <a:gd name="connsiteX5" fmla="*/ 500406 w 1531720"/>
                  <a:gd name="connsiteY5" fmla="*/ 1961178 h 2032690"/>
                  <a:gd name="connsiteX6" fmla="*/ 713132 w 1531720"/>
                  <a:gd name="connsiteY6" fmla="*/ 1881803 h 2032690"/>
                  <a:gd name="connsiteX7" fmla="*/ 1491623 w 1531720"/>
                  <a:gd name="connsiteY7" fmla="*/ 1566185 h 2032690"/>
                  <a:gd name="connsiteX0" fmla="*/ 1491623 w 1531720"/>
                  <a:gd name="connsiteY0" fmla="*/ 1566185 h 2032690"/>
                  <a:gd name="connsiteX1" fmla="*/ 1531720 w 1531720"/>
                  <a:gd name="connsiteY1" fmla="*/ 0 h 2032690"/>
                  <a:gd name="connsiteX2" fmla="*/ 497661 w 1531720"/>
                  <a:gd name="connsiteY2" fmla="*/ 94947 h 2032690"/>
                  <a:gd name="connsiteX3" fmla="*/ 53721 w 1531720"/>
                  <a:gd name="connsiteY3" fmla="*/ 227364 h 2032690"/>
                  <a:gd name="connsiteX4" fmla="*/ 55121 w 1531720"/>
                  <a:gd name="connsiteY4" fmla="*/ 1973053 h 2032690"/>
                  <a:gd name="connsiteX5" fmla="*/ 500406 w 1531720"/>
                  <a:gd name="connsiteY5" fmla="*/ 1961178 h 2032690"/>
                  <a:gd name="connsiteX6" fmla="*/ 713132 w 1531720"/>
                  <a:gd name="connsiteY6" fmla="*/ 1881803 h 2032690"/>
                  <a:gd name="connsiteX7" fmla="*/ 1491623 w 1531720"/>
                  <a:gd name="connsiteY7" fmla="*/ 1566185 h 2032690"/>
                  <a:gd name="connsiteX0" fmla="*/ 1491623 w 1531720"/>
                  <a:gd name="connsiteY0" fmla="*/ 1566185 h 2032690"/>
                  <a:gd name="connsiteX1" fmla="*/ 1531720 w 1531720"/>
                  <a:gd name="connsiteY1" fmla="*/ 0 h 2032690"/>
                  <a:gd name="connsiteX2" fmla="*/ 497661 w 1531720"/>
                  <a:gd name="connsiteY2" fmla="*/ 94947 h 2032690"/>
                  <a:gd name="connsiteX3" fmla="*/ 53721 w 1531720"/>
                  <a:gd name="connsiteY3" fmla="*/ 227364 h 2032690"/>
                  <a:gd name="connsiteX4" fmla="*/ 55121 w 1531720"/>
                  <a:gd name="connsiteY4" fmla="*/ 1973053 h 2032690"/>
                  <a:gd name="connsiteX5" fmla="*/ 500406 w 1531720"/>
                  <a:gd name="connsiteY5" fmla="*/ 1961178 h 2032690"/>
                  <a:gd name="connsiteX6" fmla="*/ 713132 w 1531720"/>
                  <a:gd name="connsiteY6" fmla="*/ 1881803 h 2032690"/>
                  <a:gd name="connsiteX7" fmla="*/ 1491623 w 1531720"/>
                  <a:gd name="connsiteY7" fmla="*/ 1566185 h 2032690"/>
                  <a:gd name="connsiteX0" fmla="*/ 1491623 w 1531720"/>
                  <a:gd name="connsiteY0" fmla="*/ 1566185 h 2032690"/>
                  <a:gd name="connsiteX1" fmla="*/ 1531720 w 1531720"/>
                  <a:gd name="connsiteY1" fmla="*/ 0 h 2032690"/>
                  <a:gd name="connsiteX2" fmla="*/ 497661 w 1531720"/>
                  <a:gd name="connsiteY2" fmla="*/ 94947 h 2032690"/>
                  <a:gd name="connsiteX3" fmla="*/ 53721 w 1531720"/>
                  <a:gd name="connsiteY3" fmla="*/ 227364 h 2032690"/>
                  <a:gd name="connsiteX4" fmla="*/ 55121 w 1531720"/>
                  <a:gd name="connsiteY4" fmla="*/ 1973053 h 2032690"/>
                  <a:gd name="connsiteX5" fmla="*/ 500406 w 1531720"/>
                  <a:gd name="connsiteY5" fmla="*/ 1961178 h 2032690"/>
                  <a:gd name="connsiteX6" fmla="*/ 713132 w 1531720"/>
                  <a:gd name="connsiteY6" fmla="*/ 1881803 h 2032690"/>
                  <a:gd name="connsiteX7" fmla="*/ 1491623 w 1531720"/>
                  <a:gd name="connsiteY7" fmla="*/ 1566185 h 2032690"/>
                  <a:gd name="connsiteX0" fmla="*/ 1491623 w 1531720"/>
                  <a:gd name="connsiteY0" fmla="*/ 1566185 h 2032690"/>
                  <a:gd name="connsiteX1" fmla="*/ 1531720 w 1531720"/>
                  <a:gd name="connsiteY1" fmla="*/ 0 h 2032690"/>
                  <a:gd name="connsiteX2" fmla="*/ 497661 w 1531720"/>
                  <a:gd name="connsiteY2" fmla="*/ 94947 h 2032690"/>
                  <a:gd name="connsiteX3" fmla="*/ 53721 w 1531720"/>
                  <a:gd name="connsiteY3" fmla="*/ 227364 h 2032690"/>
                  <a:gd name="connsiteX4" fmla="*/ 55121 w 1531720"/>
                  <a:gd name="connsiteY4" fmla="*/ 1973053 h 2032690"/>
                  <a:gd name="connsiteX5" fmla="*/ 500406 w 1531720"/>
                  <a:gd name="connsiteY5" fmla="*/ 1961178 h 2032690"/>
                  <a:gd name="connsiteX6" fmla="*/ 713132 w 1531720"/>
                  <a:gd name="connsiteY6" fmla="*/ 1881803 h 2032690"/>
                  <a:gd name="connsiteX7" fmla="*/ 1491623 w 1531720"/>
                  <a:gd name="connsiteY7" fmla="*/ 1566185 h 2032690"/>
                  <a:gd name="connsiteX0" fmla="*/ 1491623 w 1531720"/>
                  <a:gd name="connsiteY0" fmla="*/ 1566185 h 2032690"/>
                  <a:gd name="connsiteX1" fmla="*/ 1531720 w 1531720"/>
                  <a:gd name="connsiteY1" fmla="*/ 0 h 2032690"/>
                  <a:gd name="connsiteX2" fmla="*/ 497661 w 1531720"/>
                  <a:gd name="connsiteY2" fmla="*/ 94947 h 2032690"/>
                  <a:gd name="connsiteX3" fmla="*/ 53721 w 1531720"/>
                  <a:gd name="connsiteY3" fmla="*/ 227364 h 2032690"/>
                  <a:gd name="connsiteX4" fmla="*/ 55121 w 1531720"/>
                  <a:gd name="connsiteY4" fmla="*/ 1973053 h 2032690"/>
                  <a:gd name="connsiteX5" fmla="*/ 500406 w 1531720"/>
                  <a:gd name="connsiteY5" fmla="*/ 1961178 h 2032690"/>
                  <a:gd name="connsiteX6" fmla="*/ 713132 w 1531720"/>
                  <a:gd name="connsiteY6" fmla="*/ 1881803 h 2032690"/>
                  <a:gd name="connsiteX7" fmla="*/ 1491623 w 1531720"/>
                  <a:gd name="connsiteY7" fmla="*/ 1566185 h 2032690"/>
                  <a:gd name="connsiteX0" fmla="*/ 1495737 w 1535834"/>
                  <a:gd name="connsiteY0" fmla="*/ 1566185 h 2032690"/>
                  <a:gd name="connsiteX1" fmla="*/ 1535834 w 1535834"/>
                  <a:gd name="connsiteY1" fmla="*/ 0 h 2032690"/>
                  <a:gd name="connsiteX2" fmla="*/ 501775 w 1535834"/>
                  <a:gd name="connsiteY2" fmla="*/ 94947 h 2032690"/>
                  <a:gd name="connsiteX3" fmla="*/ 46722 w 1535834"/>
                  <a:gd name="connsiteY3" fmla="*/ 208314 h 2032690"/>
                  <a:gd name="connsiteX4" fmla="*/ 59235 w 1535834"/>
                  <a:gd name="connsiteY4" fmla="*/ 1973053 h 2032690"/>
                  <a:gd name="connsiteX5" fmla="*/ 504520 w 1535834"/>
                  <a:gd name="connsiteY5" fmla="*/ 1961178 h 2032690"/>
                  <a:gd name="connsiteX6" fmla="*/ 717246 w 1535834"/>
                  <a:gd name="connsiteY6" fmla="*/ 1881803 h 2032690"/>
                  <a:gd name="connsiteX7" fmla="*/ 1495737 w 1535834"/>
                  <a:gd name="connsiteY7" fmla="*/ 1566185 h 2032690"/>
                  <a:gd name="connsiteX0" fmla="*/ 1495737 w 1532659"/>
                  <a:gd name="connsiteY0" fmla="*/ 1566185 h 2032690"/>
                  <a:gd name="connsiteX1" fmla="*/ 1532659 w 1532659"/>
                  <a:gd name="connsiteY1" fmla="*/ 0 h 2032690"/>
                  <a:gd name="connsiteX2" fmla="*/ 501775 w 1532659"/>
                  <a:gd name="connsiteY2" fmla="*/ 94947 h 2032690"/>
                  <a:gd name="connsiteX3" fmla="*/ 46722 w 1532659"/>
                  <a:gd name="connsiteY3" fmla="*/ 208314 h 2032690"/>
                  <a:gd name="connsiteX4" fmla="*/ 59235 w 1532659"/>
                  <a:gd name="connsiteY4" fmla="*/ 1973053 h 2032690"/>
                  <a:gd name="connsiteX5" fmla="*/ 504520 w 1532659"/>
                  <a:gd name="connsiteY5" fmla="*/ 1961178 h 2032690"/>
                  <a:gd name="connsiteX6" fmla="*/ 717246 w 1532659"/>
                  <a:gd name="connsiteY6" fmla="*/ 1881803 h 2032690"/>
                  <a:gd name="connsiteX7" fmla="*/ 1495737 w 1532659"/>
                  <a:gd name="connsiteY7" fmla="*/ 1566185 h 2032690"/>
                  <a:gd name="connsiteX0" fmla="*/ 1495737 w 1532659"/>
                  <a:gd name="connsiteY0" fmla="*/ 1566185 h 2089189"/>
                  <a:gd name="connsiteX1" fmla="*/ 1532659 w 1532659"/>
                  <a:gd name="connsiteY1" fmla="*/ 0 h 2089189"/>
                  <a:gd name="connsiteX2" fmla="*/ 501775 w 1532659"/>
                  <a:gd name="connsiteY2" fmla="*/ 94947 h 2089189"/>
                  <a:gd name="connsiteX3" fmla="*/ 46722 w 1532659"/>
                  <a:gd name="connsiteY3" fmla="*/ 208314 h 2089189"/>
                  <a:gd name="connsiteX4" fmla="*/ 59235 w 1532659"/>
                  <a:gd name="connsiteY4" fmla="*/ 1973053 h 2089189"/>
                  <a:gd name="connsiteX5" fmla="*/ 717246 w 1532659"/>
                  <a:gd name="connsiteY5" fmla="*/ 1881803 h 2089189"/>
                  <a:gd name="connsiteX6" fmla="*/ 1495737 w 1532659"/>
                  <a:gd name="connsiteY6" fmla="*/ 1566185 h 2089189"/>
                  <a:gd name="connsiteX0" fmla="*/ 1495737 w 1532659"/>
                  <a:gd name="connsiteY0" fmla="*/ 1566185 h 2051299"/>
                  <a:gd name="connsiteX1" fmla="*/ 1532659 w 1532659"/>
                  <a:gd name="connsiteY1" fmla="*/ 0 h 2051299"/>
                  <a:gd name="connsiteX2" fmla="*/ 501775 w 1532659"/>
                  <a:gd name="connsiteY2" fmla="*/ 94947 h 2051299"/>
                  <a:gd name="connsiteX3" fmla="*/ 46722 w 1532659"/>
                  <a:gd name="connsiteY3" fmla="*/ 208314 h 2051299"/>
                  <a:gd name="connsiteX4" fmla="*/ 59235 w 1532659"/>
                  <a:gd name="connsiteY4" fmla="*/ 1973053 h 2051299"/>
                  <a:gd name="connsiteX5" fmla="*/ 1495737 w 1532659"/>
                  <a:gd name="connsiteY5" fmla="*/ 1566185 h 2051299"/>
                  <a:gd name="connsiteX0" fmla="*/ 1495737 w 1532659"/>
                  <a:gd name="connsiteY0" fmla="*/ 1566185 h 2034916"/>
                  <a:gd name="connsiteX1" fmla="*/ 1532659 w 1532659"/>
                  <a:gd name="connsiteY1" fmla="*/ 0 h 2034916"/>
                  <a:gd name="connsiteX2" fmla="*/ 501775 w 1532659"/>
                  <a:gd name="connsiteY2" fmla="*/ 94947 h 2034916"/>
                  <a:gd name="connsiteX3" fmla="*/ 46722 w 1532659"/>
                  <a:gd name="connsiteY3" fmla="*/ 208314 h 2034916"/>
                  <a:gd name="connsiteX4" fmla="*/ 59235 w 1532659"/>
                  <a:gd name="connsiteY4" fmla="*/ 1973053 h 2034916"/>
                  <a:gd name="connsiteX5" fmla="*/ 1495737 w 1532659"/>
                  <a:gd name="connsiteY5" fmla="*/ 1566185 h 2034916"/>
                  <a:gd name="connsiteX0" fmla="*/ 1495737 w 1532659"/>
                  <a:gd name="connsiteY0" fmla="*/ 1566185 h 2021600"/>
                  <a:gd name="connsiteX1" fmla="*/ 1532659 w 1532659"/>
                  <a:gd name="connsiteY1" fmla="*/ 0 h 2021600"/>
                  <a:gd name="connsiteX2" fmla="*/ 501775 w 1532659"/>
                  <a:gd name="connsiteY2" fmla="*/ 94947 h 2021600"/>
                  <a:gd name="connsiteX3" fmla="*/ 46722 w 1532659"/>
                  <a:gd name="connsiteY3" fmla="*/ 208314 h 2021600"/>
                  <a:gd name="connsiteX4" fmla="*/ 59235 w 1532659"/>
                  <a:gd name="connsiteY4" fmla="*/ 1973053 h 2021600"/>
                  <a:gd name="connsiteX5" fmla="*/ 1495737 w 1532659"/>
                  <a:gd name="connsiteY5" fmla="*/ 1566185 h 2021600"/>
                  <a:gd name="connsiteX0" fmla="*/ 1495737 w 1532659"/>
                  <a:gd name="connsiteY0" fmla="*/ 1566185 h 2021600"/>
                  <a:gd name="connsiteX1" fmla="*/ 1532659 w 1532659"/>
                  <a:gd name="connsiteY1" fmla="*/ 0 h 2021600"/>
                  <a:gd name="connsiteX2" fmla="*/ 492250 w 1532659"/>
                  <a:gd name="connsiteY2" fmla="*/ 94947 h 2021600"/>
                  <a:gd name="connsiteX3" fmla="*/ 46722 w 1532659"/>
                  <a:gd name="connsiteY3" fmla="*/ 208314 h 2021600"/>
                  <a:gd name="connsiteX4" fmla="*/ 59235 w 1532659"/>
                  <a:gd name="connsiteY4" fmla="*/ 1973053 h 2021600"/>
                  <a:gd name="connsiteX5" fmla="*/ 1495737 w 1532659"/>
                  <a:gd name="connsiteY5" fmla="*/ 1566185 h 2021600"/>
                  <a:gd name="connsiteX0" fmla="*/ 1495737 w 1532659"/>
                  <a:gd name="connsiteY0" fmla="*/ 1566185 h 2021600"/>
                  <a:gd name="connsiteX1" fmla="*/ 1532659 w 1532659"/>
                  <a:gd name="connsiteY1" fmla="*/ 0 h 2021600"/>
                  <a:gd name="connsiteX2" fmla="*/ 492250 w 1532659"/>
                  <a:gd name="connsiteY2" fmla="*/ 94947 h 2021600"/>
                  <a:gd name="connsiteX3" fmla="*/ 46722 w 1532659"/>
                  <a:gd name="connsiteY3" fmla="*/ 208314 h 2021600"/>
                  <a:gd name="connsiteX4" fmla="*/ 59235 w 1532659"/>
                  <a:gd name="connsiteY4" fmla="*/ 1973053 h 2021600"/>
                  <a:gd name="connsiteX5" fmla="*/ 1495737 w 1532659"/>
                  <a:gd name="connsiteY5" fmla="*/ 1566185 h 2021600"/>
                  <a:gd name="connsiteX0" fmla="*/ 1495737 w 1532659"/>
                  <a:gd name="connsiteY0" fmla="*/ 1566185 h 2021600"/>
                  <a:gd name="connsiteX1" fmla="*/ 1532659 w 1532659"/>
                  <a:gd name="connsiteY1" fmla="*/ 0 h 2021600"/>
                  <a:gd name="connsiteX2" fmla="*/ 492250 w 1532659"/>
                  <a:gd name="connsiteY2" fmla="*/ 94947 h 2021600"/>
                  <a:gd name="connsiteX3" fmla="*/ 271594 w 1532659"/>
                  <a:gd name="connsiteY3" fmla="*/ 214061 h 2021600"/>
                  <a:gd name="connsiteX4" fmla="*/ 46722 w 1532659"/>
                  <a:gd name="connsiteY4" fmla="*/ 208314 h 2021600"/>
                  <a:gd name="connsiteX5" fmla="*/ 59235 w 1532659"/>
                  <a:gd name="connsiteY5" fmla="*/ 1973053 h 2021600"/>
                  <a:gd name="connsiteX6" fmla="*/ 1495737 w 1532659"/>
                  <a:gd name="connsiteY6" fmla="*/ 1566185 h 2021600"/>
                  <a:gd name="connsiteX0" fmla="*/ 1495737 w 1532659"/>
                  <a:gd name="connsiteY0" fmla="*/ 1566185 h 2021600"/>
                  <a:gd name="connsiteX1" fmla="*/ 1532659 w 1532659"/>
                  <a:gd name="connsiteY1" fmla="*/ 0 h 2021600"/>
                  <a:gd name="connsiteX2" fmla="*/ 492250 w 1532659"/>
                  <a:gd name="connsiteY2" fmla="*/ 94947 h 2021600"/>
                  <a:gd name="connsiteX3" fmla="*/ 257307 w 1532659"/>
                  <a:gd name="connsiteY3" fmla="*/ 137861 h 2021600"/>
                  <a:gd name="connsiteX4" fmla="*/ 46722 w 1532659"/>
                  <a:gd name="connsiteY4" fmla="*/ 208314 h 2021600"/>
                  <a:gd name="connsiteX5" fmla="*/ 59235 w 1532659"/>
                  <a:gd name="connsiteY5" fmla="*/ 1973053 h 2021600"/>
                  <a:gd name="connsiteX6" fmla="*/ 1495737 w 1532659"/>
                  <a:gd name="connsiteY6" fmla="*/ 1566185 h 2021600"/>
                  <a:gd name="connsiteX0" fmla="*/ 1495737 w 1532659"/>
                  <a:gd name="connsiteY0" fmla="*/ 1566185 h 2021600"/>
                  <a:gd name="connsiteX1" fmla="*/ 1532659 w 1532659"/>
                  <a:gd name="connsiteY1" fmla="*/ 0 h 2021600"/>
                  <a:gd name="connsiteX2" fmla="*/ 492250 w 1532659"/>
                  <a:gd name="connsiteY2" fmla="*/ 94947 h 2021600"/>
                  <a:gd name="connsiteX3" fmla="*/ 257307 w 1532659"/>
                  <a:gd name="connsiteY3" fmla="*/ 137861 h 2021600"/>
                  <a:gd name="connsiteX4" fmla="*/ 46722 w 1532659"/>
                  <a:gd name="connsiteY4" fmla="*/ 208314 h 2021600"/>
                  <a:gd name="connsiteX5" fmla="*/ 59235 w 1532659"/>
                  <a:gd name="connsiteY5" fmla="*/ 1973053 h 2021600"/>
                  <a:gd name="connsiteX6" fmla="*/ 1495737 w 1532659"/>
                  <a:gd name="connsiteY6" fmla="*/ 1566185 h 2021600"/>
                  <a:gd name="connsiteX0" fmla="*/ 1495737 w 1532659"/>
                  <a:gd name="connsiteY0" fmla="*/ 1566185 h 2021600"/>
                  <a:gd name="connsiteX1" fmla="*/ 1532659 w 1532659"/>
                  <a:gd name="connsiteY1" fmla="*/ 0 h 2021600"/>
                  <a:gd name="connsiteX2" fmla="*/ 492250 w 1532659"/>
                  <a:gd name="connsiteY2" fmla="*/ 94947 h 2021600"/>
                  <a:gd name="connsiteX3" fmla="*/ 257307 w 1532659"/>
                  <a:gd name="connsiteY3" fmla="*/ 137861 h 2021600"/>
                  <a:gd name="connsiteX4" fmla="*/ 46722 w 1532659"/>
                  <a:gd name="connsiteY4" fmla="*/ 208314 h 2021600"/>
                  <a:gd name="connsiteX5" fmla="*/ 59235 w 1532659"/>
                  <a:gd name="connsiteY5" fmla="*/ 1973053 h 2021600"/>
                  <a:gd name="connsiteX6" fmla="*/ 1495737 w 1532659"/>
                  <a:gd name="connsiteY6" fmla="*/ 1566185 h 2021600"/>
                  <a:gd name="connsiteX0" fmla="*/ 1495737 w 1532659"/>
                  <a:gd name="connsiteY0" fmla="*/ 1566185 h 2021600"/>
                  <a:gd name="connsiteX1" fmla="*/ 1532659 w 1532659"/>
                  <a:gd name="connsiteY1" fmla="*/ 0 h 2021600"/>
                  <a:gd name="connsiteX2" fmla="*/ 492250 w 1532659"/>
                  <a:gd name="connsiteY2" fmla="*/ 94947 h 2021600"/>
                  <a:gd name="connsiteX3" fmla="*/ 257307 w 1532659"/>
                  <a:gd name="connsiteY3" fmla="*/ 137861 h 2021600"/>
                  <a:gd name="connsiteX4" fmla="*/ 46722 w 1532659"/>
                  <a:gd name="connsiteY4" fmla="*/ 208314 h 2021600"/>
                  <a:gd name="connsiteX5" fmla="*/ 59235 w 1532659"/>
                  <a:gd name="connsiteY5" fmla="*/ 1973053 h 2021600"/>
                  <a:gd name="connsiteX6" fmla="*/ 1495737 w 1532659"/>
                  <a:gd name="connsiteY6" fmla="*/ 1566185 h 2021600"/>
                  <a:gd name="connsiteX0" fmla="*/ 1495737 w 1532659"/>
                  <a:gd name="connsiteY0" fmla="*/ 1566185 h 2021600"/>
                  <a:gd name="connsiteX1" fmla="*/ 1532659 w 1532659"/>
                  <a:gd name="connsiteY1" fmla="*/ 0 h 2021600"/>
                  <a:gd name="connsiteX2" fmla="*/ 492250 w 1532659"/>
                  <a:gd name="connsiteY2" fmla="*/ 94947 h 2021600"/>
                  <a:gd name="connsiteX3" fmla="*/ 257307 w 1532659"/>
                  <a:gd name="connsiteY3" fmla="*/ 137861 h 2021600"/>
                  <a:gd name="connsiteX4" fmla="*/ 46722 w 1532659"/>
                  <a:gd name="connsiteY4" fmla="*/ 208314 h 2021600"/>
                  <a:gd name="connsiteX5" fmla="*/ 59235 w 1532659"/>
                  <a:gd name="connsiteY5" fmla="*/ 1973053 h 2021600"/>
                  <a:gd name="connsiteX6" fmla="*/ 1495737 w 1532659"/>
                  <a:gd name="connsiteY6" fmla="*/ 1566185 h 2021600"/>
                  <a:gd name="connsiteX0" fmla="*/ 1495737 w 1532659"/>
                  <a:gd name="connsiteY0" fmla="*/ 1566185 h 2021600"/>
                  <a:gd name="connsiteX1" fmla="*/ 1532659 w 1532659"/>
                  <a:gd name="connsiteY1" fmla="*/ 0 h 2021600"/>
                  <a:gd name="connsiteX2" fmla="*/ 492250 w 1532659"/>
                  <a:gd name="connsiteY2" fmla="*/ 94947 h 2021600"/>
                  <a:gd name="connsiteX3" fmla="*/ 257307 w 1532659"/>
                  <a:gd name="connsiteY3" fmla="*/ 137861 h 2021600"/>
                  <a:gd name="connsiteX4" fmla="*/ 46722 w 1532659"/>
                  <a:gd name="connsiteY4" fmla="*/ 208314 h 2021600"/>
                  <a:gd name="connsiteX5" fmla="*/ 59235 w 1532659"/>
                  <a:gd name="connsiteY5" fmla="*/ 1973053 h 2021600"/>
                  <a:gd name="connsiteX6" fmla="*/ 1495737 w 1532659"/>
                  <a:gd name="connsiteY6" fmla="*/ 1566185 h 2021600"/>
                  <a:gd name="connsiteX0" fmla="*/ 1495737 w 1532659"/>
                  <a:gd name="connsiteY0" fmla="*/ 1566185 h 2021600"/>
                  <a:gd name="connsiteX1" fmla="*/ 1532659 w 1532659"/>
                  <a:gd name="connsiteY1" fmla="*/ 0 h 2021600"/>
                  <a:gd name="connsiteX2" fmla="*/ 492250 w 1532659"/>
                  <a:gd name="connsiteY2" fmla="*/ 94947 h 2021600"/>
                  <a:gd name="connsiteX3" fmla="*/ 257307 w 1532659"/>
                  <a:gd name="connsiteY3" fmla="*/ 137861 h 2021600"/>
                  <a:gd name="connsiteX4" fmla="*/ 46722 w 1532659"/>
                  <a:gd name="connsiteY4" fmla="*/ 208314 h 2021600"/>
                  <a:gd name="connsiteX5" fmla="*/ 59235 w 1532659"/>
                  <a:gd name="connsiteY5" fmla="*/ 1973053 h 2021600"/>
                  <a:gd name="connsiteX6" fmla="*/ 1495737 w 1532659"/>
                  <a:gd name="connsiteY6" fmla="*/ 1566185 h 2021600"/>
                  <a:gd name="connsiteX0" fmla="*/ 1495737 w 1532659"/>
                  <a:gd name="connsiteY0" fmla="*/ 1566185 h 2021600"/>
                  <a:gd name="connsiteX1" fmla="*/ 1532659 w 1532659"/>
                  <a:gd name="connsiteY1" fmla="*/ 0 h 2021600"/>
                  <a:gd name="connsiteX2" fmla="*/ 492250 w 1532659"/>
                  <a:gd name="connsiteY2" fmla="*/ 94947 h 2021600"/>
                  <a:gd name="connsiteX3" fmla="*/ 257307 w 1532659"/>
                  <a:gd name="connsiteY3" fmla="*/ 137861 h 2021600"/>
                  <a:gd name="connsiteX4" fmla="*/ 46722 w 1532659"/>
                  <a:gd name="connsiteY4" fmla="*/ 208314 h 2021600"/>
                  <a:gd name="connsiteX5" fmla="*/ 59235 w 1532659"/>
                  <a:gd name="connsiteY5" fmla="*/ 1973053 h 2021600"/>
                  <a:gd name="connsiteX6" fmla="*/ 1495737 w 1532659"/>
                  <a:gd name="connsiteY6" fmla="*/ 1566185 h 2021600"/>
                  <a:gd name="connsiteX0" fmla="*/ 1495737 w 1532659"/>
                  <a:gd name="connsiteY0" fmla="*/ 1566185 h 2005903"/>
                  <a:gd name="connsiteX1" fmla="*/ 1532659 w 1532659"/>
                  <a:gd name="connsiteY1" fmla="*/ 0 h 2005903"/>
                  <a:gd name="connsiteX2" fmla="*/ 492250 w 1532659"/>
                  <a:gd name="connsiteY2" fmla="*/ 94947 h 2005903"/>
                  <a:gd name="connsiteX3" fmla="*/ 257307 w 1532659"/>
                  <a:gd name="connsiteY3" fmla="*/ 137861 h 2005903"/>
                  <a:gd name="connsiteX4" fmla="*/ 46722 w 1532659"/>
                  <a:gd name="connsiteY4" fmla="*/ 208314 h 2005903"/>
                  <a:gd name="connsiteX5" fmla="*/ 59235 w 1532659"/>
                  <a:gd name="connsiteY5" fmla="*/ 1973053 h 2005903"/>
                  <a:gd name="connsiteX6" fmla="*/ 1495737 w 1532659"/>
                  <a:gd name="connsiteY6" fmla="*/ 1566185 h 2005903"/>
                  <a:gd name="connsiteX0" fmla="*/ 1489146 w 1526068"/>
                  <a:gd name="connsiteY0" fmla="*/ 1566185 h 2005903"/>
                  <a:gd name="connsiteX1" fmla="*/ 1526068 w 1526068"/>
                  <a:gd name="connsiteY1" fmla="*/ 0 h 2005903"/>
                  <a:gd name="connsiteX2" fmla="*/ 485659 w 1526068"/>
                  <a:gd name="connsiteY2" fmla="*/ 94947 h 2005903"/>
                  <a:gd name="connsiteX3" fmla="*/ 250716 w 1526068"/>
                  <a:gd name="connsiteY3" fmla="*/ 137861 h 2005903"/>
                  <a:gd name="connsiteX4" fmla="*/ 40131 w 1526068"/>
                  <a:gd name="connsiteY4" fmla="*/ 208314 h 2005903"/>
                  <a:gd name="connsiteX5" fmla="*/ 52644 w 1526068"/>
                  <a:gd name="connsiteY5" fmla="*/ 1973053 h 2005903"/>
                  <a:gd name="connsiteX6" fmla="*/ 1489146 w 1526068"/>
                  <a:gd name="connsiteY6" fmla="*/ 1566185 h 2005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6068" h="2005903">
                    <a:moveTo>
                      <a:pt x="1489146" y="1566185"/>
                    </a:moveTo>
                    <a:cubicBezTo>
                      <a:pt x="1550567" y="1226230"/>
                      <a:pt x="1512340" y="296006"/>
                      <a:pt x="1526068" y="0"/>
                    </a:cubicBezTo>
                    <a:cubicBezTo>
                      <a:pt x="1378493" y="13696"/>
                      <a:pt x="706328" y="58905"/>
                      <a:pt x="485659" y="94947"/>
                    </a:cubicBezTo>
                    <a:cubicBezTo>
                      <a:pt x="513607" y="259211"/>
                      <a:pt x="312272" y="426942"/>
                      <a:pt x="250716" y="137861"/>
                    </a:cubicBezTo>
                    <a:cubicBezTo>
                      <a:pt x="149474" y="163104"/>
                      <a:pt x="156486" y="154861"/>
                      <a:pt x="40131" y="208314"/>
                    </a:cubicBezTo>
                    <a:cubicBezTo>
                      <a:pt x="5144" y="257869"/>
                      <a:pt x="-34606" y="1436135"/>
                      <a:pt x="52644" y="1973053"/>
                    </a:cubicBezTo>
                    <a:cubicBezTo>
                      <a:pt x="70310" y="2115228"/>
                      <a:pt x="964175" y="1761677"/>
                      <a:pt x="1489146" y="1566185"/>
                    </a:cubicBezTo>
                    <a:close/>
                  </a:path>
                </a:pathLst>
              </a:custGeom>
              <a:solidFill>
                <a:srgbClr val="FEF37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D51BFAB0-9B23-47A3-8324-1C9727C628F2}"/>
                  </a:ext>
                </a:extLst>
              </p:cNvPr>
              <p:cNvSpPr/>
              <p:nvPr/>
            </p:nvSpPr>
            <p:spPr>
              <a:xfrm>
                <a:off x="10496776" y="4459287"/>
                <a:ext cx="224864" cy="3733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DB7761AD-623E-44DD-A80D-E42200D59899}"/>
                  </a:ext>
                </a:extLst>
              </p:cNvPr>
              <p:cNvSpPr/>
              <p:nvPr/>
            </p:nvSpPr>
            <p:spPr>
              <a:xfrm>
                <a:off x="10207851" y="5272386"/>
                <a:ext cx="136525" cy="1614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8D4D091-7793-44B2-82A0-B7F382B7CD23}"/>
                </a:ext>
              </a:extLst>
            </p:cNvPr>
            <p:cNvSpPr/>
            <p:nvPr/>
          </p:nvSpPr>
          <p:spPr>
            <a:xfrm>
              <a:off x="4109158" y="4594395"/>
              <a:ext cx="267580" cy="2887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C96B8F9-6626-4F61-A40F-29B8817911B8}"/>
                </a:ext>
              </a:extLst>
            </p:cNvPr>
            <p:cNvSpPr/>
            <p:nvPr/>
          </p:nvSpPr>
          <p:spPr>
            <a:xfrm>
              <a:off x="3635375" y="3629475"/>
              <a:ext cx="136525" cy="1614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E4C729B-2431-4FF7-9010-1FBCA8F71AA9}"/>
              </a:ext>
            </a:extLst>
          </p:cNvPr>
          <p:cNvGrpSpPr/>
          <p:nvPr/>
        </p:nvGrpSpPr>
        <p:grpSpPr>
          <a:xfrm>
            <a:off x="6352193" y="-108424"/>
            <a:ext cx="1526068" cy="2026564"/>
            <a:chOff x="2959641" y="3326786"/>
            <a:chExt cx="1526068" cy="2026564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3FFB4BC-A91F-402E-B429-157B8E200C9D}"/>
                </a:ext>
              </a:extLst>
            </p:cNvPr>
            <p:cNvGrpSpPr/>
            <p:nvPr/>
          </p:nvGrpSpPr>
          <p:grpSpPr>
            <a:xfrm>
              <a:off x="2959641" y="3326786"/>
              <a:ext cx="1526068" cy="2026564"/>
              <a:chOff x="9989316" y="3606453"/>
              <a:chExt cx="1526068" cy="2026564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861CB3B1-B6FF-4D52-9A78-4FA9F87505D9}"/>
                  </a:ext>
                </a:extLst>
              </p:cNvPr>
              <p:cNvSpPr/>
              <p:nvPr/>
            </p:nvSpPr>
            <p:spPr>
              <a:xfrm>
                <a:off x="9989316" y="3606453"/>
                <a:ext cx="1526068" cy="2026564"/>
              </a:xfrm>
              <a:custGeom>
                <a:avLst/>
                <a:gdLst>
                  <a:gd name="connsiteX0" fmla="*/ 1488142 w 1488142"/>
                  <a:gd name="connsiteY0" fmla="*/ 546847 h 2061883"/>
                  <a:gd name="connsiteX1" fmla="*/ 1488142 w 1488142"/>
                  <a:gd name="connsiteY1" fmla="*/ 0 h 2061883"/>
                  <a:gd name="connsiteX2" fmla="*/ 466165 w 1488142"/>
                  <a:gd name="connsiteY2" fmla="*/ 107577 h 2061883"/>
                  <a:gd name="connsiteX3" fmla="*/ 304800 w 1488142"/>
                  <a:gd name="connsiteY3" fmla="*/ 134471 h 2061883"/>
                  <a:gd name="connsiteX4" fmla="*/ 0 w 1488142"/>
                  <a:gd name="connsiteY4" fmla="*/ 224118 h 2061883"/>
                  <a:gd name="connsiteX5" fmla="*/ 53789 w 1488142"/>
                  <a:gd name="connsiteY5" fmla="*/ 2061883 h 2061883"/>
                  <a:gd name="connsiteX6" fmla="*/ 1479177 w 1488142"/>
                  <a:gd name="connsiteY6" fmla="*/ 1586753 h 2061883"/>
                  <a:gd name="connsiteX7" fmla="*/ 1470212 w 1488142"/>
                  <a:gd name="connsiteY7" fmla="*/ 735106 h 2061883"/>
                  <a:gd name="connsiteX8" fmla="*/ 1488142 w 1488142"/>
                  <a:gd name="connsiteY8" fmla="*/ 546847 h 2061883"/>
                  <a:gd name="connsiteX0" fmla="*/ 1488142 w 1491192"/>
                  <a:gd name="connsiteY0" fmla="*/ 546847 h 2061883"/>
                  <a:gd name="connsiteX1" fmla="*/ 1488142 w 1491192"/>
                  <a:gd name="connsiteY1" fmla="*/ 0 h 2061883"/>
                  <a:gd name="connsiteX2" fmla="*/ 466165 w 1491192"/>
                  <a:gd name="connsiteY2" fmla="*/ 107577 h 2061883"/>
                  <a:gd name="connsiteX3" fmla="*/ 304800 w 1491192"/>
                  <a:gd name="connsiteY3" fmla="*/ 134471 h 2061883"/>
                  <a:gd name="connsiteX4" fmla="*/ 0 w 1491192"/>
                  <a:gd name="connsiteY4" fmla="*/ 224118 h 2061883"/>
                  <a:gd name="connsiteX5" fmla="*/ 53789 w 1491192"/>
                  <a:gd name="connsiteY5" fmla="*/ 2061883 h 2061883"/>
                  <a:gd name="connsiteX6" fmla="*/ 1479177 w 1491192"/>
                  <a:gd name="connsiteY6" fmla="*/ 1586753 h 2061883"/>
                  <a:gd name="connsiteX7" fmla="*/ 1490850 w 1491192"/>
                  <a:gd name="connsiteY7" fmla="*/ 730344 h 2061883"/>
                  <a:gd name="connsiteX8" fmla="*/ 1488142 w 1491192"/>
                  <a:gd name="connsiteY8" fmla="*/ 546847 h 2061883"/>
                  <a:gd name="connsiteX0" fmla="*/ 1496079 w 1496159"/>
                  <a:gd name="connsiteY0" fmla="*/ 527797 h 2061883"/>
                  <a:gd name="connsiteX1" fmla="*/ 1488142 w 1496159"/>
                  <a:gd name="connsiteY1" fmla="*/ 0 h 2061883"/>
                  <a:gd name="connsiteX2" fmla="*/ 466165 w 1496159"/>
                  <a:gd name="connsiteY2" fmla="*/ 107577 h 2061883"/>
                  <a:gd name="connsiteX3" fmla="*/ 304800 w 1496159"/>
                  <a:gd name="connsiteY3" fmla="*/ 134471 h 2061883"/>
                  <a:gd name="connsiteX4" fmla="*/ 0 w 1496159"/>
                  <a:gd name="connsiteY4" fmla="*/ 224118 h 2061883"/>
                  <a:gd name="connsiteX5" fmla="*/ 53789 w 1496159"/>
                  <a:gd name="connsiteY5" fmla="*/ 2061883 h 2061883"/>
                  <a:gd name="connsiteX6" fmla="*/ 1479177 w 1496159"/>
                  <a:gd name="connsiteY6" fmla="*/ 1586753 h 2061883"/>
                  <a:gd name="connsiteX7" fmla="*/ 1490850 w 1496159"/>
                  <a:gd name="connsiteY7" fmla="*/ 730344 h 2061883"/>
                  <a:gd name="connsiteX8" fmla="*/ 1496079 w 1496159"/>
                  <a:gd name="connsiteY8" fmla="*/ 527797 h 2061883"/>
                  <a:gd name="connsiteX0" fmla="*/ 1496079 w 1507192"/>
                  <a:gd name="connsiteY0" fmla="*/ 516684 h 2050770"/>
                  <a:gd name="connsiteX1" fmla="*/ 1507192 w 1507192"/>
                  <a:gd name="connsiteY1" fmla="*/ 0 h 2050770"/>
                  <a:gd name="connsiteX2" fmla="*/ 466165 w 1507192"/>
                  <a:gd name="connsiteY2" fmla="*/ 96464 h 2050770"/>
                  <a:gd name="connsiteX3" fmla="*/ 304800 w 1507192"/>
                  <a:gd name="connsiteY3" fmla="*/ 123358 h 2050770"/>
                  <a:gd name="connsiteX4" fmla="*/ 0 w 1507192"/>
                  <a:gd name="connsiteY4" fmla="*/ 213005 h 2050770"/>
                  <a:gd name="connsiteX5" fmla="*/ 53789 w 1507192"/>
                  <a:gd name="connsiteY5" fmla="*/ 2050770 h 2050770"/>
                  <a:gd name="connsiteX6" fmla="*/ 1479177 w 1507192"/>
                  <a:gd name="connsiteY6" fmla="*/ 1575640 h 2050770"/>
                  <a:gd name="connsiteX7" fmla="*/ 1490850 w 1507192"/>
                  <a:gd name="connsiteY7" fmla="*/ 719231 h 2050770"/>
                  <a:gd name="connsiteX8" fmla="*/ 1496079 w 1507192"/>
                  <a:gd name="connsiteY8" fmla="*/ 516684 h 2050770"/>
                  <a:gd name="connsiteX0" fmla="*/ 1461154 w 1472267"/>
                  <a:gd name="connsiteY0" fmla="*/ 516684 h 2050770"/>
                  <a:gd name="connsiteX1" fmla="*/ 1472267 w 1472267"/>
                  <a:gd name="connsiteY1" fmla="*/ 0 h 2050770"/>
                  <a:gd name="connsiteX2" fmla="*/ 431240 w 1472267"/>
                  <a:gd name="connsiteY2" fmla="*/ 96464 h 2050770"/>
                  <a:gd name="connsiteX3" fmla="*/ 269875 w 1472267"/>
                  <a:gd name="connsiteY3" fmla="*/ 123358 h 2050770"/>
                  <a:gd name="connsiteX4" fmla="*/ 0 w 1472267"/>
                  <a:gd name="connsiteY4" fmla="*/ 220943 h 2050770"/>
                  <a:gd name="connsiteX5" fmla="*/ 18864 w 1472267"/>
                  <a:gd name="connsiteY5" fmla="*/ 2050770 h 2050770"/>
                  <a:gd name="connsiteX6" fmla="*/ 1444252 w 1472267"/>
                  <a:gd name="connsiteY6" fmla="*/ 1575640 h 2050770"/>
                  <a:gd name="connsiteX7" fmla="*/ 1455925 w 1472267"/>
                  <a:gd name="connsiteY7" fmla="*/ 719231 h 2050770"/>
                  <a:gd name="connsiteX8" fmla="*/ 1461154 w 1472267"/>
                  <a:gd name="connsiteY8" fmla="*/ 516684 h 2050770"/>
                  <a:gd name="connsiteX0" fmla="*/ 1470679 w 1481792"/>
                  <a:gd name="connsiteY0" fmla="*/ 516684 h 2050770"/>
                  <a:gd name="connsiteX1" fmla="*/ 1481792 w 1481792"/>
                  <a:gd name="connsiteY1" fmla="*/ 0 h 2050770"/>
                  <a:gd name="connsiteX2" fmla="*/ 440765 w 1481792"/>
                  <a:gd name="connsiteY2" fmla="*/ 96464 h 2050770"/>
                  <a:gd name="connsiteX3" fmla="*/ 279400 w 1481792"/>
                  <a:gd name="connsiteY3" fmla="*/ 123358 h 2050770"/>
                  <a:gd name="connsiteX4" fmla="*/ 0 w 1481792"/>
                  <a:gd name="connsiteY4" fmla="*/ 220943 h 2050770"/>
                  <a:gd name="connsiteX5" fmla="*/ 28389 w 1481792"/>
                  <a:gd name="connsiteY5" fmla="*/ 2050770 h 2050770"/>
                  <a:gd name="connsiteX6" fmla="*/ 1453777 w 1481792"/>
                  <a:gd name="connsiteY6" fmla="*/ 1575640 h 2050770"/>
                  <a:gd name="connsiteX7" fmla="*/ 1465450 w 1481792"/>
                  <a:gd name="connsiteY7" fmla="*/ 719231 h 2050770"/>
                  <a:gd name="connsiteX8" fmla="*/ 1470679 w 1481792"/>
                  <a:gd name="connsiteY8" fmla="*/ 516684 h 2050770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40765 w 1481792"/>
                  <a:gd name="connsiteY2" fmla="*/ 96464 h 2026958"/>
                  <a:gd name="connsiteX3" fmla="*/ 279400 w 1481792"/>
                  <a:gd name="connsiteY3" fmla="*/ 123358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40765 w 1481792"/>
                  <a:gd name="connsiteY2" fmla="*/ 96464 h 2026958"/>
                  <a:gd name="connsiteX3" fmla="*/ 279400 w 1481792"/>
                  <a:gd name="connsiteY3" fmla="*/ 123358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40765 w 1481792"/>
                  <a:gd name="connsiteY2" fmla="*/ 96464 h 2026958"/>
                  <a:gd name="connsiteX3" fmla="*/ 279400 w 1481792"/>
                  <a:gd name="connsiteY3" fmla="*/ 123358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40765 w 1481792"/>
                  <a:gd name="connsiteY2" fmla="*/ 96464 h 2026958"/>
                  <a:gd name="connsiteX3" fmla="*/ 279400 w 1481792"/>
                  <a:gd name="connsiteY3" fmla="*/ 123358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40765 w 1481792"/>
                  <a:gd name="connsiteY2" fmla="*/ 96464 h 2026958"/>
                  <a:gd name="connsiteX3" fmla="*/ 279400 w 1481792"/>
                  <a:gd name="connsiteY3" fmla="*/ 123358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40765 w 1481792"/>
                  <a:gd name="connsiteY2" fmla="*/ 96464 h 2026958"/>
                  <a:gd name="connsiteX3" fmla="*/ 279400 w 1481792"/>
                  <a:gd name="connsiteY3" fmla="*/ 123358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40765 w 1481792"/>
                  <a:gd name="connsiteY2" fmla="*/ 96464 h 2026958"/>
                  <a:gd name="connsiteX3" fmla="*/ 279400 w 1481792"/>
                  <a:gd name="connsiteY3" fmla="*/ 123358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40765 w 1481792"/>
                  <a:gd name="connsiteY2" fmla="*/ 96464 h 2026958"/>
                  <a:gd name="connsiteX3" fmla="*/ 279400 w 1481792"/>
                  <a:gd name="connsiteY3" fmla="*/ 123358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40765 w 1481792"/>
                  <a:gd name="connsiteY2" fmla="*/ 96464 h 2026958"/>
                  <a:gd name="connsiteX3" fmla="*/ 279400 w 1481792"/>
                  <a:gd name="connsiteY3" fmla="*/ 123358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40765 w 1481792"/>
                  <a:gd name="connsiteY2" fmla="*/ 96464 h 2026958"/>
                  <a:gd name="connsiteX3" fmla="*/ 279400 w 1481792"/>
                  <a:gd name="connsiteY3" fmla="*/ 123358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40765 w 1481792"/>
                  <a:gd name="connsiteY2" fmla="*/ 96464 h 2026958"/>
                  <a:gd name="connsiteX3" fmla="*/ 279400 w 1481792"/>
                  <a:gd name="connsiteY3" fmla="*/ 123358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40765 w 1481792"/>
                  <a:gd name="connsiteY2" fmla="*/ 96464 h 2026958"/>
                  <a:gd name="connsiteX3" fmla="*/ 279400 w 1481792"/>
                  <a:gd name="connsiteY3" fmla="*/ 123358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59815 w 1481792"/>
                  <a:gd name="connsiteY2" fmla="*/ 104402 h 2026958"/>
                  <a:gd name="connsiteX3" fmla="*/ 279400 w 1481792"/>
                  <a:gd name="connsiteY3" fmla="*/ 123358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59815 w 1481792"/>
                  <a:gd name="connsiteY2" fmla="*/ 104402 h 2026958"/>
                  <a:gd name="connsiteX3" fmla="*/ 295275 w 1481792"/>
                  <a:gd name="connsiteY3" fmla="*/ 131296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59815 w 1481792"/>
                  <a:gd name="connsiteY2" fmla="*/ 104402 h 2026958"/>
                  <a:gd name="connsiteX3" fmla="*/ 295275 w 1481792"/>
                  <a:gd name="connsiteY3" fmla="*/ 131296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59815 w 1481792"/>
                  <a:gd name="connsiteY2" fmla="*/ 104402 h 2026958"/>
                  <a:gd name="connsiteX3" fmla="*/ 295275 w 1481792"/>
                  <a:gd name="connsiteY3" fmla="*/ 131296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59815 w 1481792"/>
                  <a:gd name="connsiteY2" fmla="*/ 104402 h 2026958"/>
                  <a:gd name="connsiteX3" fmla="*/ 295275 w 1481792"/>
                  <a:gd name="connsiteY3" fmla="*/ 131296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506813 w 1517926"/>
                  <a:gd name="connsiteY0" fmla="*/ 516684 h 2026958"/>
                  <a:gd name="connsiteX1" fmla="*/ 1517926 w 1517926"/>
                  <a:gd name="connsiteY1" fmla="*/ 0 h 2026958"/>
                  <a:gd name="connsiteX2" fmla="*/ 495949 w 1517926"/>
                  <a:gd name="connsiteY2" fmla="*/ 104402 h 2026958"/>
                  <a:gd name="connsiteX3" fmla="*/ 331409 w 1517926"/>
                  <a:gd name="connsiteY3" fmla="*/ 131296 h 2026958"/>
                  <a:gd name="connsiteX4" fmla="*/ 36134 w 1517926"/>
                  <a:gd name="connsiteY4" fmla="*/ 220943 h 2026958"/>
                  <a:gd name="connsiteX5" fmla="*/ 164535 w 1517926"/>
                  <a:gd name="connsiteY5" fmla="*/ 2026958 h 2026958"/>
                  <a:gd name="connsiteX6" fmla="*/ 1489911 w 1517926"/>
                  <a:gd name="connsiteY6" fmla="*/ 1575640 h 2026958"/>
                  <a:gd name="connsiteX7" fmla="*/ 1501584 w 1517926"/>
                  <a:gd name="connsiteY7" fmla="*/ 719231 h 2026958"/>
                  <a:gd name="connsiteX8" fmla="*/ 1506813 w 1517926"/>
                  <a:gd name="connsiteY8" fmla="*/ 516684 h 2026958"/>
                  <a:gd name="connsiteX0" fmla="*/ 1506813 w 1517926"/>
                  <a:gd name="connsiteY0" fmla="*/ 516684 h 2026958"/>
                  <a:gd name="connsiteX1" fmla="*/ 1517926 w 1517926"/>
                  <a:gd name="connsiteY1" fmla="*/ 0 h 2026958"/>
                  <a:gd name="connsiteX2" fmla="*/ 495949 w 1517926"/>
                  <a:gd name="connsiteY2" fmla="*/ 104402 h 2026958"/>
                  <a:gd name="connsiteX3" fmla="*/ 331409 w 1517926"/>
                  <a:gd name="connsiteY3" fmla="*/ 131296 h 2026958"/>
                  <a:gd name="connsiteX4" fmla="*/ 36134 w 1517926"/>
                  <a:gd name="connsiteY4" fmla="*/ 220943 h 2026958"/>
                  <a:gd name="connsiteX5" fmla="*/ 164535 w 1517926"/>
                  <a:gd name="connsiteY5" fmla="*/ 2026958 h 2026958"/>
                  <a:gd name="connsiteX6" fmla="*/ 1489911 w 1517926"/>
                  <a:gd name="connsiteY6" fmla="*/ 1575640 h 2026958"/>
                  <a:gd name="connsiteX7" fmla="*/ 1501584 w 1517926"/>
                  <a:gd name="connsiteY7" fmla="*/ 719231 h 2026958"/>
                  <a:gd name="connsiteX8" fmla="*/ 1506813 w 1517926"/>
                  <a:gd name="connsiteY8" fmla="*/ 516684 h 2026958"/>
                  <a:gd name="connsiteX0" fmla="*/ 1506813 w 1517926"/>
                  <a:gd name="connsiteY0" fmla="*/ 516684 h 2026958"/>
                  <a:gd name="connsiteX1" fmla="*/ 1517926 w 1517926"/>
                  <a:gd name="connsiteY1" fmla="*/ 0 h 2026958"/>
                  <a:gd name="connsiteX2" fmla="*/ 495949 w 1517926"/>
                  <a:gd name="connsiteY2" fmla="*/ 104402 h 2026958"/>
                  <a:gd name="connsiteX3" fmla="*/ 331409 w 1517926"/>
                  <a:gd name="connsiteY3" fmla="*/ 131296 h 2026958"/>
                  <a:gd name="connsiteX4" fmla="*/ 36134 w 1517926"/>
                  <a:gd name="connsiteY4" fmla="*/ 220943 h 2026958"/>
                  <a:gd name="connsiteX5" fmla="*/ 164535 w 1517926"/>
                  <a:gd name="connsiteY5" fmla="*/ 2026958 h 2026958"/>
                  <a:gd name="connsiteX6" fmla="*/ 1489911 w 1517926"/>
                  <a:gd name="connsiteY6" fmla="*/ 1575640 h 2026958"/>
                  <a:gd name="connsiteX7" fmla="*/ 1501584 w 1517926"/>
                  <a:gd name="connsiteY7" fmla="*/ 719231 h 2026958"/>
                  <a:gd name="connsiteX8" fmla="*/ 1506813 w 1517926"/>
                  <a:gd name="connsiteY8" fmla="*/ 516684 h 2026958"/>
                  <a:gd name="connsiteX0" fmla="*/ 1506813 w 1517926"/>
                  <a:gd name="connsiteY0" fmla="*/ 516684 h 2026958"/>
                  <a:gd name="connsiteX1" fmla="*/ 1517926 w 1517926"/>
                  <a:gd name="connsiteY1" fmla="*/ 0 h 2026958"/>
                  <a:gd name="connsiteX2" fmla="*/ 495949 w 1517926"/>
                  <a:gd name="connsiteY2" fmla="*/ 104402 h 2026958"/>
                  <a:gd name="connsiteX3" fmla="*/ 331409 w 1517926"/>
                  <a:gd name="connsiteY3" fmla="*/ 131296 h 2026958"/>
                  <a:gd name="connsiteX4" fmla="*/ 36134 w 1517926"/>
                  <a:gd name="connsiteY4" fmla="*/ 220943 h 2026958"/>
                  <a:gd name="connsiteX5" fmla="*/ 164535 w 1517926"/>
                  <a:gd name="connsiteY5" fmla="*/ 2026958 h 2026958"/>
                  <a:gd name="connsiteX6" fmla="*/ 1489911 w 1517926"/>
                  <a:gd name="connsiteY6" fmla="*/ 1575640 h 2026958"/>
                  <a:gd name="connsiteX7" fmla="*/ 1501584 w 1517926"/>
                  <a:gd name="connsiteY7" fmla="*/ 719231 h 2026958"/>
                  <a:gd name="connsiteX8" fmla="*/ 1506813 w 1517926"/>
                  <a:gd name="connsiteY8" fmla="*/ 516684 h 2026958"/>
                  <a:gd name="connsiteX0" fmla="*/ 1506813 w 1517926"/>
                  <a:gd name="connsiteY0" fmla="*/ 516684 h 2026958"/>
                  <a:gd name="connsiteX1" fmla="*/ 1517926 w 1517926"/>
                  <a:gd name="connsiteY1" fmla="*/ 0 h 2026958"/>
                  <a:gd name="connsiteX2" fmla="*/ 495949 w 1517926"/>
                  <a:gd name="connsiteY2" fmla="*/ 104402 h 2026958"/>
                  <a:gd name="connsiteX3" fmla="*/ 331409 w 1517926"/>
                  <a:gd name="connsiteY3" fmla="*/ 131296 h 2026958"/>
                  <a:gd name="connsiteX4" fmla="*/ 36134 w 1517926"/>
                  <a:gd name="connsiteY4" fmla="*/ 220943 h 2026958"/>
                  <a:gd name="connsiteX5" fmla="*/ 164535 w 1517926"/>
                  <a:gd name="connsiteY5" fmla="*/ 2026958 h 2026958"/>
                  <a:gd name="connsiteX6" fmla="*/ 1489911 w 1517926"/>
                  <a:gd name="connsiteY6" fmla="*/ 1575640 h 2026958"/>
                  <a:gd name="connsiteX7" fmla="*/ 1501584 w 1517926"/>
                  <a:gd name="connsiteY7" fmla="*/ 719231 h 2026958"/>
                  <a:gd name="connsiteX8" fmla="*/ 1506813 w 1517926"/>
                  <a:gd name="connsiteY8" fmla="*/ 516684 h 2026958"/>
                  <a:gd name="connsiteX0" fmla="*/ 1506813 w 1517926"/>
                  <a:gd name="connsiteY0" fmla="*/ 516684 h 2026958"/>
                  <a:gd name="connsiteX1" fmla="*/ 1517926 w 1517926"/>
                  <a:gd name="connsiteY1" fmla="*/ 0 h 2026958"/>
                  <a:gd name="connsiteX2" fmla="*/ 495949 w 1517926"/>
                  <a:gd name="connsiteY2" fmla="*/ 104402 h 2026958"/>
                  <a:gd name="connsiteX3" fmla="*/ 331409 w 1517926"/>
                  <a:gd name="connsiteY3" fmla="*/ 131296 h 2026958"/>
                  <a:gd name="connsiteX4" fmla="*/ 36134 w 1517926"/>
                  <a:gd name="connsiteY4" fmla="*/ 220943 h 2026958"/>
                  <a:gd name="connsiteX5" fmla="*/ 164535 w 1517926"/>
                  <a:gd name="connsiteY5" fmla="*/ 2026958 h 2026958"/>
                  <a:gd name="connsiteX6" fmla="*/ 1489911 w 1517926"/>
                  <a:gd name="connsiteY6" fmla="*/ 1575640 h 2026958"/>
                  <a:gd name="connsiteX7" fmla="*/ 1501584 w 1517926"/>
                  <a:gd name="connsiteY7" fmla="*/ 719231 h 2026958"/>
                  <a:gd name="connsiteX8" fmla="*/ 1506813 w 1517926"/>
                  <a:gd name="connsiteY8" fmla="*/ 516684 h 2026958"/>
                  <a:gd name="connsiteX0" fmla="*/ 1506813 w 1517926"/>
                  <a:gd name="connsiteY0" fmla="*/ 516684 h 2026958"/>
                  <a:gd name="connsiteX1" fmla="*/ 1517926 w 1517926"/>
                  <a:gd name="connsiteY1" fmla="*/ 0 h 2026958"/>
                  <a:gd name="connsiteX2" fmla="*/ 495949 w 1517926"/>
                  <a:gd name="connsiteY2" fmla="*/ 104402 h 2026958"/>
                  <a:gd name="connsiteX3" fmla="*/ 331409 w 1517926"/>
                  <a:gd name="connsiteY3" fmla="*/ 131296 h 2026958"/>
                  <a:gd name="connsiteX4" fmla="*/ 36134 w 1517926"/>
                  <a:gd name="connsiteY4" fmla="*/ 220943 h 2026958"/>
                  <a:gd name="connsiteX5" fmla="*/ 164535 w 1517926"/>
                  <a:gd name="connsiteY5" fmla="*/ 2026958 h 2026958"/>
                  <a:gd name="connsiteX6" fmla="*/ 1489911 w 1517926"/>
                  <a:gd name="connsiteY6" fmla="*/ 1575640 h 2026958"/>
                  <a:gd name="connsiteX7" fmla="*/ 1501584 w 1517926"/>
                  <a:gd name="connsiteY7" fmla="*/ 719231 h 2026958"/>
                  <a:gd name="connsiteX8" fmla="*/ 1506813 w 1517926"/>
                  <a:gd name="connsiteY8" fmla="*/ 516684 h 2026958"/>
                  <a:gd name="connsiteX0" fmla="*/ 1506813 w 1517926"/>
                  <a:gd name="connsiteY0" fmla="*/ 516684 h 2026958"/>
                  <a:gd name="connsiteX1" fmla="*/ 1517926 w 1517926"/>
                  <a:gd name="connsiteY1" fmla="*/ 0 h 2026958"/>
                  <a:gd name="connsiteX2" fmla="*/ 495949 w 1517926"/>
                  <a:gd name="connsiteY2" fmla="*/ 104402 h 2026958"/>
                  <a:gd name="connsiteX3" fmla="*/ 331409 w 1517926"/>
                  <a:gd name="connsiteY3" fmla="*/ 131296 h 2026958"/>
                  <a:gd name="connsiteX4" fmla="*/ 36134 w 1517926"/>
                  <a:gd name="connsiteY4" fmla="*/ 220943 h 2026958"/>
                  <a:gd name="connsiteX5" fmla="*/ 164535 w 1517926"/>
                  <a:gd name="connsiteY5" fmla="*/ 2026958 h 2026958"/>
                  <a:gd name="connsiteX6" fmla="*/ 1489911 w 1517926"/>
                  <a:gd name="connsiteY6" fmla="*/ 1575640 h 2026958"/>
                  <a:gd name="connsiteX7" fmla="*/ 1501584 w 1517926"/>
                  <a:gd name="connsiteY7" fmla="*/ 719231 h 2026958"/>
                  <a:gd name="connsiteX8" fmla="*/ 1506813 w 1517926"/>
                  <a:gd name="connsiteY8" fmla="*/ 516684 h 2026958"/>
                  <a:gd name="connsiteX0" fmla="*/ 1506813 w 1517926"/>
                  <a:gd name="connsiteY0" fmla="*/ 516684 h 2026958"/>
                  <a:gd name="connsiteX1" fmla="*/ 1517926 w 1517926"/>
                  <a:gd name="connsiteY1" fmla="*/ 0 h 2026958"/>
                  <a:gd name="connsiteX2" fmla="*/ 495949 w 1517926"/>
                  <a:gd name="connsiteY2" fmla="*/ 104402 h 2026958"/>
                  <a:gd name="connsiteX3" fmla="*/ 331409 w 1517926"/>
                  <a:gd name="connsiteY3" fmla="*/ 131296 h 2026958"/>
                  <a:gd name="connsiteX4" fmla="*/ 36134 w 1517926"/>
                  <a:gd name="connsiteY4" fmla="*/ 220943 h 2026958"/>
                  <a:gd name="connsiteX5" fmla="*/ 164535 w 1517926"/>
                  <a:gd name="connsiteY5" fmla="*/ 2026958 h 2026958"/>
                  <a:gd name="connsiteX6" fmla="*/ 1489911 w 1517926"/>
                  <a:gd name="connsiteY6" fmla="*/ 1575640 h 2026958"/>
                  <a:gd name="connsiteX7" fmla="*/ 1501584 w 1517926"/>
                  <a:gd name="connsiteY7" fmla="*/ 719231 h 2026958"/>
                  <a:gd name="connsiteX8" fmla="*/ 1506813 w 1517926"/>
                  <a:gd name="connsiteY8" fmla="*/ 516684 h 2026958"/>
                  <a:gd name="connsiteX0" fmla="*/ 1506813 w 1517926"/>
                  <a:gd name="connsiteY0" fmla="*/ 516684 h 2026958"/>
                  <a:gd name="connsiteX1" fmla="*/ 1517926 w 1517926"/>
                  <a:gd name="connsiteY1" fmla="*/ 0 h 2026958"/>
                  <a:gd name="connsiteX2" fmla="*/ 495949 w 1517926"/>
                  <a:gd name="connsiteY2" fmla="*/ 104402 h 2026958"/>
                  <a:gd name="connsiteX3" fmla="*/ 331409 w 1517926"/>
                  <a:gd name="connsiteY3" fmla="*/ 131296 h 2026958"/>
                  <a:gd name="connsiteX4" fmla="*/ 36134 w 1517926"/>
                  <a:gd name="connsiteY4" fmla="*/ 220943 h 2026958"/>
                  <a:gd name="connsiteX5" fmla="*/ 164535 w 1517926"/>
                  <a:gd name="connsiteY5" fmla="*/ 2026958 h 2026958"/>
                  <a:gd name="connsiteX6" fmla="*/ 1489911 w 1517926"/>
                  <a:gd name="connsiteY6" fmla="*/ 1575640 h 2026958"/>
                  <a:gd name="connsiteX7" fmla="*/ 1501584 w 1517926"/>
                  <a:gd name="connsiteY7" fmla="*/ 719231 h 2026958"/>
                  <a:gd name="connsiteX8" fmla="*/ 1506813 w 1517926"/>
                  <a:gd name="connsiteY8" fmla="*/ 516684 h 2026958"/>
                  <a:gd name="connsiteX0" fmla="*/ 1505424 w 1516537"/>
                  <a:gd name="connsiteY0" fmla="*/ 516684 h 2026958"/>
                  <a:gd name="connsiteX1" fmla="*/ 1516537 w 1516537"/>
                  <a:gd name="connsiteY1" fmla="*/ 0 h 2026958"/>
                  <a:gd name="connsiteX2" fmla="*/ 494560 w 1516537"/>
                  <a:gd name="connsiteY2" fmla="*/ 104402 h 2026958"/>
                  <a:gd name="connsiteX3" fmla="*/ 330020 w 1516537"/>
                  <a:gd name="connsiteY3" fmla="*/ 131296 h 2026958"/>
                  <a:gd name="connsiteX4" fmla="*/ 36332 w 1516537"/>
                  <a:gd name="connsiteY4" fmla="*/ 228881 h 2026958"/>
                  <a:gd name="connsiteX5" fmla="*/ 163146 w 1516537"/>
                  <a:gd name="connsiteY5" fmla="*/ 2026958 h 2026958"/>
                  <a:gd name="connsiteX6" fmla="*/ 1488522 w 1516537"/>
                  <a:gd name="connsiteY6" fmla="*/ 1575640 h 2026958"/>
                  <a:gd name="connsiteX7" fmla="*/ 1500195 w 1516537"/>
                  <a:gd name="connsiteY7" fmla="*/ 719231 h 2026958"/>
                  <a:gd name="connsiteX8" fmla="*/ 1505424 w 1516537"/>
                  <a:gd name="connsiteY8" fmla="*/ 516684 h 2026958"/>
                  <a:gd name="connsiteX0" fmla="*/ 1505424 w 1516537"/>
                  <a:gd name="connsiteY0" fmla="*/ 516684 h 2026958"/>
                  <a:gd name="connsiteX1" fmla="*/ 1516537 w 1516537"/>
                  <a:gd name="connsiteY1" fmla="*/ 0 h 2026958"/>
                  <a:gd name="connsiteX2" fmla="*/ 494560 w 1516537"/>
                  <a:gd name="connsiteY2" fmla="*/ 104402 h 2026958"/>
                  <a:gd name="connsiteX3" fmla="*/ 330020 w 1516537"/>
                  <a:gd name="connsiteY3" fmla="*/ 131296 h 2026958"/>
                  <a:gd name="connsiteX4" fmla="*/ 36332 w 1516537"/>
                  <a:gd name="connsiteY4" fmla="*/ 228881 h 2026958"/>
                  <a:gd name="connsiteX5" fmla="*/ 163146 w 1516537"/>
                  <a:gd name="connsiteY5" fmla="*/ 2026958 h 2026958"/>
                  <a:gd name="connsiteX6" fmla="*/ 1488522 w 1516537"/>
                  <a:gd name="connsiteY6" fmla="*/ 1575640 h 2026958"/>
                  <a:gd name="connsiteX7" fmla="*/ 1500195 w 1516537"/>
                  <a:gd name="connsiteY7" fmla="*/ 719231 h 2026958"/>
                  <a:gd name="connsiteX8" fmla="*/ 1505424 w 1516537"/>
                  <a:gd name="connsiteY8" fmla="*/ 516684 h 2026958"/>
                  <a:gd name="connsiteX0" fmla="*/ 1509843 w 1520956"/>
                  <a:gd name="connsiteY0" fmla="*/ 516684 h 2034896"/>
                  <a:gd name="connsiteX1" fmla="*/ 1520956 w 1520956"/>
                  <a:gd name="connsiteY1" fmla="*/ 0 h 2034896"/>
                  <a:gd name="connsiteX2" fmla="*/ 498979 w 1520956"/>
                  <a:gd name="connsiteY2" fmla="*/ 104402 h 2034896"/>
                  <a:gd name="connsiteX3" fmla="*/ 334439 w 1520956"/>
                  <a:gd name="connsiteY3" fmla="*/ 131296 h 2034896"/>
                  <a:gd name="connsiteX4" fmla="*/ 40751 w 1520956"/>
                  <a:gd name="connsiteY4" fmla="*/ 228881 h 2034896"/>
                  <a:gd name="connsiteX5" fmla="*/ 135815 w 1520956"/>
                  <a:gd name="connsiteY5" fmla="*/ 2034896 h 2034896"/>
                  <a:gd name="connsiteX6" fmla="*/ 1492941 w 1520956"/>
                  <a:gd name="connsiteY6" fmla="*/ 1575640 h 2034896"/>
                  <a:gd name="connsiteX7" fmla="*/ 1504614 w 1520956"/>
                  <a:gd name="connsiteY7" fmla="*/ 719231 h 2034896"/>
                  <a:gd name="connsiteX8" fmla="*/ 1509843 w 1520956"/>
                  <a:gd name="connsiteY8" fmla="*/ 516684 h 2034896"/>
                  <a:gd name="connsiteX0" fmla="*/ 1504511 w 1515624"/>
                  <a:gd name="connsiteY0" fmla="*/ 516684 h 2035047"/>
                  <a:gd name="connsiteX1" fmla="*/ 1515624 w 1515624"/>
                  <a:gd name="connsiteY1" fmla="*/ 0 h 2035047"/>
                  <a:gd name="connsiteX2" fmla="*/ 493647 w 1515624"/>
                  <a:gd name="connsiteY2" fmla="*/ 104402 h 2035047"/>
                  <a:gd name="connsiteX3" fmla="*/ 329107 w 1515624"/>
                  <a:gd name="connsiteY3" fmla="*/ 131296 h 2035047"/>
                  <a:gd name="connsiteX4" fmla="*/ 35419 w 1515624"/>
                  <a:gd name="connsiteY4" fmla="*/ 228881 h 2035047"/>
                  <a:gd name="connsiteX5" fmla="*/ 130483 w 1515624"/>
                  <a:gd name="connsiteY5" fmla="*/ 2034896 h 2035047"/>
                  <a:gd name="connsiteX6" fmla="*/ 1487609 w 1515624"/>
                  <a:gd name="connsiteY6" fmla="*/ 1575640 h 2035047"/>
                  <a:gd name="connsiteX7" fmla="*/ 1499282 w 1515624"/>
                  <a:gd name="connsiteY7" fmla="*/ 719231 h 2035047"/>
                  <a:gd name="connsiteX8" fmla="*/ 1504511 w 1515624"/>
                  <a:gd name="connsiteY8" fmla="*/ 516684 h 2035047"/>
                  <a:gd name="connsiteX0" fmla="*/ 1514229 w 1525342"/>
                  <a:gd name="connsiteY0" fmla="*/ 516684 h 2035047"/>
                  <a:gd name="connsiteX1" fmla="*/ 1525342 w 1525342"/>
                  <a:gd name="connsiteY1" fmla="*/ 0 h 2035047"/>
                  <a:gd name="connsiteX2" fmla="*/ 503365 w 1525342"/>
                  <a:gd name="connsiteY2" fmla="*/ 104402 h 2035047"/>
                  <a:gd name="connsiteX3" fmla="*/ 338825 w 1525342"/>
                  <a:gd name="connsiteY3" fmla="*/ 131296 h 2035047"/>
                  <a:gd name="connsiteX4" fmla="*/ 45137 w 1525342"/>
                  <a:gd name="connsiteY4" fmla="*/ 228881 h 2035047"/>
                  <a:gd name="connsiteX5" fmla="*/ 76701 w 1525342"/>
                  <a:gd name="connsiteY5" fmla="*/ 2034896 h 2035047"/>
                  <a:gd name="connsiteX6" fmla="*/ 1497327 w 1525342"/>
                  <a:gd name="connsiteY6" fmla="*/ 1575640 h 2035047"/>
                  <a:gd name="connsiteX7" fmla="*/ 1509000 w 1525342"/>
                  <a:gd name="connsiteY7" fmla="*/ 719231 h 2035047"/>
                  <a:gd name="connsiteX8" fmla="*/ 1514229 w 1525342"/>
                  <a:gd name="connsiteY8" fmla="*/ 516684 h 2035047"/>
                  <a:gd name="connsiteX0" fmla="*/ 1514229 w 1525342"/>
                  <a:gd name="connsiteY0" fmla="*/ 516684 h 2035047"/>
                  <a:gd name="connsiteX1" fmla="*/ 1525342 w 1525342"/>
                  <a:gd name="connsiteY1" fmla="*/ 0 h 2035047"/>
                  <a:gd name="connsiteX2" fmla="*/ 503365 w 1525342"/>
                  <a:gd name="connsiteY2" fmla="*/ 104402 h 2035047"/>
                  <a:gd name="connsiteX3" fmla="*/ 338825 w 1525342"/>
                  <a:gd name="connsiteY3" fmla="*/ 131296 h 2035047"/>
                  <a:gd name="connsiteX4" fmla="*/ 45137 w 1525342"/>
                  <a:gd name="connsiteY4" fmla="*/ 228881 h 2035047"/>
                  <a:gd name="connsiteX5" fmla="*/ 76701 w 1525342"/>
                  <a:gd name="connsiteY5" fmla="*/ 2034896 h 2035047"/>
                  <a:gd name="connsiteX6" fmla="*/ 1497327 w 1525342"/>
                  <a:gd name="connsiteY6" fmla="*/ 1575640 h 2035047"/>
                  <a:gd name="connsiteX7" fmla="*/ 1509000 w 1525342"/>
                  <a:gd name="connsiteY7" fmla="*/ 719231 h 2035047"/>
                  <a:gd name="connsiteX8" fmla="*/ 1514229 w 1525342"/>
                  <a:gd name="connsiteY8" fmla="*/ 516684 h 2035047"/>
                  <a:gd name="connsiteX0" fmla="*/ 1525599 w 1536712"/>
                  <a:gd name="connsiteY0" fmla="*/ 516684 h 2034896"/>
                  <a:gd name="connsiteX1" fmla="*/ 1536712 w 1536712"/>
                  <a:gd name="connsiteY1" fmla="*/ 0 h 2034896"/>
                  <a:gd name="connsiteX2" fmla="*/ 514735 w 1536712"/>
                  <a:gd name="connsiteY2" fmla="*/ 104402 h 2034896"/>
                  <a:gd name="connsiteX3" fmla="*/ 350195 w 1536712"/>
                  <a:gd name="connsiteY3" fmla="*/ 131296 h 2034896"/>
                  <a:gd name="connsiteX4" fmla="*/ 56507 w 1536712"/>
                  <a:gd name="connsiteY4" fmla="*/ 228881 h 2034896"/>
                  <a:gd name="connsiteX5" fmla="*/ 88071 w 1536712"/>
                  <a:gd name="connsiteY5" fmla="*/ 2034896 h 2034896"/>
                  <a:gd name="connsiteX6" fmla="*/ 1508697 w 1536712"/>
                  <a:gd name="connsiteY6" fmla="*/ 1575640 h 2034896"/>
                  <a:gd name="connsiteX7" fmla="*/ 1520370 w 1536712"/>
                  <a:gd name="connsiteY7" fmla="*/ 719231 h 2034896"/>
                  <a:gd name="connsiteX8" fmla="*/ 1525599 w 1536712"/>
                  <a:gd name="connsiteY8" fmla="*/ 516684 h 2034896"/>
                  <a:gd name="connsiteX0" fmla="*/ 1525599 w 1536712"/>
                  <a:gd name="connsiteY0" fmla="*/ 516684 h 2034896"/>
                  <a:gd name="connsiteX1" fmla="*/ 1536712 w 1536712"/>
                  <a:gd name="connsiteY1" fmla="*/ 0 h 2034896"/>
                  <a:gd name="connsiteX2" fmla="*/ 514735 w 1536712"/>
                  <a:gd name="connsiteY2" fmla="*/ 104402 h 2034896"/>
                  <a:gd name="connsiteX3" fmla="*/ 350195 w 1536712"/>
                  <a:gd name="connsiteY3" fmla="*/ 131296 h 2034896"/>
                  <a:gd name="connsiteX4" fmla="*/ 56507 w 1536712"/>
                  <a:gd name="connsiteY4" fmla="*/ 228881 h 2034896"/>
                  <a:gd name="connsiteX5" fmla="*/ 88071 w 1536712"/>
                  <a:gd name="connsiteY5" fmla="*/ 2034896 h 2034896"/>
                  <a:gd name="connsiteX6" fmla="*/ 1508697 w 1536712"/>
                  <a:gd name="connsiteY6" fmla="*/ 1575640 h 2034896"/>
                  <a:gd name="connsiteX7" fmla="*/ 1520370 w 1536712"/>
                  <a:gd name="connsiteY7" fmla="*/ 719231 h 2034896"/>
                  <a:gd name="connsiteX8" fmla="*/ 1525599 w 1536712"/>
                  <a:gd name="connsiteY8" fmla="*/ 516684 h 2034896"/>
                  <a:gd name="connsiteX0" fmla="*/ 1525599 w 1536712"/>
                  <a:gd name="connsiteY0" fmla="*/ 516684 h 2039537"/>
                  <a:gd name="connsiteX1" fmla="*/ 1536712 w 1536712"/>
                  <a:gd name="connsiteY1" fmla="*/ 0 h 2039537"/>
                  <a:gd name="connsiteX2" fmla="*/ 514735 w 1536712"/>
                  <a:gd name="connsiteY2" fmla="*/ 104402 h 2039537"/>
                  <a:gd name="connsiteX3" fmla="*/ 350195 w 1536712"/>
                  <a:gd name="connsiteY3" fmla="*/ 131296 h 2039537"/>
                  <a:gd name="connsiteX4" fmla="*/ 56507 w 1536712"/>
                  <a:gd name="connsiteY4" fmla="*/ 228881 h 2039537"/>
                  <a:gd name="connsiteX5" fmla="*/ 88071 w 1536712"/>
                  <a:gd name="connsiteY5" fmla="*/ 2034896 h 2039537"/>
                  <a:gd name="connsiteX6" fmla="*/ 1508697 w 1536712"/>
                  <a:gd name="connsiteY6" fmla="*/ 1575640 h 2039537"/>
                  <a:gd name="connsiteX7" fmla="*/ 1520370 w 1536712"/>
                  <a:gd name="connsiteY7" fmla="*/ 719231 h 2039537"/>
                  <a:gd name="connsiteX8" fmla="*/ 1525599 w 1536712"/>
                  <a:gd name="connsiteY8" fmla="*/ 516684 h 2039537"/>
                  <a:gd name="connsiteX0" fmla="*/ 1517858 w 1528971"/>
                  <a:gd name="connsiteY0" fmla="*/ 516684 h 2039537"/>
                  <a:gd name="connsiteX1" fmla="*/ 1528971 w 1528971"/>
                  <a:gd name="connsiteY1" fmla="*/ 0 h 2039537"/>
                  <a:gd name="connsiteX2" fmla="*/ 506994 w 1528971"/>
                  <a:gd name="connsiteY2" fmla="*/ 104402 h 2039537"/>
                  <a:gd name="connsiteX3" fmla="*/ 342454 w 1528971"/>
                  <a:gd name="connsiteY3" fmla="*/ 131296 h 2039537"/>
                  <a:gd name="connsiteX4" fmla="*/ 48766 w 1528971"/>
                  <a:gd name="connsiteY4" fmla="*/ 228881 h 2039537"/>
                  <a:gd name="connsiteX5" fmla="*/ 80330 w 1528971"/>
                  <a:gd name="connsiteY5" fmla="*/ 2034896 h 2039537"/>
                  <a:gd name="connsiteX6" fmla="*/ 1500956 w 1528971"/>
                  <a:gd name="connsiteY6" fmla="*/ 1575640 h 2039537"/>
                  <a:gd name="connsiteX7" fmla="*/ 1512629 w 1528971"/>
                  <a:gd name="connsiteY7" fmla="*/ 719231 h 2039537"/>
                  <a:gd name="connsiteX8" fmla="*/ 1517858 w 1528971"/>
                  <a:gd name="connsiteY8" fmla="*/ 516684 h 2039537"/>
                  <a:gd name="connsiteX0" fmla="*/ 1517858 w 1528971"/>
                  <a:gd name="connsiteY0" fmla="*/ 516684 h 2039537"/>
                  <a:gd name="connsiteX1" fmla="*/ 1528971 w 1528971"/>
                  <a:gd name="connsiteY1" fmla="*/ 0 h 2039537"/>
                  <a:gd name="connsiteX2" fmla="*/ 506994 w 1528971"/>
                  <a:gd name="connsiteY2" fmla="*/ 104402 h 2039537"/>
                  <a:gd name="connsiteX3" fmla="*/ 342454 w 1528971"/>
                  <a:gd name="connsiteY3" fmla="*/ 131296 h 2039537"/>
                  <a:gd name="connsiteX4" fmla="*/ 48766 w 1528971"/>
                  <a:gd name="connsiteY4" fmla="*/ 228881 h 2039537"/>
                  <a:gd name="connsiteX5" fmla="*/ 80330 w 1528971"/>
                  <a:gd name="connsiteY5" fmla="*/ 2034896 h 2039537"/>
                  <a:gd name="connsiteX6" fmla="*/ 1500956 w 1528971"/>
                  <a:gd name="connsiteY6" fmla="*/ 1575640 h 2039537"/>
                  <a:gd name="connsiteX7" fmla="*/ 1512629 w 1528971"/>
                  <a:gd name="connsiteY7" fmla="*/ 719231 h 2039537"/>
                  <a:gd name="connsiteX8" fmla="*/ 1517858 w 1528971"/>
                  <a:gd name="connsiteY8" fmla="*/ 516684 h 2039537"/>
                  <a:gd name="connsiteX0" fmla="*/ 1517858 w 1528971"/>
                  <a:gd name="connsiteY0" fmla="*/ 516684 h 2039537"/>
                  <a:gd name="connsiteX1" fmla="*/ 1528971 w 1528971"/>
                  <a:gd name="connsiteY1" fmla="*/ 0 h 2039537"/>
                  <a:gd name="connsiteX2" fmla="*/ 506994 w 1528971"/>
                  <a:gd name="connsiteY2" fmla="*/ 104402 h 2039537"/>
                  <a:gd name="connsiteX3" fmla="*/ 342454 w 1528971"/>
                  <a:gd name="connsiteY3" fmla="*/ 131296 h 2039537"/>
                  <a:gd name="connsiteX4" fmla="*/ 48766 w 1528971"/>
                  <a:gd name="connsiteY4" fmla="*/ 228881 h 2039537"/>
                  <a:gd name="connsiteX5" fmla="*/ 80330 w 1528971"/>
                  <a:gd name="connsiteY5" fmla="*/ 2034896 h 2039537"/>
                  <a:gd name="connsiteX6" fmla="*/ 1500956 w 1528971"/>
                  <a:gd name="connsiteY6" fmla="*/ 1575640 h 2039537"/>
                  <a:gd name="connsiteX7" fmla="*/ 1512629 w 1528971"/>
                  <a:gd name="connsiteY7" fmla="*/ 719231 h 2039537"/>
                  <a:gd name="connsiteX8" fmla="*/ 1517858 w 1528971"/>
                  <a:gd name="connsiteY8" fmla="*/ 516684 h 2039537"/>
                  <a:gd name="connsiteX0" fmla="*/ 1517858 w 1528971"/>
                  <a:gd name="connsiteY0" fmla="*/ 516684 h 2039537"/>
                  <a:gd name="connsiteX1" fmla="*/ 1528971 w 1528971"/>
                  <a:gd name="connsiteY1" fmla="*/ 0 h 2039537"/>
                  <a:gd name="connsiteX2" fmla="*/ 506994 w 1528971"/>
                  <a:gd name="connsiteY2" fmla="*/ 104402 h 2039537"/>
                  <a:gd name="connsiteX3" fmla="*/ 342454 w 1528971"/>
                  <a:gd name="connsiteY3" fmla="*/ 131296 h 2039537"/>
                  <a:gd name="connsiteX4" fmla="*/ 48766 w 1528971"/>
                  <a:gd name="connsiteY4" fmla="*/ 228881 h 2039537"/>
                  <a:gd name="connsiteX5" fmla="*/ 80330 w 1528971"/>
                  <a:gd name="connsiteY5" fmla="*/ 2034896 h 2039537"/>
                  <a:gd name="connsiteX6" fmla="*/ 1500956 w 1528971"/>
                  <a:gd name="connsiteY6" fmla="*/ 1575640 h 2039537"/>
                  <a:gd name="connsiteX7" fmla="*/ 1512629 w 1528971"/>
                  <a:gd name="connsiteY7" fmla="*/ 719231 h 2039537"/>
                  <a:gd name="connsiteX8" fmla="*/ 1517858 w 1528971"/>
                  <a:gd name="connsiteY8" fmla="*/ 516684 h 2039537"/>
                  <a:gd name="connsiteX0" fmla="*/ 1517858 w 1528971"/>
                  <a:gd name="connsiteY0" fmla="*/ 516684 h 2039537"/>
                  <a:gd name="connsiteX1" fmla="*/ 1528971 w 1528971"/>
                  <a:gd name="connsiteY1" fmla="*/ 0 h 2039537"/>
                  <a:gd name="connsiteX2" fmla="*/ 506994 w 1528971"/>
                  <a:gd name="connsiteY2" fmla="*/ 104402 h 2039537"/>
                  <a:gd name="connsiteX3" fmla="*/ 342454 w 1528971"/>
                  <a:gd name="connsiteY3" fmla="*/ 131296 h 2039537"/>
                  <a:gd name="connsiteX4" fmla="*/ 48766 w 1528971"/>
                  <a:gd name="connsiteY4" fmla="*/ 228881 h 2039537"/>
                  <a:gd name="connsiteX5" fmla="*/ 80330 w 1528971"/>
                  <a:gd name="connsiteY5" fmla="*/ 2034896 h 2039537"/>
                  <a:gd name="connsiteX6" fmla="*/ 1500956 w 1528971"/>
                  <a:gd name="connsiteY6" fmla="*/ 1575640 h 2039537"/>
                  <a:gd name="connsiteX7" fmla="*/ 1512629 w 1528971"/>
                  <a:gd name="connsiteY7" fmla="*/ 719231 h 2039537"/>
                  <a:gd name="connsiteX8" fmla="*/ 1517858 w 1528971"/>
                  <a:gd name="connsiteY8" fmla="*/ 516684 h 2039537"/>
                  <a:gd name="connsiteX0" fmla="*/ 1517858 w 1528971"/>
                  <a:gd name="connsiteY0" fmla="*/ 516684 h 2039537"/>
                  <a:gd name="connsiteX1" fmla="*/ 1528971 w 1528971"/>
                  <a:gd name="connsiteY1" fmla="*/ 0 h 2039537"/>
                  <a:gd name="connsiteX2" fmla="*/ 506994 w 1528971"/>
                  <a:gd name="connsiteY2" fmla="*/ 104402 h 2039537"/>
                  <a:gd name="connsiteX3" fmla="*/ 48766 w 1528971"/>
                  <a:gd name="connsiteY3" fmla="*/ 228881 h 2039537"/>
                  <a:gd name="connsiteX4" fmla="*/ 80330 w 1528971"/>
                  <a:gd name="connsiteY4" fmla="*/ 2034896 h 2039537"/>
                  <a:gd name="connsiteX5" fmla="*/ 1500956 w 1528971"/>
                  <a:gd name="connsiteY5" fmla="*/ 1575640 h 2039537"/>
                  <a:gd name="connsiteX6" fmla="*/ 1512629 w 1528971"/>
                  <a:gd name="connsiteY6" fmla="*/ 719231 h 2039537"/>
                  <a:gd name="connsiteX7" fmla="*/ 1517858 w 1528971"/>
                  <a:gd name="connsiteY7" fmla="*/ 516684 h 2039537"/>
                  <a:gd name="connsiteX0" fmla="*/ 1517858 w 1528971"/>
                  <a:gd name="connsiteY0" fmla="*/ 516684 h 2039537"/>
                  <a:gd name="connsiteX1" fmla="*/ 1528971 w 1528971"/>
                  <a:gd name="connsiteY1" fmla="*/ 0 h 2039537"/>
                  <a:gd name="connsiteX2" fmla="*/ 506994 w 1528971"/>
                  <a:gd name="connsiteY2" fmla="*/ 104402 h 2039537"/>
                  <a:gd name="connsiteX3" fmla="*/ 48766 w 1528971"/>
                  <a:gd name="connsiteY3" fmla="*/ 228881 h 2039537"/>
                  <a:gd name="connsiteX4" fmla="*/ 80330 w 1528971"/>
                  <a:gd name="connsiteY4" fmla="*/ 2034896 h 2039537"/>
                  <a:gd name="connsiteX5" fmla="*/ 1500956 w 1528971"/>
                  <a:gd name="connsiteY5" fmla="*/ 1575640 h 2039537"/>
                  <a:gd name="connsiteX6" fmla="*/ 1512629 w 1528971"/>
                  <a:gd name="connsiteY6" fmla="*/ 719231 h 2039537"/>
                  <a:gd name="connsiteX7" fmla="*/ 1517858 w 1528971"/>
                  <a:gd name="connsiteY7" fmla="*/ 516684 h 2039537"/>
                  <a:gd name="connsiteX0" fmla="*/ 1517858 w 1533734"/>
                  <a:gd name="connsiteY0" fmla="*/ 503984 h 2026837"/>
                  <a:gd name="connsiteX1" fmla="*/ 1533734 w 1533734"/>
                  <a:gd name="connsiteY1" fmla="*/ 0 h 2026837"/>
                  <a:gd name="connsiteX2" fmla="*/ 506994 w 1533734"/>
                  <a:gd name="connsiteY2" fmla="*/ 91702 h 2026837"/>
                  <a:gd name="connsiteX3" fmla="*/ 48766 w 1533734"/>
                  <a:gd name="connsiteY3" fmla="*/ 216181 h 2026837"/>
                  <a:gd name="connsiteX4" fmla="*/ 80330 w 1533734"/>
                  <a:gd name="connsiteY4" fmla="*/ 2022196 h 2026837"/>
                  <a:gd name="connsiteX5" fmla="*/ 1500956 w 1533734"/>
                  <a:gd name="connsiteY5" fmla="*/ 1562940 h 2026837"/>
                  <a:gd name="connsiteX6" fmla="*/ 1512629 w 1533734"/>
                  <a:gd name="connsiteY6" fmla="*/ 706531 h 2026837"/>
                  <a:gd name="connsiteX7" fmla="*/ 1517858 w 1533734"/>
                  <a:gd name="connsiteY7" fmla="*/ 503984 h 2026837"/>
                  <a:gd name="connsiteX0" fmla="*/ 1517858 w 1533734"/>
                  <a:gd name="connsiteY0" fmla="*/ 503984 h 2026837"/>
                  <a:gd name="connsiteX1" fmla="*/ 1533734 w 1533734"/>
                  <a:gd name="connsiteY1" fmla="*/ 0 h 2026837"/>
                  <a:gd name="connsiteX2" fmla="*/ 506994 w 1533734"/>
                  <a:gd name="connsiteY2" fmla="*/ 91702 h 2026837"/>
                  <a:gd name="connsiteX3" fmla="*/ 48766 w 1533734"/>
                  <a:gd name="connsiteY3" fmla="*/ 216181 h 2026837"/>
                  <a:gd name="connsiteX4" fmla="*/ 80330 w 1533734"/>
                  <a:gd name="connsiteY4" fmla="*/ 2022196 h 2026837"/>
                  <a:gd name="connsiteX5" fmla="*/ 1500956 w 1533734"/>
                  <a:gd name="connsiteY5" fmla="*/ 1562940 h 2026837"/>
                  <a:gd name="connsiteX6" fmla="*/ 1512629 w 1533734"/>
                  <a:gd name="connsiteY6" fmla="*/ 706531 h 2026837"/>
                  <a:gd name="connsiteX7" fmla="*/ 1517858 w 1533734"/>
                  <a:gd name="connsiteY7" fmla="*/ 503984 h 2026837"/>
                  <a:gd name="connsiteX0" fmla="*/ 1517858 w 1539174"/>
                  <a:gd name="connsiteY0" fmla="*/ 503984 h 2026837"/>
                  <a:gd name="connsiteX1" fmla="*/ 1533734 w 1539174"/>
                  <a:gd name="connsiteY1" fmla="*/ 0 h 2026837"/>
                  <a:gd name="connsiteX2" fmla="*/ 506994 w 1539174"/>
                  <a:gd name="connsiteY2" fmla="*/ 91702 h 2026837"/>
                  <a:gd name="connsiteX3" fmla="*/ 48766 w 1539174"/>
                  <a:gd name="connsiteY3" fmla="*/ 216181 h 2026837"/>
                  <a:gd name="connsiteX4" fmla="*/ 80330 w 1539174"/>
                  <a:gd name="connsiteY4" fmla="*/ 2022196 h 2026837"/>
                  <a:gd name="connsiteX5" fmla="*/ 1500956 w 1539174"/>
                  <a:gd name="connsiteY5" fmla="*/ 1562940 h 2026837"/>
                  <a:gd name="connsiteX6" fmla="*/ 1512629 w 1539174"/>
                  <a:gd name="connsiteY6" fmla="*/ 706531 h 2026837"/>
                  <a:gd name="connsiteX7" fmla="*/ 1517858 w 1539174"/>
                  <a:gd name="connsiteY7" fmla="*/ 503984 h 2026837"/>
                  <a:gd name="connsiteX0" fmla="*/ 1517858 w 1542991"/>
                  <a:gd name="connsiteY0" fmla="*/ 503984 h 2026837"/>
                  <a:gd name="connsiteX1" fmla="*/ 1533734 w 1542991"/>
                  <a:gd name="connsiteY1" fmla="*/ 0 h 2026837"/>
                  <a:gd name="connsiteX2" fmla="*/ 506994 w 1542991"/>
                  <a:gd name="connsiteY2" fmla="*/ 91702 h 2026837"/>
                  <a:gd name="connsiteX3" fmla="*/ 48766 w 1542991"/>
                  <a:gd name="connsiteY3" fmla="*/ 216181 h 2026837"/>
                  <a:gd name="connsiteX4" fmla="*/ 80330 w 1542991"/>
                  <a:gd name="connsiteY4" fmla="*/ 2022196 h 2026837"/>
                  <a:gd name="connsiteX5" fmla="*/ 1500956 w 1542991"/>
                  <a:gd name="connsiteY5" fmla="*/ 1562940 h 2026837"/>
                  <a:gd name="connsiteX6" fmla="*/ 1512629 w 1542991"/>
                  <a:gd name="connsiteY6" fmla="*/ 706531 h 2026837"/>
                  <a:gd name="connsiteX7" fmla="*/ 1517858 w 1542991"/>
                  <a:gd name="connsiteY7" fmla="*/ 503984 h 2026837"/>
                  <a:gd name="connsiteX0" fmla="*/ 1517858 w 1542991"/>
                  <a:gd name="connsiteY0" fmla="*/ 503984 h 2026048"/>
                  <a:gd name="connsiteX1" fmla="*/ 1533734 w 1542991"/>
                  <a:gd name="connsiteY1" fmla="*/ 0 h 2026048"/>
                  <a:gd name="connsiteX2" fmla="*/ 506994 w 1542991"/>
                  <a:gd name="connsiteY2" fmla="*/ 91702 h 2026048"/>
                  <a:gd name="connsiteX3" fmla="*/ 48766 w 1542991"/>
                  <a:gd name="connsiteY3" fmla="*/ 216181 h 2026048"/>
                  <a:gd name="connsiteX4" fmla="*/ 80330 w 1542991"/>
                  <a:gd name="connsiteY4" fmla="*/ 2022196 h 2026048"/>
                  <a:gd name="connsiteX5" fmla="*/ 1500956 w 1542991"/>
                  <a:gd name="connsiteY5" fmla="*/ 1562940 h 2026048"/>
                  <a:gd name="connsiteX6" fmla="*/ 1512629 w 1542991"/>
                  <a:gd name="connsiteY6" fmla="*/ 706531 h 2026048"/>
                  <a:gd name="connsiteX7" fmla="*/ 1517858 w 1542991"/>
                  <a:gd name="connsiteY7" fmla="*/ 503984 h 2026048"/>
                  <a:gd name="connsiteX0" fmla="*/ 1514437 w 1539570"/>
                  <a:gd name="connsiteY0" fmla="*/ 503984 h 2033903"/>
                  <a:gd name="connsiteX1" fmla="*/ 1530313 w 1539570"/>
                  <a:gd name="connsiteY1" fmla="*/ 0 h 2033903"/>
                  <a:gd name="connsiteX2" fmla="*/ 503573 w 1539570"/>
                  <a:gd name="connsiteY2" fmla="*/ 91702 h 2033903"/>
                  <a:gd name="connsiteX3" fmla="*/ 45345 w 1539570"/>
                  <a:gd name="connsiteY3" fmla="*/ 216181 h 2033903"/>
                  <a:gd name="connsiteX4" fmla="*/ 89609 w 1539570"/>
                  <a:gd name="connsiteY4" fmla="*/ 2030133 h 2033903"/>
                  <a:gd name="connsiteX5" fmla="*/ 1497535 w 1539570"/>
                  <a:gd name="connsiteY5" fmla="*/ 1562940 h 2033903"/>
                  <a:gd name="connsiteX6" fmla="*/ 1509208 w 1539570"/>
                  <a:gd name="connsiteY6" fmla="*/ 706531 h 2033903"/>
                  <a:gd name="connsiteX7" fmla="*/ 1514437 w 1539570"/>
                  <a:gd name="connsiteY7" fmla="*/ 503984 h 2033903"/>
                  <a:gd name="connsiteX0" fmla="*/ 1514840 w 1539973"/>
                  <a:gd name="connsiteY0" fmla="*/ 503984 h 2027618"/>
                  <a:gd name="connsiteX1" fmla="*/ 1530716 w 1539973"/>
                  <a:gd name="connsiteY1" fmla="*/ 0 h 2027618"/>
                  <a:gd name="connsiteX2" fmla="*/ 503976 w 1539973"/>
                  <a:gd name="connsiteY2" fmla="*/ 91702 h 2027618"/>
                  <a:gd name="connsiteX3" fmla="*/ 45748 w 1539973"/>
                  <a:gd name="connsiteY3" fmla="*/ 216181 h 2027618"/>
                  <a:gd name="connsiteX4" fmla="*/ 88424 w 1539973"/>
                  <a:gd name="connsiteY4" fmla="*/ 2023783 h 2027618"/>
                  <a:gd name="connsiteX5" fmla="*/ 1497938 w 1539973"/>
                  <a:gd name="connsiteY5" fmla="*/ 1562940 h 2027618"/>
                  <a:gd name="connsiteX6" fmla="*/ 1509611 w 1539973"/>
                  <a:gd name="connsiteY6" fmla="*/ 706531 h 2027618"/>
                  <a:gd name="connsiteX7" fmla="*/ 1514840 w 1539973"/>
                  <a:gd name="connsiteY7" fmla="*/ 503984 h 2027618"/>
                  <a:gd name="connsiteX0" fmla="*/ 1510904 w 1536037"/>
                  <a:gd name="connsiteY0" fmla="*/ 503984 h 2027618"/>
                  <a:gd name="connsiteX1" fmla="*/ 1526780 w 1536037"/>
                  <a:gd name="connsiteY1" fmla="*/ 0 h 2027618"/>
                  <a:gd name="connsiteX2" fmla="*/ 500040 w 1536037"/>
                  <a:gd name="connsiteY2" fmla="*/ 91702 h 2027618"/>
                  <a:gd name="connsiteX3" fmla="*/ 41812 w 1536037"/>
                  <a:gd name="connsiteY3" fmla="*/ 216181 h 2027618"/>
                  <a:gd name="connsiteX4" fmla="*/ 84488 w 1536037"/>
                  <a:gd name="connsiteY4" fmla="*/ 2023783 h 2027618"/>
                  <a:gd name="connsiteX5" fmla="*/ 1494002 w 1536037"/>
                  <a:gd name="connsiteY5" fmla="*/ 1562940 h 2027618"/>
                  <a:gd name="connsiteX6" fmla="*/ 1505675 w 1536037"/>
                  <a:gd name="connsiteY6" fmla="*/ 706531 h 2027618"/>
                  <a:gd name="connsiteX7" fmla="*/ 1510904 w 1536037"/>
                  <a:gd name="connsiteY7" fmla="*/ 503984 h 2027618"/>
                  <a:gd name="connsiteX0" fmla="*/ 1502496 w 1527629"/>
                  <a:gd name="connsiteY0" fmla="*/ 503984 h 2027618"/>
                  <a:gd name="connsiteX1" fmla="*/ 1518372 w 1527629"/>
                  <a:gd name="connsiteY1" fmla="*/ 0 h 2027618"/>
                  <a:gd name="connsiteX2" fmla="*/ 491632 w 1527629"/>
                  <a:gd name="connsiteY2" fmla="*/ 91702 h 2027618"/>
                  <a:gd name="connsiteX3" fmla="*/ 33404 w 1527629"/>
                  <a:gd name="connsiteY3" fmla="*/ 216181 h 2027618"/>
                  <a:gd name="connsiteX4" fmla="*/ 76080 w 1527629"/>
                  <a:gd name="connsiteY4" fmla="*/ 2023783 h 2027618"/>
                  <a:gd name="connsiteX5" fmla="*/ 1485594 w 1527629"/>
                  <a:gd name="connsiteY5" fmla="*/ 1562940 h 2027618"/>
                  <a:gd name="connsiteX6" fmla="*/ 1497267 w 1527629"/>
                  <a:gd name="connsiteY6" fmla="*/ 706531 h 2027618"/>
                  <a:gd name="connsiteX7" fmla="*/ 1502496 w 1527629"/>
                  <a:gd name="connsiteY7" fmla="*/ 503984 h 2027618"/>
                  <a:gd name="connsiteX0" fmla="*/ 1509307 w 1534440"/>
                  <a:gd name="connsiteY0" fmla="*/ 503984 h 2027618"/>
                  <a:gd name="connsiteX1" fmla="*/ 1525183 w 1534440"/>
                  <a:gd name="connsiteY1" fmla="*/ 0 h 2027618"/>
                  <a:gd name="connsiteX2" fmla="*/ 498443 w 1534440"/>
                  <a:gd name="connsiteY2" fmla="*/ 91702 h 2027618"/>
                  <a:gd name="connsiteX3" fmla="*/ 40215 w 1534440"/>
                  <a:gd name="connsiteY3" fmla="*/ 216181 h 2027618"/>
                  <a:gd name="connsiteX4" fmla="*/ 82891 w 1534440"/>
                  <a:gd name="connsiteY4" fmla="*/ 2023783 h 2027618"/>
                  <a:gd name="connsiteX5" fmla="*/ 1492405 w 1534440"/>
                  <a:gd name="connsiteY5" fmla="*/ 1562940 h 2027618"/>
                  <a:gd name="connsiteX6" fmla="*/ 1504078 w 1534440"/>
                  <a:gd name="connsiteY6" fmla="*/ 706531 h 2027618"/>
                  <a:gd name="connsiteX7" fmla="*/ 1509307 w 1534440"/>
                  <a:gd name="connsiteY7" fmla="*/ 503984 h 2027618"/>
                  <a:gd name="connsiteX0" fmla="*/ 1476786 w 1501919"/>
                  <a:gd name="connsiteY0" fmla="*/ 503984 h 2027618"/>
                  <a:gd name="connsiteX1" fmla="*/ 1492662 w 1501919"/>
                  <a:gd name="connsiteY1" fmla="*/ 0 h 2027618"/>
                  <a:gd name="connsiteX2" fmla="*/ 465922 w 1501919"/>
                  <a:gd name="connsiteY2" fmla="*/ 91702 h 2027618"/>
                  <a:gd name="connsiteX3" fmla="*/ 61669 w 1501919"/>
                  <a:gd name="connsiteY3" fmla="*/ 200306 h 2027618"/>
                  <a:gd name="connsiteX4" fmla="*/ 50370 w 1501919"/>
                  <a:gd name="connsiteY4" fmla="*/ 2023783 h 2027618"/>
                  <a:gd name="connsiteX5" fmla="*/ 1459884 w 1501919"/>
                  <a:gd name="connsiteY5" fmla="*/ 1562940 h 2027618"/>
                  <a:gd name="connsiteX6" fmla="*/ 1471557 w 1501919"/>
                  <a:gd name="connsiteY6" fmla="*/ 706531 h 2027618"/>
                  <a:gd name="connsiteX7" fmla="*/ 1476786 w 1501919"/>
                  <a:gd name="connsiteY7" fmla="*/ 503984 h 2027618"/>
                  <a:gd name="connsiteX0" fmla="*/ 1489516 w 1514649"/>
                  <a:gd name="connsiteY0" fmla="*/ 503984 h 2027618"/>
                  <a:gd name="connsiteX1" fmla="*/ 1505392 w 1514649"/>
                  <a:gd name="connsiteY1" fmla="*/ 0 h 2027618"/>
                  <a:gd name="connsiteX2" fmla="*/ 478652 w 1514649"/>
                  <a:gd name="connsiteY2" fmla="*/ 91702 h 2027618"/>
                  <a:gd name="connsiteX3" fmla="*/ 50587 w 1514649"/>
                  <a:gd name="connsiteY3" fmla="*/ 198719 h 2027618"/>
                  <a:gd name="connsiteX4" fmla="*/ 63100 w 1514649"/>
                  <a:gd name="connsiteY4" fmla="*/ 2023783 h 2027618"/>
                  <a:gd name="connsiteX5" fmla="*/ 1472614 w 1514649"/>
                  <a:gd name="connsiteY5" fmla="*/ 1562940 h 2027618"/>
                  <a:gd name="connsiteX6" fmla="*/ 1484287 w 1514649"/>
                  <a:gd name="connsiteY6" fmla="*/ 706531 h 2027618"/>
                  <a:gd name="connsiteX7" fmla="*/ 1489516 w 1514649"/>
                  <a:gd name="connsiteY7" fmla="*/ 503984 h 2027618"/>
                  <a:gd name="connsiteX0" fmla="*/ 1499476 w 1524609"/>
                  <a:gd name="connsiteY0" fmla="*/ 503984 h 2027618"/>
                  <a:gd name="connsiteX1" fmla="*/ 1515352 w 1524609"/>
                  <a:gd name="connsiteY1" fmla="*/ 0 h 2027618"/>
                  <a:gd name="connsiteX2" fmla="*/ 488612 w 1524609"/>
                  <a:gd name="connsiteY2" fmla="*/ 91702 h 2027618"/>
                  <a:gd name="connsiteX3" fmla="*/ 44672 w 1524609"/>
                  <a:gd name="connsiteY3" fmla="*/ 224119 h 2027618"/>
                  <a:gd name="connsiteX4" fmla="*/ 73060 w 1524609"/>
                  <a:gd name="connsiteY4" fmla="*/ 2023783 h 2027618"/>
                  <a:gd name="connsiteX5" fmla="*/ 1482574 w 1524609"/>
                  <a:gd name="connsiteY5" fmla="*/ 1562940 h 2027618"/>
                  <a:gd name="connsiteX6" fmla="*/ 1494247 w 1524609"/>
                  <a:gd name="connsiteY6" fmla="*/ 706531 h 2027618"/>
                  <a:gd name="connsiteX7" fmla="*/ 1499476 w 1524609"/>
                  <a:gd name="connsiteY7" fmla="*/ 503984 h 2027618"/>
                  <a:gd name="connsiteX0" fmla="*/ 1479818 w 1504951"/>
                  <a:gd name="connsiteY0" fmla="*/ 503984 h 2027618"/>
                  <a:gd name="connsiteX1" fmla="*/ 1495694 w 1504951"/>
                  <a:gd name="connsiteY1" fmla="*/ 0 h 2027618"/>
                  <a:gd name="connsiteX2" fmla="*/ 468954 w 1504951"/>
                  <a:gd name="connsiteY2" fmla="*/ 91702 h 2027618"/>
                  <a:gd name="connsiteX3" fmla="*/ 25014 w 1504951"/>
                  <a:gd name="connsiteY3" fmla="*/ 224119 h 2027618"/>
                  <a:gd name="connsiteX4" fmla="*/ 53402 w 1504951"/>
                  <a:gd name="connsiteY4" fmla="*/ 2023783 h 2027618"/>
                  <a:gd name="connsiteX5" fmla="*/ 1462916 w 1504951"/>
                  <a:gd name="connsiteY5" fmla="*/ 1562940 h 2027618"/>
                  <a:gd name="connsiteX6" fmla="*/ 1474589 w 1504951"/>
                  <a:gd name="connsiteY6" fmla="*/ 706531 h 2027618"/>
                  <a:gd name="connsiteX7" fmla="*/ 1479818 w 1504951"/>
                  <a:gd name="connsiteY7" fmla="*/ 503984 h 2027618"/>
                  <a:gd name="connsiteX0" fmla="*/ 1492488 w 1517621"/>
                  <a:gd name="connsiteY0" fmla="*/ 503984 h 2027618"/>
                  <a:gd name="connsiteX1" fmla="*/ 1508364 w 1517621"/>
                  <a:gd name="connsiteY1" fmla="*/ 0 h 2027618"/>
                  <a:gd name="connsiteX2" fmla="*/ 481624 w 1517621"/>
                  <a:gd name="connsiteY2" fmla="*/ 91702 h 2027618"/>
                  <a:gd name="connsiteX3" fmla="*/ 37684 w 1517621"/>
                  <a:gd name="connsiteY3" fmla="*/ 224119 h 2027618"/>
                  <a:gd name="connsiteX4" fmla="*/ 66072 w 1517621"/>
                  <a:gd name="connsiteY4" fmla="*/ 2023783 h 2027618"/>
                  <a:gd name="connsiteX5" fmla="*/ 1475586 w 1517621"/>
                  <a:gd name="connsiteY5" fmla="*/ 1562940 h 2027618"/>
                  <a:gd name="connsiteX6" fmla="*/ 1487259 w 1517621"/>
                  <a:gd name="connsiteY6" fmla="*/ 706531 h 2027618"/>
                  <a:gd name="connsiteX7" fmla="*/ 1492488 w 1517621"/>
                  <a:gd name="connsiteY7" fmla="*/ 503984 h 2027618"/>
                  <a:gd name="connsiteX0" fmla="*/ 1508525 w 1533658"/>
                  <a:gd name="connsiteY0" fmla="*/ 503984 h 1974298"/>
                  <a:gd name="connsiteX1" fmla="*/ 1524401 w 1533658"/>
                  <a:gd name="connsiteY1" fmla="*/ 0 h 1974298"/>
                  <a:gd name="connsiteX2" fmla="*/ 497661 w 1533658"/>
                  <a:gd name="connsiteY2" fmla="*/ 91702 h 1974298"/>
                  <a:gd name="connsiteX3" fmla="*/ 53721 w 1533658"/>
                  <a:gd name="connsiteY3" fmla="*/ 224119 h 1974298"/>
                  <a:gd name="connsiteX4" fmla="*/ 55121 w 1533658"/>
                  <a:gd name="connsiteY4" fmla="*/ 1969808 h 1974298"/>
                  <a:gd name="connsiteX5" fmla="*/ 1491623 w 1533658"/>
                  <a:gd name="connsiteY5" fmla="*/ 1562940 h 1974298"/>
                  <a:gd name="connsiteX6" fmla="*/ 1503296 w 1533658"/>
                  <a:gd name="connsiteY6" fmla="*/ 706531 h 1974298"/>
                  <a:gd name="connsiteX7" fmla="*/ 1508525 w 1533658"/>
                  <a:gd name="connsiteY7" fmla="*/ 503984 h 1974298"/>
                  <a:gd name="connsiteX0" fmla="*/ 1508525 w 1533658"/>
                  <a:gd name="connsiteY0" fmla="*/ 503984 h 2026645"/>
                  <a:gd name="connsiteX1" fmla="*/ 1524401 w 1533658"/>
                  <a:gd name="connsiteY1" fmla="*/ 0 h 2026645"/>
                  <a:gd name="connsiteX2" fmla="*/ 497661 w 1533658"/>
                  <a:gd name="connsiteY2" fmla="*/ 91702 h 2026645"/>
                  <a:gd name="connsiteX3" fmla="*/ 53721 w 1533658"/>
                  <a:gd name="connsiteY3" fmla="*/ 224119 h 2026645"/>
                  <a:gd name="connsiteX4" fmla="*/ 55121 w 1533658"/>
                  <a:gd name="connsiteY4" fmla="*/ 1969808 h 2026645"/>
                  <a:gd name="connsiteX5" fmla="*/ 1491623 w 1533658"/>
                  <a:gd name="connsiteY5" fmla="*/ 1562940 h 2026645"/>
                  <a:gd name="connsiteX6" fmla="*/ 1503296 w 1533658"/>
                  <a:gd name="connsiteY6" fmla="*/ 706531 h 2026645"/>
                  <a:gd name="connsiteX7" fmla="*/ 1508525 w 1533658"/>
                  <a:gd name="connsiteY7" fmla="*/ 503984 h 2026645"/>
                  <a:gd name="connsiteX0" fmla="*/ 1508525 w 1511834"/>
                  <a:gd name="connsiteY0" fmla="*/ 494459 h 2017120"/>
                  <a:gd name="connsiteX1" fmla="*/ 1383114 w 1511834"/>
                  <a:gd name="connsiteY1" fmla="*/ 0 h 2017120"/>
                  <a:gd name="connsiteX2" fmla="*/ 497661 w 1511834"/>
                  <a:gd name="connsiteY2" fmla="*/ 82177 h 2017120"/>
                  <a:gd name="connsiteX3" fmla="*/ 53721 w 1511834"/>
                  <a:gd name="connsiteY3" fmla="*/ 214594 h 2017120"/>
                  <a:gd name="connsiteX4" fmla="*/ 55121 w 1511834"/>
                  <a:gd name="connsiteY4" fmla="*/ 1960283 h 2017120"/>
                  <a:gd name="connsiteX5" fmla="*/ 1491623 w 1511834"/>
                  <a:gd name="connsiteY5" fmla="*/ 1553415 h 2017120"/>
                  <a:gd name="connsiteX6" fmla="*/ 1503296 w 1511834"/>
                  <a:gd name="connsiteY6" fmla="*/ 697006 h 2017120"/>
                  <a:gd name="connsiteX7" fmla="*/ 1508525 w 1511834"/>
                  <a:gd name="connsiteY7" fmla="*/ 494459 h 2017120"/>
                  <a:gd name="connsiteX0" fmla="*/ 1508525 w 1511834"/>
                  <a:gd name="connsiteY0" fmla="*/ 534945 h 2057606"/>
                  <a:gd name="connsiteX1" fmla="*/ 1383114 w 1511834"/>
                  <a:gd name="connsiteY1" fmla="*/ 40486 h 2057606"/>
                  <a:gd name="connsiteX2" fmla="*/ 1377733 w 1511834"/>
                  <a:gd name="connsiteY2" fmla="*/ 38828 h 2057606"/>
                  <a:gd name="connsiteX3" fmla="*/ 497661 w 1511834"/>
                  <a:gd name="connsiteY3" fmla="*/ 122663 h 2057606"/>
                  <a:gd name="connsiteX4" fmla="*/ 53721 w 1511834"/>
                  <a:gd name="connsiteY4" fmla="*/ 255080 h 2057606"/>
                  <a:gd name="connsiteX5" fmla="*/ 55121 w 1511834"/>
                  <a:gd name="connsiteY5" fmla="*/ 2000769 h 2057606"/>
                  <a:gd name="connsiteX6" fmla="*/ 1491623 w 1511834"/>
                  <a:gd name="connsiteY6" fmla="*/ 1593901 h 2057606"/>
                  <a:gd name="connsiteX7" fmla="*/ 1503296 w 1511834"/>
                  <a:gd name="connsiteY7" fmla="*/ 737492 h 2057606"/>
                  <a:gd name="connsiteX8" fmla="*/ 1508525 w 1511834"/>
                  <a:gd name="connsiteY8" fmla="*/ 534945 h 2057606"/>
                  <a:gd name="connsiteX0" fmla="*/ 1508525 w 1518647"/>
                  <a:gd name="connsiteY0" fmla="*/ 519977 h 2042638"/>
                  <a:gd name="connsiteX1" fmla="*/ 1383114 w 1518647"/>
                  <a:gd name="connsiteY1" fmla="*/ 25518 h 2042638"/>
                  <a:gd name="connsiteX2" fmla="*/ 1472983 w 1518647"/>
                  <a:gd name="connsiteY2" fmla="*/ 100060 h 2042638"/>
                  <a:gd name="connsiteX3" fmla="*/ 497661 w 1518647"/>
                  <a:gd name="connsiteY3" fmla="*/ 107695 h 2042638"/>
                  <a:gd name="connsiteX4" fmla="*/ 53721 w 1518647"/>
                  <a:gd name="connsiteY4" fmla="*/ 240112 h 2042638"/>
                  <a:gd name="connsiteX5" fmla="*/ 55121 w 1518647"/>
                  <a:gd name="connsiteY5" fmla="*/ 1985801 h 2042638"/>
                  <a:gd name="connsiteX6" fmla="*/ 1491623 w 1518647"/>
                  <a:gd name="connsiteY6" fmla="*/ 1578933 h 2042638"/>
                  <a:gd name="connsiteX7" fmla="*/ 1503296 w 1518647"/>
                  <a:gd name="connsiteY7" fmla="*/ 722524 h 2042638"/>
                  <a:gd name="connsiteX8" fmla="*/ 1508525 w 1518647"/>
                  <a:gd name="connsiteY8" fmla="*/ 519977 h 2042638"/>
                  <a:gd name="connsiteX0" fmla="*/ 1508525 w 1511834"/>
                  <a:gd name="connsiteY0" fmla="*/ 550591 h 2073252"/>
                  <a:gd name="connsiteX1" fmla="*/ 1383114 w 1511834"/>
                  <a:gd name="connsiteY1" fmla="*/ 56132 h 2073252"/>
                  <a:gd name="connsiteX2" fmla="*/ 1355508 w 1511834"/>
                  <a:gd name="connsiteY2" fmla="*/ 16374 h 2073252"/>
                  <a:gd name="connsiteX3" fmla="*/ 497661 w 1511834"/>
                  <a:gd name="connsiteY3" fmla="*/ 138309 h 2073252"/>
                  <a:gd name="connsiteX4" fmla="*/ 53721 w 1511834"/>
                  <a:gd name="connsiteY4" fmla="*/ 270726 h 2073252"/>
                  <a:gd name="connsiteX5" fmla="*/ 55121 w 1511834"/>
                  <a:gd name="connsiteY5" fmla="*/ 2016415 h 2073252"/>
                  <a:gd name="connsiteX6" fmla="*/ 1491623 w 1511834"/>
                  <a:gd name="connsiteY6" fmla="*/ 1609547 h 2073252"/>
                  <a:gd name="connsiteX7" fmla="*/ 1503296 w 1511834"/>
                  <a:gd name="connsiteY7" fmla="*/ 753138 h 2073252"/>
                  <a:gd name="connsiteX8" fmla="*/ 1508525 w 1511834"/>
                  <a:gd name="connsiteY8" fmla="*/ 550591 h 2073252"/>
                  <a:gd name="connsiteX0" fmla="*/ 1508525 w 1538324"/>
                  <a:gd name="connsiteY0" fmla="*/ 537149 h 2059810"/>
                  <a:gd name="connsiteX1" fmla="*/ 1530752 w 1538324"/>
                  <a:gd name="connsiteY1" fmla="*/ 106190 h 2059810"/>
                  <a:gd name="connsiteX2" fmla="*/ 1355508 w 1538324"/>
                  <a:gd name="connsiteY2" fmla="*/ 2932 h 2059810"/>
                  <a:gd name="connsiteX3" fmla="*/ 497661 w 1538324"/>
                  <a:gd name="connsiteY3" fmla="*/ 124867 h 2059810"/>
                  <a:gd name="connsiteX4" fmla="*/ 53721 w 1538324"/>
                  <a:gd name="connsiteY4" fmla="*/ 257284 h 2059810"/>
                  <a:gd name="connsiteX5" fmla="*/ 55121 w 1538324"/>
                  <a:gd name="connsiteY5" fmla="*/ 2002973 h 2059810"/>
                  <a:gd name="connsiteX6" fmla="*/ 1491623 w 1538324"/>
                  <a:gd name="connsiteY6" fmla="*/ 1596105 h 2059810"/>
                  <a:gd name="connsiteX7" fmla="*/ 1503296 w 1538324"/>
                  <a:gd name="connsiteY7" fmla="*/ 739696 h 2059810"/>
                  <a:gd name="connsiteX8" fmla="*/ 1508525 w 1538324"/>
                  <a:gd name="connsiteY8" fmla="*/ 537149 h 2059810"/>
                  <a:gd name="connsiteX0" fmla="*/ 1508525 w 1538324"/>
                  <a:gd name="connsiteY0" fmla="*/ 504956 h 2027617"/>
                  <a:gd name="connsiteX1" fmla="*/ 1530752 w 1538324"/>
                  <a:gd name="connsiteY1" fmla="*/ 73997 h 2027617"/>
                  <a:gd name="connsiteX2" fmla="*/ 1376145 w 1538324"/>
                  <a:gd name="connsiteY2" fmla="*/ 7252 h 2027617"/>
                  <a:gd name="connsiteX3" fmla="*/ 497661 w 1538324"/>
                  <a:gd name="connsiteY3" fmla="*/ 92674 h 2027617"/>
                  <a:gd name="connsiteX4" fmla="*/ 53721 w 1538324"/>
                  <a:gd name="connsiteY4" fmla="*/ 225091 h 2027617"/>
                  <a:gd name="connsiteX5" fmla="*/ 55121 w 1538324"/>
                  <a:gd name="connsiteY5" fmla="*/ 1970780 h 2027617"/>
                  <a:gd name="connsiteX6" fmla="*/ 1491623 w 1538324"/>
                  <a:gd name="connsiteY6" fmla="*/ 1563912 h 2027617"/>
                  <a:gd name="connsiteX7" fmla="*/ 1503296 w 1538324"/>
                  <a:gd name="connsiteY7" fmla="*/ 707503 h 2027617"/>
                  <a:gd name="connsiteX8" fmla="*/ 1508525 w 1538324"/>
                  <a:gd name="connsiteY8" fmla="*/ 504956 h 2027617"/>
                  <a:gd name="connsiteX0" fmla="*/ 1508525 w 1538324"/>
                  <a:gd name="connsiteY0" fmla="*/ 497704 h 2020365"/>
                  <a:gd name="connsiteX1" fmla="*/ 1530752 w 1538324"/>
                  <a:gd name="connsiteY1" fmla="*/ 66745 h 2020365"/>
                  <a:gd name="connsiteX2" fmla="*/ 1376145 w 1538324"/>
                  <a:gd name="connsiteY2" fmla="*/ 0 h 2020365"/>
                  <a:gd name="connsiteX3" fmla="*/ 497661 w 1538324"/>
                  <a:gd name="connsiteY3" fmla="*/ 85422 h 2020365"/>
                  <a:gd name="connsiteX4" fmla="*/ 53721 w 1538324"/>
                  <a:gd name="connsiteY4" fmla="*/ 217839 h 2020365"/>
                  <a:gd name="connsiteX5" fmla="*/ 55121 w 1538324"/>
                  <a:gd name="connsiteY5" fmla="*/ 1963528 h 2020365"/>
                  <a:gd name="connsiteX6" fmla="*/ 1491623 w 1538324"/>
                  <a:gd name="connsiteY6" fmla="*/ 1556660 h 2020365"/>
                  <a:gd name="connsiteX7" fmla="*/ 1503296 w 1538324"/>
                  <a:gd name="connsiteY7" fmla="*/ 700251 h 2020365"/>
                  <a:gd name="connsiteX8" fmla="*/ 1508525 w 1538324"/>
                  <a:gd name="connsiteY8" fmla="*/ 497704 h 2020365"/>
                  <a:gd name="connsiteX0" fmla="*/ 1508525 w 1538324"/>
                  <a:gd name="connsiteY0" fmla="*/ 497704 h 2020365"/>
                  <a:gd name="connsiteX1" fmla="*/ 1530752 w 1538324"/>
                  <a:gd name="connsiteY1" fmla="*/ 66745 h 2020365"/>
                  <a:gd name="connsiteX2" fmla="*/ 1376145 w 1538324"/>
                  <a:gd name="connsiteY2" fmla="*/ 0 h 2020365"/>
                  <a:gd name="connsiteX3" fmla="*/ 497661 w 1538324"/>
                  <a:gd name="connsiteY3" fmla="*/ 85422 h 2020365"/>
                  <a:gd name="connsiteX4" fmla="*/ 53721 w 1538324"/>
                  <a:gd name="connsiteY4" fmla="*/ 217839 h 2020365"/>
                  <a:gd name="connsiteX5" fmla="*/ 55121 w 1538324"/>
                  <a:gd name="connsiteY5" fmla="*/ 1963528 h 2020365"/>
                  <a:gd name="connsiteX6" fmla="*/ 1491623 w 1538324"/>
                  <a:gd name="connsiteY6" fmla="*/ 1556660 h 2020365"/>
                  <a:gd name="connsiteX7" fmla="*/ 1503296 w 1538324"/>
                  <a:gd name="connsiteY7" fmla="*/ 700251 h 2020365"/>
                  <a:gd name="connsiteX8" fmla="*/ 1508525 w 1538324"/>
                  <a:gd name="connsiteY8" fmla="*/ 497704 h 2020365"/>
                  <a:gd name="connsiteX0" fmla="*/ 1508525 w 1538324"/>
                  <a:gd name="connsiteY0" fmla="*/ 497704 h 2020365"/>
                  <a:gd name="connsiteX1" fmla="*/ 1530752 w 1538324"/>
                  <a:gd name="connsiteY1" fmla="*/ 66745 h 2020365"/>
                  <a:gd name="connsiteX2" fmla="*/ 1376145 w 1538324"/>
                  <a:gd name="connsiteY2" fmla="*/ 0 h 2020365"/>
                  <a:gd name="connsiteX3" fmla="*/ 497661 w 1538324"/>
                  <a:gd name="connsiteY3" fmla="*/ 85422 h 2020365"/>
                  <a:gd name="connsiteX4" fmla="*/ 53721 w 1538324"/>
                  <a:gd name="connsiteY4" fmla="*/ 217839 h 2020365"/>
                  <a:gd name="connsiteX5" fmla="*/ 55121 w 1538324"/>
                  <a:gd name="connsiteY5" fmla="*/ 1963528 h 2020365"/>
                  <a:gd name="connsiteX6" fmla="*/ 1491623 w 1538324"/>
                  <a:gd name="connsiteY6" fmla="*/ 1556660 h 2020365"/>
                  <a:gd name="connsiteX7" fmla="*/ 1503296 w 1538324"/>
                  <a:gd name="connsiteY7" fmla="*/ 700251 h 2020365"/>
                  <a:gd name="connsiteX8" fmla="*/ 1508525 w 1538324"/>
                  <a:gd name="connsiteY8" fmla="*/ 497704 h 2020365"/>
                  <a:gd name="connsiteX0" fmla="*/ 1508525 w 1538324"/>
                  <a:gd name="connsiteY0" fmla="*/ 497704 h 2020365"/>
                  <a:gd name="connsiteX1" fmla="*/ 1530752 w 1538324"/>
                  <a:gd name="connsiteY1" fmla="*/ 66745 h 2020365"/>
                  <a:gd name="connsiteX2" fmla="*/ 1376145 w 1538324"/>
                  <a:gd name="connsiteY2" fmla="*/ 0 h 2020365"/>
                  <a:gd name="connsiteX3" fmla="*/ 497661 w 1538324"/>
                  <a:gd name="connsiteY3" fmla="*/ 85422 h 2020365"/>
                  <a:gd name="connsiteX4" fmla="*/ 53721 w 1538324"/>
                  <a:gd name="connsiteY4" fmla="*/ 217839 h 2020365"/>
                  <a:gd name="connsiteX5" fmla="*/ 55121 w 1538324"/>
                  <a:gd name="connsiteY5" fmla="*/ 1963528 h 2020365"/>
                  <a:gd name="connsiteX6" fmla="*/ 1491623 w 1538324"/>
                  <a:gd name="connsiteY6" fmla="*/ 1556660 h 2020365"/>
                  <a:gd name="connsiteX7" fmla="*/ 1503296 w 1538324"/>
                  <a:gd name="connsiteY7" fmla="*/ 700251 h 2020365"/>
                  <a:gd name="connsiteX8" fmla="*/ 1508525 w 1538324"/>
                  <a:gd name="connsiteY8" fmla="*/ 497704 h 2020365"/>
                  <a:gd name="connsiteX0" fmla="*/ 1503296 w 1536660"/>
                  <a:gd name="connsiteY0" fmla="*/ 700251 h 2020365"/>
                  <a:gd name="connsiteX1" fmla="*/ 1530752 w 1536660"/>
                  <a:gd name="connsiteY1" fmla="*/ 66745 h 2020365"/>
                  <a:gd name="connsiteX2" fmla="*/ 1376145 w 1536660"/>
                  <a:gd name="connsiteY2" fmla="*/ 0 h 2020365"/>
                  <a:gd name="connsiteX3" fmla="*/ 497661 w 1536660"/>
                  <a:gd name="connsiteY3" fmla="*/ 85422 h 2020365"/>
                  <a:gd name="connsiteX4" fmla="*/ 53721 w 1536660"/>
                  <a:gd name="connsiteY4" fmla="*/ 217839 h 2020365"/>
                  <a:gd name="connsiteX5" fmla="*/ 55121 w 1536660"/>
                  <a:gd name="connsiteY5" fmla="*/ 1963528 h 2020365"/>
                  <a:gd name="connsiteX6" fmla="*/ 1491623 w 1536660"/>
                  <a:gd name="connsiteY6" fmla="*/ 1556660 h 2020365"/>
                  <a:gd name="connsiteX7" fmla="*/ 1503296 w 1536660"/>
                  <a:gd name="connsiteY7" fmla="*/ 700251 h 2020365"/>
                  <a:gd name="connsiteX0" fmla="*/ 1491623 w 1617265"/>
                  <a:gd name="connsiteY0" fmla="*/ 1556660 h 2020365"/>
                  <a:gd name="connsiteX1" fmla="*/ 1530752 w 1617265"/>
                  <a:gd name="connsiteY1" fmla="*/ 66745 h 2020365"/>
                  <a:gd name="connsiteX2" fmla="*/ 1376145 w 1617265"/>
                  <a:gd name="connsiteY2" fmla="*/ 0 h 2020365"/>
                  <a:gd name="connsiteX3" fmla="*/ 497661 w 1617265"/>
                  <a:gd name="connsiteY3" fmla="*/ 85422 h 2020365"/>
                  <a:gd name="connsiteX4" fmla="*/ 53721 w 1617265"/>
                  <a:gd name="connsiteY4" fmla="*/ 217839 h 2020365"/>
                  <a:gd name="connsiteX5" fmla="*/ 55121 w 1617265"/>
                  <a:gd name="connsiteY5" fmla="*/ 1963528 h 2020365"/>
                  <a:gd name="connsiteX6" fmla="*/ 1491623 w 1617265"/>
                  <a:gd name="connsiteY6" fmla="*/ 1556660 h 2020365"/>
                  <a:gd name="connsiteX0" fmla="*/ 1491623 w 1555268"/>
                  <a:gd name="connsiteY0" fmla="*/ 1556660 h 2020365"/>
                  <a:gd name="connsiteX1" fmla="*/ 1530752 w 1555268"/>
                  <a:gd name="connsiteY1" fmla="*/ 66745 h 2020365"/>
                  <a:gd name="connsiteX2" fmla="*/ 1376145 w 1555268"/>
                  <a:gd name="connsiteY2" fmla="*/ 0 h 2020365"/>
                  <a:gd name="connsiteX3" fmla="*/ 497661 w 1555268"/>
                  <a:gd name="connsiteY3" fmla="*/ 85422 h 2020365"/>
                  <a:gd name="connsiteX4" fmla="*/ 53721 w 1555268"/>
                  <a:gd name="connsiteY4" fmla="*/ 217839 h 2020365"/>
                  <a:gd name="connsiteX5" fmla="*/ 55121 w 1555268"/>
                  <a:gd name="connsiteY5" fmla="*/ 1963528 h 2020365"/>
                  <a:gd name="connsiteX6" fmla="*/ 1491623 w 1555268"/>
                  <a:gd name="connsiteY6" fmla="*/ 1556660 h 2020365"/>
                  <a:gd name="connsiteX0" fmla="*/ 1491623 w 1544927"/>
                  <a:gd name="connsiteY0" fmla="*/ 1556660 h 2020365"/>
                  <a:gd name="connsiteX1" fmla="*/ 1530752 w 1544927"/>
                  <a:gd name="connsiteY1" fmla="*/ 66745 h 2020365"/>
                  <a:gd name="connsiteX2" fmla="*/ 1376145 w 1544927"/>
                  <a:gd name="connsiteY2" fmla="*/ 0 h 2020365"/>
                  <a:gd name="connsiteX3" fmla="*/ 497661 w 1544927"/>
                  <a:gd name="connsiteY3" fmla="*/ 85422 h 2020365"/>
                  <a:gd name="connsiteX4" fmla="*/ 53721 w 1544927"/>
                  <a:gd name="connsiteY4" fmla="*/ 217839 h 2020365"/>
                  <a:gd name="connsiteX5" fmla="*/ 55121 w 1544927"/>
                  <a:gd name="connsiteY5" fmla="*/ 1963528 h 2020365"/>
                  <a:gd name="connsiteX6" fmla="*/ 1491623 w 1544927"/>
                  <a:gd name="connsiteY6" fmla="*/ 1556660 h 2020365"/>
                  <a:gd name="connsiteX0" fmla="*/ 1491623 w 1542702"/>
                  <a:gd name="connsiteY0" fmla="*/ 1556660 h 2020365"/>
                  <a:gd name="connsiteX1" fmla="*/ 1530752 w 1542702"/>
                  <a:gd name="connsiteY1" fmla="*/ 66745 h 2020365"/>
                  <a:gd name="connsiteX2" fmla="*/ 1376145 w 1542702"/>
                  <a:gd name="connsiteY2" fmla="*/ 0 h 2020365"/>
                  <a:gd name="connsiteX3" fmla="*/ 497661 w 1542702"/>
                  <a:gd name="connsiteY3" fmla="*/ 85422 h 2020365"/>
                  <a:gd name="connsiteX4" fmla="*/ 53721 w 1542702"/>
                  <a:gd name="connsiteY4" fmla="*/ 217839 h 2020365"/>
                  <a:gd name="connsiteX5" fmla="*/ 55121 w 1542702"/>
                  <a:gd name="connsiteY5" fmla="*/ 1963528 h 2020365"/>
                  <a:gd name="connsiteX6" fmla="*/ 1491623 w 1542702"/>
                  <a:gd name="connsiteY6" fmla="*/ 1556660 h 2020365"/>
                  <a:gd name="connsiteX0" fmla="*/ 1491623 w 1596395"/>
                  <a:gd name="connsiteY0" fmla="*/ 1556660 h 2020365"/>
                  <a:gd name="connsiteX1" fmla="*/ 1376145 w 1596395"/>
                  <a:gd name="connsiteY1" fmla="*/ 0 h 2020365"/>
                  <a:gd name="connsiteX2" fmla="*/ 497661 w 1596395"/>
                  <a:gd name="connsiteY2" fmla="*/ 85422 h 2020365"/>
                  <a:gd name="connsiteX3" fmla="*/ 53721 w 1596395"/>
                  <a:gd name="connsiteY3" fmla="*/ 217839 h 2020365"/>
                  <a:gd name="connsiteX4" fmla="*/ 55121 w 1596395"/>
                  <a:gd name="connsiteY4" fmla="*/ 1963528 h 2020365"/>
                  <a:gd name="connsiteX5" fmla="*/ 1491623 w 1596395"/>
                  <a:gd name="connsiteY5" fmla="*/ 1556660 h 2020365"/>
                  <a:gd name="connsiteX0" fmla="*/ 1491623 w 1656518"/>
                  <a:gd name="connsiteY0" fmla="*/ 1566185 h 2029890"/>
                  <a:gd name="connsiteX1" fmla="*/ 1531720 w 1656518"/>
                  <a:gd name="connsiteY1" fmla="*/ 0 h 2029890"/>
                  <a:gd name="connsiteX2" fmla="*/ 497661 w 1656518"/>
                  <a:gd name="connsiteY2" fmla="*/ 94947 h 2029890"/>
                  <a:gd name="connsiteX3" fmla="*/ 53721 w 1656518"/>
                  <a:gd name="connsiteY3" fmla="*/ 227364 h 2029890"/>
                  <a:gd name="connsiteX4" fmla="*/ 55121 w 1656518"/>
                  <a:gd name="connsiteY4" fmla="*/ 1973053 h 2029890"/>
                  <a:gd name="connsiteX5" fmla="*/ 1491623 w 1656518"/>
                  <a:gd name="connsiteY5" fmla="*/ 1566185 h 2029890"/>
                  <a:gd name="connsiteX0" fmla="*/ 1491623 w 1597479"/>
                  <a:gd name="connsiteY0" fmla="*/ 1566185 h 2029890"/>
                  <a:gd name="connsiteX1" fmla="*/ 1531720 w 1597479"/>
                  <a:gd name="connsiteY1" fmla="*/ 0 h 2029890"/>
                  <a:gd name="connsiteX2" fmla="*/ 497661 w 1597479"/>
                  <a:gd name="connsiteY2" fmla="*/ 94947 h 2029890"/>
                  <a:gd name="connsiteX3" fmla="*/ 53721 w 1597479"/>
                  <a:gd name="connsiteY3" fmla="*/ 227364 h 2029890"/>
                  <a:gd name="connsiteX4" fmla="*/ 55121 w 1597479"/>
                  <a:gd name="connsiteY4" fmla="*/ 1973053 h 2029890"/>
                  <a:gd name="connsiteX5" fmla="*/ 1491623 w 1597479"/>
                  <a:gd name="connsiteY5" fmla="*/ 1566185 h 2029890"/>
                  <a:gd name="connsiteX0" fmla="*/ 1491623 w 1531720"/>
                  <a:gd name="connsiteY0" fmla="*/ 1566185 h 2029890"/>
                  <a:gd name="connsiteX1" fmla="*/ 1531720 w 1531720"/>
                  <a:gd name="connsiteY1" fmla="*/ 0 h 2029890"/>
                  <a:gd name="connsiteX2" fmla="*/ 497661 w 1531720"/>
                  <a:gd name="connsiteY2" fmla="*/ 94947 h 2029890"/>
                  <a:gd name="connsiteX3" fmla="*/ 53721 w 1531720"/>
                  <a:gd name="connsiteY3" fmla="*/ 227364 h 2029890"/>
                  <a:gd name="connsiteX4" fmla="*/ 55121 w 1531720"/>
                  <a:gd name="connsiteY4" fmla="*/ 1973053 h 2029890"/>
                  <a:gd name="connsiteX5" fmla="*/ 1491623 w 1531720"/>
                  <a:gd name="connsiteY5" fmla="*/ 1566185 h 2029890"/>
                  <a:gd name="connsiteX0" fmla="*/ 1491623 w 1531720"/>
                  <a:gd name="connsiteY0" fmla="*/ 1566185 h 2087786"/>
                  <a:gd name="connsiteX1" fmla="*/ 1531720 w 1531720"/>
                  <a:gd name="connsiteY1" fmla="*/ 0 h 2087786"/>
                  <a:gd name="connsiteX2" fmla="*/ 497661 w 1531720"/>
                  <a:gd name="connsiteY2" fmla="*/ 94947 h 2087786"/>
                  <a:gd name="connsiteX3" fmla="*/ 53721 w 1531720"/>
                  <a:gd name="connsiteY3" fmla="*/ 227364 h 2087786"/>
                  <a:gd name="connsiteX4" fmla="*/ 55121 w 1531720"/>
                  <a:gd name="connsiteY4" fmla="*/ 1973053 h 2087786"/>
                  <a:gd name="connsiteX5" fmla="*/ 713132 w 1531720"/>
                  <a:gd name="connsiteY5" fmla="*/ 1881803 h 2087786"/>
                  <a:gd name="connsiteX6" fmla="*/ 1491623 w 1531720"/>
                  <a:gd name="connsiteY6" fmla="*/ 1566185 h 2087786"/>
                  <a:gd name="connsiteX0" fmla="*/ 1491623 w 1531720"/>
                  <a:gd name="connsiteY0" fmla="*/ 1566185 h 2038208"/>
                  <a:gd name="connsiteX1" fmla="*/ 1531720 w 1531720"/>
                  <a:gd name="connsiteY1" fmla="*/ 0 h 2038208"/>
                  <a:gd name="connsiteX2" fmla="*/ 497661 w 1531720"/>
                  <a:gd name="connsiteY2" fmla="*/ 94947 h 2038208"/>
                  <a:gd name="connsiteX3" fmla="*/ 53721 w 1531720"/>
                  <a:gd name="connsiteY3" fmla="*/ 227364 h 2038208"/>
                  <a:gd name="connsiteX4" fmla="*/ 55121 w 1531720"/>
                  <a:gd name="connsiteY4" fmla="*/ 1973053 h 2038208"/>
                  <a:gd name="connsiteX5" fmla="*/ 713132 w 1531720"/>
                  <a:gd name="connsiteY5" fmla="*/ 1881803 h 2038208"/>
                  <a:gd name="connsiteX6" fmla="*/ 1491623 w 1531720"/>
                  <a:gd name="connsiteY6" fmla="*/ 1566185 h 2038208"/>
                  <a:gd name="connsiteX0" fmla="*/ 1491623 w 1531720"/>
                  <a:gd name="connsiteY0" fmla="*/ 1566185 h 2069472"/>
                  <a:gd name="connsiteX1" fmla="*/ 1531720 w 1531720"/>
                  <a:gd name="connsiteY1" fmla="*/ 0 h 2069472"/>
                  <a:gd name="connsiteX2" fmla="*/ 497661 w 1531720"/>
                  <a:gd name="connsiteY2" fmla="*/ 94947 h 2069472"/>
                  <a:gd name="connsiteX3" fmla="*/ 53721 w 1531720"/>
                  <a:gd name="connsiteY3" fmla="*/ 227364 h 2069472"/>
                  <a:gd name="connsiteX4" fmla="*/ 55121 w 1531720"/>
                  <a:gd name="connsiteY4" fmla="*/ 1973053 h 2069472"/>
                  <a:gd name="connsiteX5" fmla="*/ 467069 w 1531720"/>
                  <a:gd name="connsiteY5" fmla="*/ 1846878 h 2069472"/>
                  <a:gd name="connsiteX6" fmla="*/ 713132 w 1531720"/>
                  <a:gd name="connsiteY6" fmla="*/ 1881803 h 2069472"/>
                  <a:gd name="connsiteX7" fmla="*/ 1491623 w 1531720"/>
                  <a:gd name="connsiteY7" fmla="*/ 1566185 h 2069472"/>
                  <a:gd name="connsiteX0" fmla="*/ 1491623 w 1531720"/>
                  <a:gd name="connsiteY0" fmla="*/ 1566185 h 2093317"/>
                  <a:gd name="connsiteX1" fmla="*/ 1531720 w 1531720"/>
                  <a:gd name="connsiteY1" fmla="*/ 0 h 2093317"/>
                  <a:gd name="connsiteX2" fmla="*/ 497661 w 1531720"/>
                  <a:gd name="connsiteY2" fmla="*/ 94947 h 2093317"/>
                  <a:gd name="connsiteX3" fmla="*/ 53721 w 1531720"/>
                  <a:gd name="connsiteY3" fmla="*/ 227364 h 2093317"/>
                  <a:gd name="connsiteX4" fmla="*/ 55121 w 1531720"/>
                  <a:gd name="connsiteY4" fmla="*/ 1973053 h 2093317"/>
                  <a:gd name="connsiteX5" fmla="*/ 500406 w 1531720"/>
                  <a:gd name="connsiteY5" fmla="*/ 1961178 h 2093317"/>
                  <a:gd name="connsiteX6" fmla="*/ 713132 w 1531720"/>
                  <a:gd name="connsiteY6" fmla="*/ 1881803 h 2093317"/>
                  <a:gd name="connsiteX7" fmla="*/ 1491623 w 1531720"/>
                  <a:gd name="connsiteY7" fmla="*/ 1566185 h 2093317"/>
                  <a:gd name="connsiteX0" fmla="*/ 1491623 w 1531720"/>
                  <a:gd name="connsiteY0" fmla="*/ 1566185 h 2093317"/>
                  <a:gd name="connsiteX1" fmla="*/ 1531720 w 1531720"/>
                  <a:gd name="connsiteY1" fmla="*/ 0 h 2093317"/>
                  <a:gd name="connsiteX2" fmla="*/ 497661 w 1531720"/>
                  <a:gd name="connsiteY2" fmla="*/ 94947 h 2093317"/>
                  <a:gd name="connsiteX3" fmla="*/ 53721 w 1531720"/>
                  <a:gd name="connsiteY3" fmla="*/ 227364 h 2093317"/>
                  <a:gd name="connsiteX4" fmla="*/ 55121 w 1531720"/>
                  <a:gd name="connsiteY4" fmla="*/ 1973053 h 2093317"/>
                  <a:gd name="connsiteX5" fmla="*/ 500406 w 1531720"/>
                  <a:gd name="connsiteY5" fmla="*/ 1961178 h 2093317"/>
                  <a:gd name="connsiteX6" fmla="*/ 713132 w 1531720"/>
                  <a:gd name="connsiteY6" fmla="*/ 1881803 h 2093317"/>
                  <a:gd name="connsiteX7" fmla="*/ 1491623 w 1531720"/>
                  <a:gd name="connsiteY7" fmla="*/ 1566185 h 2093317"/>
                  <a:gd name="connsiteX0" fmla="*/ 1491623 w 1531720"/>
                  <a:gd name="connsiteY0" fmla="*/ 1566185 h 2093317"/>
                  <a:gd name="connsiteX1" fmla="*/ 1531720 w 1531720"/>
                  <a:gd name="connsiteY1" fmla="*/ 0 h 2093317"/>
                  <a:gd name="connsiteX2" fmla="*/ 497661 w 1531720"/>
                  <a:gd name="connsiteY2" fmla="*/ 94947 h 2093317"/>
                  <a:gd name="connsiteX3" fmla="*/ 53721 w 1531720"/>
                  <a:gd name="connsiteY3" fmla="*/ 227364 h 2093317"/>
                  <a:gd name="connsiteX4" fmla="*/ 55121 w 1531720"/>
                  <a:gd name="connsiteY4" fmla="*/ 1973053 h 2093317"/>
                  <a:gd name="connsiteX5" fmla="*/ 500406 w 1531720"/>
                  <a:gd name="connsiteY5" fmla="*/ 1961178 h 2093317"/>
                  <a:gd name="connsiteX6" fmla="*/ 713132 w 1531720"/>
                  <a:gd name="connsiteY6" fmla="*/ 1881803 h 2093317"/>
                  <a:gd name="connsiteX7" fmla="*/ 1491623 w 1531720"/>
                  <a:gd name="connsiteY7" fmla="*/ 1566185 h 2093317"/>
                  <a:gd name="connsiteX0" fmla="*/ 1491623 w 1531720"/>
                  <a:gd name="connsiteY0" fmla="*/ 1566185 h 2093317"/>
                  <a:gd name="connsiteX1" fmla="*/ 1531720 w 1531720"/>
                  <a:gd name="connsiteY1" fmla="*/ 0 h 2093317"/>
                  <a:gd name="connsiteX2" fmla="*/ 497661 w 1531720"/>
                  <a:gd name="connsiteY2" fmla="*/ 94947 h 2093317"/>
                  <a:gd name="connsiteX3" fmla="*/ 53721 w 1531720"/>
                  <a:gd name="connsiteY3" fmla="*/ 227364 h 2093317"/>
                  <a:gd name="connsiteX4" fmla="*/ 55121 w 1531720"/>
                  <a:gd name="connsiteY4" fmla="*/ 1973053 h 2093317"/>
                  <a:gd name="connsiteX5" fmla="*/ 500406 w 1531720"/>
                  <a:gd name="connsiteY5" fmla="*/ 1961178 h 2093317"/>
                  <a:gd name="connsiteX6" fmla="*/ 713132 w 1531720"/>
                  <a:gd name="connsiteY6" fmla="*/ 1881803 h 2093317"/>
                  <a:gd name="connsiteX7" fmla="*/ 1491623 w 1531720"/>
                  <a:gd name="connsiteY7" fmla="*/ 1566185 h 2093317"/>
                  <a:gd name="connsiteX0" fmla="*/ 1491623 w 1531720"/>
                  <a:gd name="connsiteY0" fmla="*/ 1566185 h 2093317"/>
                  <a:gd name="connsiteX1" fmla="*/ 1531720 w 1531720"/>
                  <a:gd name="connsiteY1" fmla="*/ 0 h 2093317"/>
                  <a:gd name="connsiteX2" fmla="*/ 497661 w 1531720"/>
                  <a:gd name="connsiteY2" fmla="*/ 94947 h 2093317"/>
                  <a:gd name="connsiteX3" fmla="*/ 53721 w 1531720"/>
                  <a:gd name="connsiteY3" fmla="*/ 227364 h 2093317"/>
                  <a:gd name="connsiteX4" fmla="*/ 55121 w 1531720"/>
                  <a:gd name="connsiteY4" fmla="*/ 1973053 h 2093317"/>
                  <a:gd name="connsiteX5" fmla="*/ 500406 w 1531720"/>
                  <a:gd name="connsiteY5" fmla="*/ 1961178 h 2093317"/>
                  <a:gd name="connsiteX6" fmla="*/ 713132 w 1531720"/>
                  <a:gd name="connsiteY6" fmla="*/ 1881803 h 2093317"/>
                  <a:gd name="connsiteX7" fmla="*/ 1491623 w 1531720"/>
                  <a:gd name="connsiteY7" fmla="*/ 1566185 h 2093317"/>
                  <a:gd name="connsiteX0" fmla="*/ 1491623 w 1531720"/>
                  <a:gd name="connsiteY0" fmla="*/ 1566185 h 2093317"/>
                  <a:gd name="connsiteX1" fmla="*/ 1531720 w 1531720"/>
                  <a:gd name="connsiteY1" fmla="*/ 0 h 2093317"/>
                  <a:gd name="connsiteX2" fmla="*/ 497661 w 1531720"/>
                  <a:gd name="connsiteY2" fmla="*/ 94947 h 2093317"/>
                  <a:gd name="connsiteX3" fmla="*/ 53721 w 1531720"/>
                  <a:gd name="connsiteY3" fmla="*/ 227364 h 2093317"/>
                  <a:gd name="connsiteX4" fmla="*/ 55121 w 1531720"/>
                  <a:gd name="connsiteY4" fmla="*/ 1973053 h 2093317"/>
                  <a:gd name="connsiteX5" fmla="*/ 500406 w 1531720"/>
                  <a:gd name="connsiteY5" fmla="*/ 1961178 h 2093317"/>
                  <a:gd name="connsiteX6" fmla="*/ 713132 w 1531720"/>
                  <a:gd name="connsiteY6" fmla="*/ 1881803 h 2093317"/>
                  <a:gd name="connsiteX7" fmla="*/ 1491623 w 1531720"/>
                  <a:gd name="connsiteY7" fmla="*/ 1566185 h 2093317"/>
                  <a:gd name="connsiteX0" fmla="*/ 1491623 w 1531720"/>
                  <a:gd name="connsiteY0" fmla="*/ 1566185 h 2093317"/>
                  <a:gd name="connsiteX1" fmla="*/ 1531720 w 1531720"/>
                  <a:gd name="connsiteY1" fmla="*/ 0 h 2093317"/>
                  <a:gd name="connsiteX2" fmla="*/ 497661 w 1531720"/>
                  <a:gd name="connsiteY2" fmla="*/ 94947 h 2093317"/>
                  <a:gd name="connsiteX3" fmla="*/ 53721 w 1531720"/>
                  <a:gd name="connsiteY3" fmla="*/ 227364 h 2093317"/>
                  <a:gd name="connsiteX4" fmla="*/ 55121 w 1531720"/>
                  <a:gd name="connsiteY4" fmla="*/ 1973053 h 2093317"/>
                  <a:gd name="connsiteX5" fmla="*/ 500406 w 1531720"/>
                  <a:gd name="connsiteY5" fmla="*/ 1961178 h 2093317"/>
                  <a:gd name="connsiteX6" fmla="*/ 713132 w 1531720"/>
                  <a:gd name="connsiteY6" fmla="*/ 1881803 h 2093317"/>
                  <a:gd name="connsiteX7" fmla="*/ 1491623 w 1531720"/>
                  <a:gd name="connsiteY7" fmla="*/ 1566185 h 2093317"/>
                  <a:gd name="connsiteX0" fmla="*/ 1491623 w 1531720"/>
                  <a:gd name="connsiteY0" fmla="*/ 1566185 h 2095458"/>
                  <a:gd name="connsiteX1" fmla="*/ 1531720 w 1531720"/>
                  <a:gd name="connsiteY1" fmla="*/ 0 h 2095458"/>
                  <a:gd name="connsiteX2" fmla="*/ 497661 w 1531720"/>
                  <a:gd name="connsiteY2" fmla="*/ 94947 h 2095458"/>
                  <a:gd name="connsiteX3" fmla="*/ 53721 w 1531720"/>
                  <a:gd name="connsiteY3" fmla="*/ 227364 h 2095458"/>
                  <a:gd name="connsiteX4" fmla="*/ 55121 w 1531720"/>
                  <a:gd name="connsiteY4" fmla="*/ 1973053 h 2095458"/>
                  <a:gd name="connsiteX5" fmla="*/ 500406 w 1531720"/>
                  <a:gd name="connsiteY5" fmla="*/ 1961178 h 2095458"/>
                  <a:gd name="connsiteX6" fmla="*/ 713132 w 1531720"/>
                  <a:gd name="connsiteY6" fmla="*/ 1881803 h 2095458"/>
                  <a:gd name="connsiteX7" fmla="*/ 1491623 w 1531720"/>
                  <a:gd name="connsiteY7" fmla="*/ 1566185 h 2095458"/>
                  <a:gd name="connsiteX0" fmla="*/ 1491623 w 1531720"/>
                  <a:gd name="connsiteY0" fmla="*/ 1566185 h 2032690"/>
                  <a:gd name="connsiteX1" fmla="*/ 1531720 w 1531720"/>
                  <a:gd name="connsiteY1" fmla="*/ 0 h 2032690"/>
                  <a:gd name="connsiteX2" fmla="*/ 497661 w 1531720"/>
                  <a:gd name="connsiteY2" fmla="*/ 94947 h 2032690"/>
                  <a:gd name="connsiteX3" fmla="*/ 53721 w 1531720"/>
                  <a:gd name="connsiteY3" fmla="*/ 227364 h 2032690"/>
                  <a:gd name="connsiteX4" fmla="*/ 55121 w 1531720"/>
                  <a:gd name="connsiteY4" fmla="*/ 1973053 h 2032690"/>
                  <a:gd name="connsiteX5" fmla="*/ 500406 w 1531720"/>
                  <a:gd name="connsiteY5" fmla="*/ 1961178 h 2032690"/>
                  <a:gd name="connsiteX6" fmla="*/ 713132 w 1531720"/>
                  <a:gd name="connsiteY6" fmla="*/ 1881803 h 2032690"/>
                  <a:gd name="connsiteX7" fmla="*/ 1491623 w 1531720"/>
                  <a:gd name="connsiteY7" fmla="*/ 1566185 h 2032690"/>
                  <a:gd name="connsiteX0" fmla="*/ 1491623 w 1531720"/>
                  <a:gd name="connsiteY0" fmla="*/ 1566185 h 2032690"/>
                  <a:gd name="connsiteX1" fmla="*/ 1531720 w 1531720"/>
                  <a:gd name="connsiteY1" fmla="*/ 0 h 2032690"/>
                  <a:gd name="connsiteX2" fmla="*/ 497661 w 1531720"/>
                  <a:gd name="connsiteY2" fmla="*/ 94947 h 2032690"/>
                  <a:gd name="connsiteX3" fmla="*/ 53721 w 1531720"/>
                  <a:gd name="connsiteY3" fmla="*/ 227364 h 2032690"/>
                  <a:gd name="connsiteX4" fmla="*/ 55121 w 1531720"/>
                  <a:gd name="connsiteY4" fmla="*/ 1973053 h 2032690"/>
                  <a:gd name="connsiteX5" fmla="*/ 500406 w 1531720"/>
                  <a:gd name="connsiteY5" fmla="*/ 1961178 h 2032690"/>
                  <a:gd name="connsiteX6" fmla="*/ 713132 w 1531720"/>
                  <a:gd name="connsiteY6" fmla="*/ 1881803 h 2032690"/>
                  <a:gd name="connsiteX7" fmla="*/ 1491623 w 1531720"/>
                  <a:gd name="connsiteY7" fmla="*/ 1566185 h 2032690"/>
                  <a:gd name="connsiteX0" fmla="*/ 1491623 w 1531720"/>
                  <a:gd name="connsiteY0" fmla="*/ 1566185 h 2032690"/>
                  <a:gd name="connsiteX1" fmla="*/ 1531720 w 1531720"/>
                  <a:gd name="connsiteY1" fmla="*/ 0 h 2032690"/>
                  <a:gd name="connsiteX2" fmla="*/ 497661 w 1531720"/>
                  <a:gd name="connsiteY2" fmla="*/ 94947 h 2032690"/>
                  <a:gd name="connsiteX3" fmla="*/ 53721 w 1531720"/>
                  <a:gd name="connsiteY3" fmla="*/ 227364 h 2032690"/>
                  <a:gd name="connsiteX4" fmla="*/ 55121 w 1531720"/>
                  <a:gd name="connsiteY4" fmla="*/ 1973053 h 2032690"/>
                  <a:gd name="connsiteX5" fmla="*/ 500406 w 1531720"/>
                  <a:gd name="connsiteY5" fmla="*/ 1961178 h 2032690"/>
                  <a:gd name="connsiteX6" fmla="*/ 713132 w 1531720"/>
                  <a:gd name="connsiteY6" fmla="*/ 1881803 h 2032690"/>
                  <a:gd name="connsiteX7" fmla="*/ 1491623 w 1531720"/>
                  <a:gd name="connsiteY7" fmla="*/ 1566185 h 2032690"/>
                  <a:gd name="connsiteX0" fmla="*/ 1491623 w 1531720"/>
                  <a:gd name="connsiteY0" fmla="*/ 1566185 h 2032690"/>
                  <a:gd name="connsiteX1" fmla="*/ 1531720 w 1531720"/>
                  <a:gd name="connsiteY1" fmla="*/ 0 h 2032690"/>
                  <a:gd name="connsiteX2" fmla="*/ 497661 w 1531720"/>
                  <a:gd name="connsiteY2" fmla="*/ 94947 h 2032690"/>
                  <a:gd name="connsiteX3" fmla="*/ 53721 w 1531720"/>
                  <a:gd name="connsiteY3" fmla="*/ 227364 h 2032690"/>
                  <a:gd name="connsiteX4" fmla="*/ 55121 w 1531720"/>
                  <a:gd name="connsiteY4" fmla="*/ 1973053 h 2032690"/>
                  <a:gd name="connsiteX5" fmla="*/ 500406 w 1531720"/>
                  <a:gd name="connsiteY5" fmla="*/ 1961178 h 2032690"/>
                  <a:gd name="connsiteX6" fmla="*/ 713132 w 1531720"/>
                  <a:gd name="connsiteY6" fmla="*/ 1881803 h 2032690"/>
                  <a:gd name="connsiteX7" fmla="*/ 1491623 w 1531720"/>
                  <a:gd name="connsiteY7" fmla="*/ 1566185 h 2032690"/>
                  <a:gd name="connsiteX0" fmla="*/ 1491623 w 1531720"/>
                  <a:gd name="connsiteY0" fmla="*/ 1566185 h 2032690"/>
                  <a:gd name="connsiteX1" fmla="*/ 1531720 w 1531720"/>
                  <a:gd name="connsiteY1" fmla="*/ 0 h 2032690"/>
                  <a:gd name="connsiteX2" fmla="*/ 497661 w 1531720"/>
                  <a:gd name="connsiteY2" fmla="*/ 94947 h 2032690"/>
                  <a:gd name="connsiteX3" fmla="*/ 53721 w 1531720"/>
                  <a:gd name="connsiteY3" fmla="*/ 227364 h 2032690"/>
                  <a:gd name="connsiteX4" fmla="*/ 55121 w 1531720"/>
                  <a:gd name="connsiteY4" fmla="*/ 1973053 h 2032690"/>
                  <a:gd name="connsiteX5" fmla="*/ 500406 w 1531720"/>
                  <a:gd name="connsiteY5" fmla="*/ 1961178 h 2032690"/>
                  <a:gd name="connsiteX6" fmla="*/ 713132 w 1531720"/>
                  <a:gd name="connsiteY6" fmla="*/ 1881803 h 2032690"/>
                  <a:gd name="connsiteX7" fmla="*/ 1491623 w 1531720"/>
                  <a:gd name="connsiteY7" fmla="*/ 1566185 h 2032690"/>
                  <a:gd name="connsiteX0" fmla="*/ 1491623 w 1531720"/>
                  <a:gd name="connsiteY0" fmla="*/ 1566185 h 2032690"/>
                  <a:gd name="connsiteX1" fmla="*/ 1531720 w 1531720"/>
                  <a:gd name="connsiteY1" fmla="*/ 0 h 2032690"/>
                  <a:gd name="connsiteX2" fmla="*/ 497661 w 1531720"/>
                  <a:gd name="connsiteY2" fmla="*/ 94947 h 2032690"/>
                  <a:gd name="connsiteX3" fmla="*/ 53721 w 1531720"/>
                  <a:gd name="connsiteY3" fmla="*/ 227364 h 2032690"/>
                  <a:gd name="connsiteX4" fmla="*/ 55121 w 1531720"/>
                  <a:gd name="connsiteY4" fmla="*/ 1973053 h 2032690"/>
                  <a:gd name="connsiteX5" fmla="*/ 500406 w 1531720"/>
                  <a:gd name="connsiteY5" fmla="*/ 1961178 h 2032690"/>
                  <a:gd name="connsiteX6" fmla="*/ 713132 w 1531720"/>
                  <a:gd name="connsiteY6" fmla="*/ 1881803 h 2032690"/>
                  <a:gd name="connsiteX7" fmla="*/ 1491623 w 1531720"/>
                  <a:gd name="connsiteY7" fmla="*/ 1566185 h 2032690"/>
                  <a:gd name="connsiteX0" fmla="*/ 1491623 w 1531720"/>
                  <a:gd name="connsiteY0" fmla="*/ 1566185 h 2032690"/>
                  <a:gd name="connsiteX1" fmla="*/ 1531720 w 1531720"/>
                  <a:gd name="connsiteY1" fmla="*/ 0 h 2032690"/>
                  <a:gd name="connsiteX2" fmla="*/ 497661 w 1531720"/>
                  <a:gd name="connsiteY2" fmla="*/ 94947 h 2032690"/>
                  <a:gd name="connsiteX3" fmla="*/ 53721 w 1531720"/>
                  <a:gd name="connsiteY3" fmla="*/ 227364 h 2032690"/>
                  <a:gd name="connsiteX4" fmla="*/ 55121 w 1531720"/>
                  <a:gd name="connsiteY4" fmla="*/ 1973053 h 2032690"/>
                  <a:gd name="connsiteX5" fmla="*/ 500406 w 1531720"/>
                  <a:gd name="connsiteY5" fmla="*/ 1961178 h 2032690"/>
                  <a:gd name="connsiteX6" fmla="*/ 713132 w 1531720"/>
                  <a:gd name="connsiteY6" fmla="*/ 1881803 h 2032690"/>
                  <a:gd name="connsiteX7" fmla="*/ 1491623 w 1531720"/>
                  <a:gd name="connsiteY7" fmla="*/ 1566185 h 2032690"/>
                  <a:gd name="connsiteX0" fmla="*/ 1491623 w 1531720"/>
                  <a:gd name="connsiteY0" fmla="*/ 1566185 h 2032690"/>
                  <a:gd name="connsiteX1" fmla="*/ 1531720 w 1531720"/>
                  <a:gd name="connsiteY1" fmla="*/ 0 h 2032690"/>
                  <a:gd name="connsiteX2" fmla="*/ 497661 w 1531720"/>
                  <a:gd name="connsiteY2" fmla="*/ 94947 h 2032690"/>
                  <a:gd name="connsiteX3" fmla="*/ 53721 w 1531720"/>
                  <a:gd name="connsiteY3" fmla="*/ 227364 h 2032690"/>
                  <a:gd name="connsiteX4" fmla="*/ 55121 w 1531720"/>
                  <a:gd name="connsiteY4" fmla="*/ 1973053 h 2032690"/>
                  <a:gd name="connsiteX5" fmla="*/ 500406 w 1531720"/>
                  <a:gd name="connsiteY5" fmla="*/ 1961178 h 2032690"/>
                  <a:gd name="connsiteX6" fmla="*/ 713132 w 1531720"/>
                  <a:gd name="connsiteY6" fmla="*/ 1881803 h 2032690"/>
                  <a:gd name="connsiteX7" fmla="*/ 1491623 w 1531720"/>
                  <a:gd name="connsiteY7" fmla="*/ 1566185 h 2032690"/>
                  <a:gd name="connsiteX0" fmla="*/ 1491623 w 1531720"/>
                  <a:gd name="connsiteY0" fmla="*/ 1566185 h 2032690"/>
                  <a:gd name="connsiteX1" fmla="*/ 1531720 w 1531720"/>
                  <a:gd name="connsiteY1" fmla="*/ 0 h 2032690"/>
                  <a:gd name="connsiteX2" fmla="*/ 497661 w 1531720"/>
                  <a:gd name="connsiteY2" fmla="*/ 94947 h 2032690"/>
                  <a:gd name="connsiteX3" fmla="*/ 53721 w 1531720"/>
                  <a:gd name="connsiteY3" fmla="*/ 227364 h 2032690"/>
                  <a:gd name="connsiteX4" fmla="*/ 55121 w 1531720"/>
                  <a:gd name="connsiteY4" fmla="*/ 1973053 h 2032690"/>
                  <a:gd name="connsiteX5" fmla="*/ 500406 w 1531720"/>
                  <a:gd name="connsiteY5" fmla="*/ 1961178 h 2032690"/>
                  <a:gd name="connsiteX6" fmla="*/ 713132 w 1531720"/>
                  <a:gd name="connsiteY6" fmla="*/ 1881803 h 2032690"/>
                  <a:gd name="connsiteX7" fmla="*/ 1491623 w 1531720"/>
                  <a:gd name="connsiteY7" fmla="*/ 1566185 h 2032690"/>
                  <a:gd name="connsiteX0" fmla="*/ 1495737 w 1535834"/>
                  <a:gd name="connsiteY0" fmla="*/ 1566185 h 2032690"/>
                  <a:gd name="connsiteX1" fmla="*/ 1535834 w 1535834"/>
                  <a:gd name="connsiteY1" fmla="*/ 0 h 2032690"/>
                  <a:gd name="connsiteX2" fmla="*/ 501775 w 1535834"/>
                  <a:gd name="connsiteY2" fmla="*/ 94947 h 2032690"/>
                  <a:gd name="connsiteX3" fmla="*/ 46722 w 1535834"/>
                  <a:gd name="connsiteY3" fmla="*/ 208314 h 2032690"/>
                  <a:gd name="connsiteX4" fmla="*/ 59235 w 1535834"/>
                  <a:gd name="connsiteY4" fmla="*/ 1973053 h 2032690"/>
                  <a:gd name="connsiteX5" fmla="*/ 504520 w 1535834"/>
                  <a:gd name="connsiteY5" fmla="*/ 1961178 h 2032690"/>
                  <a:gd name="connsiteX6" fmla="*/ 717246 w 1535834"/>
                  <a:gd name="connsiteY6" fmla="*/ 1881803 h 2032690"/>
                  <a:gd name="connsiteX7" fmla="*/ 1495737 w 1535834"/>
                  <a:gd name="connsiteY7" fmla="*/ 1566185 h 2032690"/>
                  <a:gd name="connsiteX0" fmla="*/ 1495737 w 1532659"/>
                  <a:gd name="connsiteY0" fmla="*/ 1566185 h 2032690"/>
                  <a:gd name="connsiteX1" fmla="*/ 1532659 w 1532659"/>
                  <a:gd name="connsiteY1" fmla="*/ 0 h 2032690"/>
                  <a:gd name="connsiteX2" fmla="*/ 501775 w 1532659"/>
                  <a:gd name="connsiteY2" fmla="*/ 94947 h 2032690"/>
                  <a:gd name="connsiteX3" fmla="*/ 46722 w 1532659"/>
                  <a:gd name="connsiteY3" fmla="*/ 208314 h 2032690"/>
                  <a:gd name="connsiteX4" fmla="*/ 59235 w 1532659"/>
                  <a:gd name="connsiteY4" fmla="*/ 1973053 h 2032690"/>
                  <a:gd name="connsiteX5" fmla="*/ 504520 w 1532659"/>
                  <a:gd name="connsiteY5" fmla="*/ 1961178 h 2032690"/>
                  <a:gd name="connsiteX6" fmla="*/ 717246 w 1532659"/>
                  <a:gd name="connsiteY6" fmla="*/ 1881803 h 2032690"/>
                  <a:gd name="connsiteX7" fmla="*/ 1495737 w 1532659"/>
                  <a:gd name="connsiteY7" fmla="*/ 1566185 h 2032690"/>
                  <a:gd name="connsiteX0" fmla="*/ 1495737 w 1532659"/>
                  <a:gd name="connsiteY0" fmla="*/ 1566185 h 2089189"/>
                  <a:gd name="connsiteX1" fmla="*/ 1532659 w 1532659"/>
                  <a:gd name="connsiteY1" fmla="*/ 0 h 2089189"/>
                  <a:gd name="connsiteX2" fmla="*/ 501775 w 1532659"/>
                  <a:gd name="connsiteY2" fmla="*/ 94947 h 2089189"/>
                  <a:gd name="connsiteX3" fmla="*/ 46722 w 1532659"/>
                  <a:gd name="connsiteY3" fmla="*/ 208314 h 2089189"/>
                  <a:gd name="connsiteX4" fmla="*/ 59235 w 1532659"/>
                  <a:gd name="connsiteY4" fmla="*/ 1973053 h 2089189"/>
                  <a:gd name="connsiteX5" fmla="*/ 717246 w 1532659"/>
                  <a:gd name="connsiteY5" fmla="*/ 1881803 h 2089189"/>
                  <a:gd name="connsiteX6" fmla="*/ 1495737 w 1532659"/>
                  <a:gd name="connsiteY6" fmla="*/ 1566185 h 2089189"/>
                  <a:gd name="connsiteX0" fmla="*/ 1495737 w 1532659"/>
                  <a:gd name="connsiteY0" fmla="*/ 1566185 h 2051299"/>
                  <a:gd name="connsiteX1" fmla="*/ 1532659 w 1532659"/>
                  <a:gd name="connsiteY1" fmla="*/ 0 h 2051299"/>
                  <a:gd name="connsiteX2" fmla="*/ 501775 w 1532659"/>
                  <a:gd name="connsiteY2" fmla="*/ 94947 h 2051299"/>
                  <a:gd name="connsiteX3" fmla="*/ 46722 w 1532659"/>
                  <a:gd name="connsiteY3" fmla="*/ 208314 h 2051299"/>
                  <a:gd name="connsiteX4" fmla="*/ 59235 w 1532659"/>
                  <a:gd name="connsiteY4" fmla="*/ 1973053 h 2051299"/>
                  <a:gd name="connsiteX5" fmla="*/ 1495737 w 1532659"/>
                  <a:gd name="connsiteY5" fmla="*/ 1566185 h 2051299"/>
                  <a:gd name="connsiteX0" fmla="*/ 1495737 w 1532659"/>
                  <a:gd name="connsiteY0" fmla="*/ 1566185 h 2034916"/>
                  <a:gd name="connsiteX1" fmla="*/ 1532659 w 1532659"/>
                  <a:gd name="connsiteY1" fmla="*/ 0 h 2034916"/>
                  <a:gd name="connsiteX2" fmla="*/ 501775 w 1532659"/>
                  <a:gd name="connsiteY2" fmla="*/ 94947 h 2034916"/>
                  <a:gd name="connsiteX3" fmla="*/ 46722 w 1532659"/>
                  <a:gd name="connsiteY3" fmla="*/ 208314 h 2034916"/>
                  <a:gd name="connsiteX4" fmla="*/ 59235 w 1532659"/>
                  <a:gd name="connsiteY4" fmla="*/ 1973053 h 2034916"/>
                  <a:gd name="connsiteX5" fmla="*/ 1495737 w 1532659"/>
                  <a:gd name="connsiteY5" fmla="*/ 1566185 h 2034916"/>
                  <a:gd name="connsiteX0" fmla="*/ 1495737 w 1532659"/>
                  <a:gd name="connsiteY0" fmla="*/ 1566185 h 2021600"/>
                  <a:gd name="connsiteX1" fmla="*/ 1532659 w 1532659"/>
                  <a:gd name="connsiteY1" fmla="*/ 0 h 2021600"/>
                  <a:gd name="connsiteX2" fmla="*/ 501775 w 1532659"/>
                  <a:gd name="connsiteY2" fmla="*/ 94947 h 2021600"/>
                  <a:gd name="connsiteX3" fmla="*/ 46722 w 1532659"/>
                  <a:gd name="connsiteY3" fmla="*/ 208314 h 2021600"/>
                  <a:gd name="connsiteX4" fmla="*/ 59235 w 1532659"/>
                  <a:gd name="connsiteY4" fmla="*/ 1973053 h 2021600"/>
                  <a:gd name="connsiteX5" fmla="*/ 1495737 w 1532659"/>
                  <a:gd name="connsiteY5" fmla="*/ 1566185 h 2021600"/>
                  <a:gd name="connsiteX0" fmla="*/ 1495737 w 1532659"/>
                  <a:gd name="connsiteY0" fmla="*/ 1566185 h 2021600"/>
                  <a:gd name="connsiteX1" fmla="*/ 1532659 w 1532659"/>
                  <a:gd name="connsiteY1" fmla="*/ 0 h 2021600"/>
                  <a:gd name="connsiteX2" fmla="*/ 492250 w 1532659"/>
                  <a:gd name="connsiteY2" fmla="*/ 94947 h 2021600"/>
                  <a:gd name="connsiteX3" fmla="*/ 46722 w 1532659"/>
                  <a:gd name="connsiteY3" fmla="*/ 208314 h 2021600"/>
                  <a:gd name="connsiteX4" fmla="*/ 59235 w 1532659"/>
                  <a:gd name="connsiteY4" fmla="*/ 1973053 h 2021600"/>
                  <a:gd name="connsiteX5" fmla="*/ 1495737 w 1532659"/>
                  <a:gd name="connsiteY5" fmla="*/ 1566185 h 2021600"/>
                  <a:gd name="connsiteX0" fmla="*/ 1495737 w 1532659"/>
                  <a:gd name="connsiteY0" fmla="*/ 1566185 h 2021600"/>
                  <a:gd name="connsiteX1" fmla="*/ 1532659 w 1532659"/>
                  <a:gd name="connsiteY1" fmla="*/ 0 h 2021600"/>
                  <a:gd name="connsiteX2" fmla="*/ 492250 w 1532659"/>
                  <a:gd name="connsiteY2" fmla="*/ 94947 h 2021600"/>
                  <a:gd name="connsiteX3" fmla="*/ 46722 w 1532659"/>
                  <a:gd name="connsiteY3" fmla="*/ 208314 h 2021600"/>
                  <a:gd name="connsiteX4" fmla="*/ 59235 w 1532659"/>
                  <a:gd name="connsiteY4" fmla="*/ 1973053 h 2021600"/>
                  <a:gd name="connsiteX5" fmla="*/ 1495737 w 1532659"/>
                  <a:gd name="connsiteY5" fmla="*/ 1566185 h 2021600"/>
                  <a:gd name="connsiteX0" fmla="*/ 1495737 w 1532659"/>
                  <a:gd name="connsiteY0" fmla="*/ 1566185 h 2021600"/>
                  <a:gd name="connsiteX1" fmla="*/ 1532659 w 1532659"/>
                  <a:gd name="connsiteY1" fmla="*/ 0 h 2021600"/>
                  <a:gd name="connsiteX2" fmla="*/ 492250 w 1532659"/>
                  <a:gd name="connsiteY2" fmla="*/ 94947 h 2021600"/>
                  <a:gd name="connsiteX3" fmla="*/ 271594 w 1532659"/>
                  <a:gd name="connsiteY3" fmla="*/ 214061 h 2021600"/>
                  <a:gd name="connsiteX4" fmla="*/ 46722 w 1532659"/>
                  <a:gd name="connsiteY4" fmla="*/ 208314 h 2021600"/>
                  <a:gd name="connsiteX5" fmla="*/ 59235 w 1532659"/>
                  <a:gd name="connsiteY5" fmla="*/ 1973053 h 2021600"/>
                  <a:gd name="connsiteX6" fmla="*/ 1495737 w 1532659"/>
                  <a:gd name="connsiteY6" fmla="*/ 1566185 h 2021600"/>
                  <a:gd name="connsiteX0" fmla="*/ 1495737 w 1532659"/>
                  <a:gd name="connsiteY0" fmla="*/ 1566185 h 2021600"/>
                  <a:gd name="connsiteX1" fmla="*/ 1532659 w 1532659"/>
                  <a:gd name="connsiteY1" fmla="*/ 0 h 2021600"/>
                  <a:gd name="connsiteX2" fmla="*/ 492250 w 1532659"/>
                  <a:gd name="connsiteY2" fmla="*/ 94947 h 2021600"/>
                  <a:gd name="connsiteX3" fmla="*/ 257307 w 1532659"/>
                  <a:gd name="connsiteY3" fmla="*/ 137861 h 2021600"/>
                  <a:gd name="connsiteX4" fmla="*/ 46722 w 1532659"/>
                  <a:gd name="connsiteY4" fmla="*/ 208314 h 2021600"/>
                  <a:gd name="connsiteX5" fmla="*/ 59235 w 1532659"/>
                  <a:gd name="connsiteY5" fmla="*/ 1973053 h 2021600"/>
                  <a:gd name="connsiteX6" fmla="*/ 1495737 w 1532659"/>
                  <a:gd name="connsiteY6" fmla="*/ 1566185 h 2021600"/>
                  <a:gd name="connsiteX0" fmla="*/ 1495737 w 1532659"/>
                  <a:gd name="connsiteY0" fmla="*/ 1566185 h 2021600"/>
                  <a:gd name="connsiteX1" fmla="*/ 1532659 w 1532659"/>
                  <a:gd name="connsiteY1" fmla="*/ 0 h 2021600"/>
                  <a:gd name="connsiteX2" fmla="*/ 492250 w 1532659"/>
                  <a:gd name="connsiteY2" fmla="*/ 94947 h 2021600"/>
                  <a:gd name="connsiteX3" fmla="*/ 257307 w 1532659"/>
                  <a:gd name="connsiteY3" fmla="*/ 137861 h 2021600"/>
                  <a:gd name="connsiteX4" fmla="*/ 46722 w 1532659"/>
                  <a:gd name="connsiteY4" fmla="*/ 208314 h 2021600"/>
                  <a:gd name="connsiteX5" fmla="*/ 59235 w 1532659"/>
                  <a:gd name="connsiteY5" fmla="*/ 1973053 h 2021600"/>
                  <a:gd name="connsiteX6" fmla="*/ 1495737 w 1532659"/>
                  <a:gd name="connsiteY6" fmla="*/ 1566185 h 2021600"/>
                  <a:gd name="connsiteX0" fmla="*/ 1495737 w 1532659"/>
                  <a:gd name="connsiteY0" fmla="*/ 1566185 h 2021600"/>
                  <a:gd name="connsiteX1" fmla="*/ 1532659 w 1532659"/>
                  <a:gd name="connsiteY1" fmla="*/ 0 h 2021600"/>
                  <a:gd name="connsiteX2" fmla="*/ 492250 w 1532659"/>
                  <a:gd name="connsiteY2" fmla="*/ 94947 h 2021600"/>
                  <a:gd name="connsiteX3" fmla="*/ 257307 w 1532659"/>
                  <a:gd name="connsiteY3" fmla="*/ 137861 h 2021600"/>
                  <a:gd name="connsiteX4" fmla="*/ 46722 w 1532659"/>
                  <a:gd name="connsiteY4" fmla="*/ 208314 h 2021600"/>
                  <a:gd name="connsiteX5" fmla="*/ 59235 w 1532659"/>
                  <a:gd name="connsiteY5" fmla="*/ 1973053 h 2021600"/>
                  <a:gd name="connsiteX6" fmla="*/ 1495737 w 1532659"/>
                  <a:gd name="connsiteY6" fmla="*/ 1566185 h 2021600"/>
                  <a:gd name="connsiteX0" fmla="*/ 1495737 w 1532659"/>
                  <a:gd name="connsiteY0" fmla="*/ 1566185 h 2021600"/>
                  <a:gd name="connsiteX1" fmla="*/ 1532659 w 1532659"/>
                  <a:gd name="connsiteY1" fmla="*/ 0 h 2021600"/>
                  <a:gd name="connsiteX2" fmla="*/ 492250 w 1532659"/>
                  <a:gd name="connsiteY2" fmla="*/ 94947 h 2021600"/>
                  <a:gd name="connsiteX3" fmla="*/ 257307 w 1532659"/>
                  <a:gd name="connsiteY3" fmla="*/ 137861 h 2021600"/>
                  <a:gd name="connsiteX4" fmla="*/ 46722 w 1532659"/>
                  <a:gd name="connsiteY4" fmla="*/ 208314 h 2021600"/>
                  <a:gd name="connsiteX5" fmla="*/ 59235 w 1532659"/>
                  <a:gd name="connsiteY5" fmla="*/ 1973053 h 2021600"/>
                  <a:gd name="connsiteX6" fmla="*/ 1495737 w 1532659"/>
                  <a:gd name="connsiteY6" fmla="*/ 1566185 h 2021600"/>
                  <a:gd name="connsiteX0" fmla="*/ 1495737 w 1532659"/>
                  <a:gd name="connsiteY0" fmla="*/ 1566185 h 2021600"/>
                  <a:gd name="connsiteX1" fmla="*/ 1532659 w 1532659"/>
                  <a:gd name="connsiteY1" fmla="*/ 0 h 2021600"/>
                  <a:gd name="connsiteX2" fmla="*/ 492250 w 1532659"/>
                  <a:gd name="connsiteY2" fmla="*/ 94947 h 2021600"/>
                  <a:gd name="connsiteX3" fmla="*/ 257307 w 1532659"/>
                  <a:gd name="connsiteY3" fmla="*/ 137861 h 2021600"/>
                  <a:gd name="connsiteX4" fmla="*/ 46722 w 1532659"/>
                  <a:gd name="connsiteY4" fmla="*/ 208314 h 2021600"/>
                  <a:gd name="connsiteX5" fmla="*/ 59235 w 1532659"/>
                  <a:gd name="connsiteY5" fmla="*/ 1973053 h 2021600"/>
                  <a:gd name="connsiteX6" fmla="*/ 1495737 w 1532659"/>
                  <a:gd name="connsiteY6" fmla="*/ 1566185 h 2021600"/>
                  <a:gd name="connsiteX0" fmla="*/ 1495737 w 1532659"/>
                  <a:gd name="connsiteY0" fmla="*/ 1566185 h 2021600"/>
                  <a:gd name="connsiteX1" fmla="*/ 1532659 w 1532659"/>
                  <a:gd name="connsiteY1" fmla="*/ 0 h 2021600"/>
                  <a:gd name="connsiteX2" fmla="*/ 492250 w 1532659"/>
                  <a:gd name="connsiteY2" fmla="*/ 94947 h 2021600"/>
                  <a:gd name="connsiteX3" fmla="*/ 257307 w 1532659"/>
                  <a:gd name="connsiteY3" fmla="*/ 137861 h 2021600"/>
                  <a:gd name="connsiteX4" fmla="*/ 46722 w 1532659"/>
                  <a:gd name="connsiteY4" fmla="*/ 208314 h 2021600"/>
                  <a:gd name="connsiteX5" fmla="*/ 59235 w 1532659"/>
                  <a:gd name="connsiteY5" fmla="*/ 1973053 h 2021600"/>
                  <a:gd name="connsiteX6" fmla="*/ 1495737 w 1532659"/>
                  <a:gd name="connsiteY6" fmla="*/ 1566185 h 2021600"/>
                  <a:gd name="connsiteX0" fmla="*/ 1495737 w 1532659"/>
                  <a:gd name="connsiteY0" fmla="*/ 1566185 h 2021600"/>
                  <a:gd name="connsiteX1" fmla="*/ 1532659 w 1532659"/>
                  <a:gd name="connsiteY1" fmla="*/ 0 h 2021600"/>
                  <a:gd name="connsiteX2" fmla="*/ 492250 w 1532659"/>
                  <a:gd name="connsiteY2" fmla="*/ 94947 h 2021600"/>
                  <a:gd name="connsiteX3" fmla="*/ 257307 w 1532659"/>
                  <a:gd name="connsiteY3" fmla="*/ 137861 h 2021600"/>
                  <a:gd name="connsiteX4" fmla="*/ 46722 w 1532659"/>
                  <a:gd name="connsiteY4" fmla="*/ 208314 h 2021600"/>
                  <a:gd name="connsiteX5" fmla="*/ 59235 w 1532659"/>
                  <a:gd name="connsiteY5" fmla="*/ 1973053 h 2021600"/>
                  <a:gd name="connsiteX6" fmla="*/ 1495737 w 1532659"/>
                  <a:gd name="connsiteY6" fmla="*/ 1566185 h 2021600"/>
                  <a:gd name="connsiteX0" fmla="*/ 1495737 w 1532659"/>
                  <a:gd name="connsiteY0" fmla="*/ 1566185 h 2021600"/>
                  <a:gd name="connsiteX1" fmla="*/ 1532659 w 1532659"/>
                  <a:gd name="connsiteY1" fmla="*/ 0 h 2021600"/>
                  <a:gd name="connsiteX2" fmla="*/ 492250 w 1532659"/>
                  <a:gd name="connsiteY2" fmla="*/ 94947 h 2021600"/>
                  <a:gd name="connsiteX3" fmla="*/ 257307 w 1532659"/>
                  <a:gd name="connsiteY3" fmla="*/ 137861 h 2021600"/>
                  <a:gd name="connsiteX4" fmla="*/ 46722 w 1532659"/>
                  <a:gd name="connsiteY4" fmla="*/ 208314 h 2021600"/>
                  <a:gd name="connsiteX5" fmla="*/ 59235 w 1532659"/>
                  <a:gd name="connsiteY5" fmla="*/ 1973053 h 2021600"/>
                  <a:gd name="connsiteX6" fmla="*/ 1495737 w 1532659"/>
                  <a:gd name="connsiteY6" fmla="*/ 1566185 h 2021600"/>
                  <a:gd name="connsiteX0" fmla="*/ 1495737 w 1532659"/>
                  <a:gd name="connsiteY0" fmla="*/ 1566185 h 2005903"/>
                  <a:gd name="connsiteX1" fmla="*/ 1532659 w 1532659"/>
                  <a:gd name="connsiteY1" fmla="*/ 0 h 2005903"/>
                  <a:gd name="connsiteX2" fmla="*/ 492250 w 1532659"/>
                  <a:gd name="connsiteY2" fmla="*/ 94947 h 2005903"/>
                  <a:gd name="connsiteX3" fmla="*/ 257307 w 1532659"/>
                  <a:gd name="connsiteY3" fmla="*/ 137861 h 2005903"/>
                  <a:gd name="connsiteX4" fmla="*/ 46722 w 1532659"/>
                  <a:gd name="connsiteY4" fmla="*/ 208314 h 2005903"/>
                  <a:gd name="connsiteX5" fmla="*/ 59235 w 1532659"/>
                  <a:gd name="connsiteY5" fmla="*/ 1973053 h 2005903"/>
                  <a:gd name="connsiteX6" fmla="*/ 1495737 w 1532659"/>
                  <a:gd name="connsiteY6" fmla="*/ 1566185 h 2005903"/>
                  <a:gd name="connsiteX0" fmla="*/ 1489146 w 1526068"/>
                  <a:gd name="connsiteY0" fmla="*/ 1566185 h 2005903"/>
                  <a:gd name="connsiteX1" fmla="*/ 1526068 w 1526068"/>
                  <a:gd name="connsiteY1" fmla="*/ 0 h 2005903"/>
                  <a:gd name="connsiteX2" fmla="*/ 485659 w 1526068"/>
                  <a:gd name="connsiteY2" fmla="*/ 94947 h 2005903"/>
                  <a:gd name="connsiteX3" fmla="*/ 250716 w 1526068"/>
                  <a:gd name="connsiteY3" fmla="*/ 137861 h 2005903"/>
                  <a:gd name="connsiteX4" fmla="*/ 40131 w 1526068"/>
                  <a:gd name="connsiteY4" fmla="*/ 208314 h 2005903"/>
                  <a:gd name="connsiteX5" fmla="*/ 52644 w 1526068"/>
                  <a:gd name="connsiteY5" fmla="*/ 1973053 h 2005903"/>
                  <a:gd name="connsiteX6" fmla="*/ 1489146 w 1526068"/>
                  <a:gd name="connsiteY6" fmla="*/ 1566185 h 2005903"/>
                  <a:gd name="connsiteX0" fmla="*/ 1489146 w 1526068"/>
                  <a:gd name="connsiteY0" fmla="*/ 1566185 h 2019866"/>
                  <a:gd name="connsiteX1" fmla="*/ 1526068 w 1526068"/>
                  <a:gd name="connsiteY1" fmla="*/ 0 h 2019866"/>
                  <a:gd name="connsiteX2" fmla="*/ 485659 w 1526068"/>
                  <a:gd name="connsiteY2" fmla="*/ 94947 h 2019866"/>
                  <a:gd name="connsiteX3" fmla="*/ 250716 w 1526068"/>
                  <a:gd name="connsiteY3" fmla="*/ 137861 h 2019866"/>
                  <a:gd name="connsiteX4" fmla="*/ 40131 w 1526068"/>
                  <a:gd name="connsiteY4" fmla="*/ 208314 h 2019866"/>
                  <a:gd name="connsiteX5" fmla="*/ 52644 w 1526068"/>
                  <a:gd name="connsiteY5" fmla="*/ 1973053 h 2019866"/>
                  <a:gd name="connsiteX6" fmla="*/ 1489146 w 1526068"/>
                  <a:gd name="connsiteY6" fmla="*/ 1566185 h 2019866"/>
                  <a:gd name="connsiteX0" fmla="*/ 1489146 w 1526068"/>
                  <a:gd name="connsiteY0" fmla="*/ 1566185 h 2027135"/>
                  <a:gd name="connsiteX1" fmla="*/ 1526068 w 1526068"/>
                  <a:gd name="connsiteY1" fmla="*/ 0 h 2027135"/>
                  <a:gd name="connsiteX2" fmla="*/ 485659 w 1526068"/>
                  <a:gd name="connsiteY2" fmla="*/ 94947 h 2027135"/>
                  <a:gd name="connsiteX3" fmla="*/ 250716 w 1526068"/>
                  <a:gd name="connsiteY3" fmla="*/ 137861 h 2027135"/>
                  <a:gd name="connsiteX4" fmla="*/ 40131 w 1526068"/>
                  <a:gd name="connsiteY4" fmla="*/ 208314 h 2027135"/>
                  <a:gd name="connsiteX5" fmla="*/ 52644 w 1526068"/>
                  <a:gd name="connsiteY5" fmla="*/ 1980991 h 2027135"/>
                  <a:gd name="connsiteX6" fmla="*/ 1489146 w 1526068"/>
                  <a:gd name="connsiteY6" fmla="*/ 1566185 h 2027135"/>
                  <a:gd name="connsiteX0" fmla="*/ 1489146 w 1526068"/>
                  <a:gd name="connsiteY0" fmla="*/ 1566185 h 2026564"/>
                  <a:gd name="connsiteX1" fmla="*/ 1526068 w 1526068"/>
                  <a:gd name="connsiteY1" fmla="*/ 0 h 2026564"/>
                  <a:gd name="connsiteX2" fmla="*/ 485659 w 1526068"/>
                  <a:gd name="connsiteY2" fmla="*/ 94947 h 2026564"/>
                  <a:gd name="connsiteX3" fmla="*/ 250716 w 1526068"/>
                  <a:gd name="connsiteY3" fmla="*/ 137861 h 2026564"/>
                  <a:gd name="connsiteX4" fmla="*/ 40131 w 1526068"/>
                  <a:gd name="connsiteY4" fmla="*/ 208314 h 2026564"/>
                  <a:gd name="connsiteX5" fmla="*/ 52644 w 1526068"/>
                  <a:gd name="connsiteY5" fmla="*/ 1980991 h 2026564"/>
                  <a:gd name="connsiteX6" fmla="*/ 1489146 w 1526068"/>
                  <a:gd name="connsiteY6" fmla="*/ 1566185 h 2026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6068" h="2026564">
                    <a:moveTo>
                      <a:pt x="1489146" y="1566185"/>
                    </a:moveTo>
                    <a:cubicBezTo>
                      <a:pt x="1550567" y="1226230"/>
                      <a:pt x="1512340" y="296006"/>
                      <a:pt x="1526068" y="0"/>
                    </a:cubicBezTo>
                    <a:cubicBezTo>
                      <a:pt x="1378493" y="13696"/>
                      <a:pt x="706328" y="58905"/>
                      <a:pt x="485659" y="94947"/>
                    </a:cubicBezTo>
                    <a:cubicBezTo>
                      <a:pt x="513607" y="259211"/>
                      <a:pt x="312272" y="426942"/>
                      <a:pt x="250716" y="137861"/>
                    </a:cubicBezTo>
                    <a:cubicBezTo>
                      <a:pt x="149474" y="163104"/>
                      <a:pt x="156486" y="154861"/>
                      <a:pt x="40131" y="208314"/>
                    </a:cubicBezTo>
                    <a:cubicBezTo>
                      <a:pt x="5144" y="257869"/>
                      <a:pt x="-34606" y="1444073"/>
                      <a:pt x="52644" y="1980991"/>
                    </a:cubicBezTo>
                    <a:cubicBezTo>
                      <a:pt x="68723" y="2161266"/>
                      <a:pt x="964175" y="1761677"/>
                      <a:pt x="1489146" y="1566185"/>
                    </a:cubicBezTo>
                    <a:close/>
                  </a:path>
                </a:pathLst>
              </a:custGeom>
              <a:solidFill>
                <a:srgbClr val="FEF37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08020AF3-09DC-40D0-8CF1-E52505193AAC}"/>
                  </a:ext>
                </a:extLst>
              </p:cNvPr>
              <p:cNvSpPr/>
              <p:nvPr/>
            </p:nvSpPr>
            <p:spPr>
              <a:xfrm>
                <a:off x="10228585" y="4189412"/>
                <a:ext cx="224864" cy="3733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BD06F96D-47DC-4176-9CA7-703461B752CE}"/>
                  </a:ext>
                </a:extLst>
              </p:cNvPr>
              <p:cNvSpPr/>
              <p:nvPr/>
            </p:nvSpPr>
            <p:spPr>
              <a:xfrm>
                <a:off x="10204491" y="4909442"/>
                <a:ext cx="136525" cy="1614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891F22B8-8FB3-44C7-A0E3-8CA2892B1F48}"/>
                </a:ext>
              </a:extLst>
            </p:cNvPr>
            <p:cNvSpPr/>
            <p:nvPr/>
          </p:nvSpPr>
          <p:spPr>
            <a:xfrm>
              <a:off x="4026608" y="3994319"/>
              <a:ext cx="267580" cy="2887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1EA2B86-E3E9-4AE3-B05F-5173AEFB1911}"/>
                </a:ext>
              </a:extLst>
            </p:cNvPr>
            <p:cNvSpPr/>
            <p:nvPr/>
          </p:nvSpPr>
          <p:spPr>
            <a:xfrm>
              <a:off x="3684587" y="3517755"/>
              <a:ext cx="136525" cy="16147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6E4AFD1-97E9-4A86-B382-8A1EE3908A0C}"/>
              </a:ext>
            </a:extLst>
          </p:cNvPr>
          <p:cNvGrpSpPr/>
          <p:nvPr/>
        </p:nvGrpSpPr>
        <p:grpSpPr>
          <a:xfrm>
            <a:off x="8254727" y="56163"/>
            <a:ext cx="1528064" cy="2019168"/>
            <a:chOff x="9992707" y="3589056"/>
            <a:chExt cx="1528064" cy="2019168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2BEC370-3D98-45A0-BE60-4F2A3550787D}"/>
                </a:ext>
              </a:extLst>
            </p:cNvPr>
            <p:cNvSpPr/>
            <p:nvPr/>
          </p:nvSpPr>
          <p:spPr>
            <a:xfrm>
              <a:off x="9992707" y="3589056"/>
              <a:ext cx="1528064" cy="2019168"/>
            </a:xfrm>
            <a:custGeom>
              <a:avLst/>
              <a:gdLst>
                <a:gd name="connsiteX0" fmla="*/ 1488142 w 1488142"/>
                <a:gd name="connsiteY0" fmla="*/ 546847 h 2061883"/>
                <a:gd name="connsiteX1" fmla="*/ 1488142 w 1488142"/>
                <a:gd name="connsiteY1" fmla="*/ 0 h 2061883"/>
                <a:gd name="connsiteX2" fmla="*/ 466165 w 1488142"/>
                <a:gd name="connsiteY2" fmla="*/ 107577 h 2061883"/>
                <a:gd name="connsiteX3" fmla="*/ 304800 w 1488142"/>
                <a:gd name="connsiteY3" fmla="*/ 134471 h 2061883"/>
                <a:gd name="connsiteX4" fmla="*/ 0 w 1488142"/>
                <a:gd name="connsiteY4" fmla="*/ 224118 h 2061883"/>
                <a:gd name="connsiteX5" fmla="*/ 53789 w 1488142"/>
                <a:gd name="connsiteY5" fmla="*/ 2061883 h 2061883"/>
                <a:gd name="connsiteX6" fmla="*/ 1479177 w 1488142"/>
                <a:gd name="connsiteY6" fmla="*/ 1586753 h 2061883"/>
                <a:gd name="connsiteX7" fmla="*/ 1470212 w 1488142"/>
                <a:gd name="connsiteY7" fmla="*/ 735106 h 2061883"/>
                <a:gd name="connsiteX8" fmla="*/ 1488142 w 1488142"/>
                <a:gd name="connsiteY8" fmla="*/ 546847 h 2061883"/>
                <a:gd name="connsiteX0" fmla="*/ 1488142 w 1491192"/>
                <a:gd name="connsiteY0" fmla="*/ 546847 h 2061883"/>
                <a:gd name="connsiteX1" fmla="*/ 1488142 w 1491192"/>
                <a:gd name="connsiteY1" fmla="*/ 0 h 2061883"/>
                <a:gd name="connsiteX2" fmla="*/ 466165 w 1491192"/>
                <a:gd name="connsiteY2" fmla="*/ 107577 h 2061883"/>
                <a:gd name="connsiteX3" fmla="*/ 304800 w 1491192"/>
                <a:gd name="connsiteY3" fmla="*/ 134471 h 2061883"/>
                <a:gd name="connsiteX4" fmla="*/ 0 w 1491192"/>
                <a:gd name="connsiteY4" fmla="*/ 224118 h 2061883"/>
                <a:gd name="connsiteX5" fmla="*/ 53789 w 1491192"/>
                <a:gd name="connsiteY5" fmla="*/ 2061883 h 2061883"/>
                <a:gd name="connsiteX6" fmla="*/ 1479177 w 1491192"/>
                <a:gd name="connsiteY6" fmla="*/ 1586753 h 2061883"/>
                <a:gd name="connsiteX7" fmla="*/ 1490850 w 1491192"/>
                <a:gd name="connsiteY7" fmla="*/ 730344 h 2061883"/>
                <a:gd name="connsiteX8" fmla="*/ 1488142 w 1491192"/>
                <a:gd name="connsiteY8" fmla="*/ 546847 h 2061883"/>
                <a:gd name="connsiteX0" fmla="*/ 1496079 w 1496159"/>
                <a:gd name="connsiteY0" fmla="*/ 527797 h 2061883"/>
                <a:gd name="connsiteX1" fmla="*/ 1488142 w 1496159"/>
                <a:gd name="connsiteY1" fmla="*/ 0 h 2061883"/>
                <a:gd name="connsiteX2" fmla="*/ 466165 w 1496159"/>
                <a:gd name="connsiteY2" fmla="*/ 107577 h 2061883"/>
                <a:gd name="connsiteX3" fmla="*/ 304800 w 1496159"/>
                <a:gd name="connsiteY3" fmla="*/ 134471 h 2061883"/>
                <a:gd name="connsiteX4" fmla="*/ 0 w 1496159"/>
                <a:gd name="connsiteY4" fmla="*/ 224118 h 2061883"/>
                <a:gd name="connsiteX5" fmla="*/ 53789 w 1496159"/>
                <a:gd name="connsiteY5" fmla="*/ 2061883 h 2061883"/>
                <a:gd name="connsiteX6" fmla="*/ 1479177 w 1496159"/>
                <a:gd name="connsiteY6" fmla="*/ 1586753 h 2061883"/>
                <a:gd name="connsiteX7" fmla="*/ 1490850 w 1496159"/>
                <a:gd name="connsiteY7" fmla="*/ 730344 h 2061883"/>
                <a:gd name="connsiteX8" fmla="*/ 1496079 w 1496159"/>
                <a:gd name="connsiteY8" fmla="*/ 527797 h 2061883"/>
                <a:gd name="connsiteX0" fmla="*/ 1496079 w 1507192"/>
                <a:gd name="connsiteY0" fmla="*/ 516684 h 2050770"/>
                <a:gd name="connsiteX1" fmla="*/ 1507192 w 1507192"/>
                <a:gd name="connsiteY1" fmla="*/ 0 h 2050770"/>
                <a:gd name="connsiteX2" fmla="*/ 466165 w 1507192"/>
                <a:gd name="connsiteY2" fmla="*/ 96464 h 2050770"/>
                <a:gd name="connsiteX3" fmla="*/ 304800 w 1507192"/>
                <a:gd name="connsiteY3" fmla="*/ 123358 h 2050770"/>
                <a:gd name="connsiteX4" fmla="*/ 0 w 1507192"/>
                <a:gd name="connsiteY4" fmla="*/ 213005 h 2050770"/>
                <a:gd name="connsiteX5" fmla="*/ 53789 w 1507192"/>
                <a:gd name="connsiteY5" fmla="*/ 2050770 h 2050770"/>
                <a:gd name="connsiteX6" fmla="*/ 1479177 w 1507192"/>
                <a:gd name="connsiteY6" fmla="*/ 1575640 h 2050770"/>
                <a:gd name="connsiteX7" fmla="*/ 1490850 w 1507192"/>
                <a:gd name="connsiteY7" fmla="*/ 719231 h 2050770"/>
                <a:gd name="connsiteX8" fmla="*/ 1496079 w 1507192"/>
                <a:gd name="connsiteY8" fmla="*/ 516684 h 2050770"/>
                <a:gd name="connsiteX0" fmla="*/ 1461154 w 1472267"/>
                <a:gd name="connsiteY0" fmla="*/ 516684 h 2050770"/>
                <a:gd name="connsiteX1" fmla="*/ 1472267 w 1472267"/>
                <a:gd name="connsiteY1" fmla="*/ 0 h 2050770"/>
                <a:gd name="connsiteX2" fmla="*/ 431240 w 1472267"/>
                <a:gd name="connsiteY2" fmla="*/ 96464 h 2050770"/>
                <a:gd name="connsiteX3" fmla="*/ 269875 w 1472267"/>
                <a:gd name="connsiteY3" fmla="*/ 123358 h 2050770"/>
                <a:gd name="connsiteX4" fmla="*/ 0 w 1472267"/>
                <a:gd name="connsiteY4" fmla="*/ 220943 h 2050770"/>
                <a:gd name="connsiteX5" fmla="*/ 18864 w 1472267"/>
                <a:gd name="connsiteY5" fmla="*/ 2050770 h 2050770"/>
                <a:gd name="connsiteX6" fmla="*/ 1444252 w 1472267"/>
                <a:gd name="connsiteY6" fmla="*/ 1575640 h 2050770"/>
                <a:gd name="connsiteX7" fmla="*/ 1455925 w 1472267"/>
                <a:gd name="connsiteY7" fmla="*/ 719231 h 2050770"/>
                <a:gd name="connsiteX8" fmla="*/ 1461154 w 1472267"/>
                <a:gd name="connsiteY8" fmla="*/ 516684 h 2050770"/>
                <a:gd name="connsiteX0" fmla="*/ 1470679 w 1481792"/>
                <a:gd name="connsiteY0" fmla="*/ 516684 h 2050770"/>
                <a:gd name="connsiteX1" fmla="*/ 1481792 w 1481792"/>
                <a:gd name="connsiteY1" fmla="*/ 0 h 2050770"/>
                <a:gd name="connsiteX2" fmla="*/ 440765 w 1481792"/>
                <a:gd name="connsiteY2" fmla="*/ 96464 h 2050770"/>
                <a:gd name="connsiteX3" fmla="*/ 279400 w 1481792"/>
                <a:gd name="connsiteY3" fmla="*/ 123358 h 2050770"/>
                <a:gd name="connsiteX4" fmla="*/ 0 w 1481792"/>
                <a:gd name="connsiteY4" fmla="*/ 220943 h 2050770"/>
                <a:gd name="connsiteX5" fmla="*/ 28389 w 1481792"/>
                <a:gd name="connsiteY5" fmla="*/ 2050770 h 2050770"/>
                <a:gd name="connsiteX6" fmla="*/ 1453777 w 1481792"/>
                <a:gd name="connsiteY6" fmla="*/ 1575640 h 2050770"/>
                <a:gd name="connsiteX7" fmla="*/ 1465450 w 1481792"/>
                <a:gd name="connsiteY7" fmla="*/ 719231 h 2050770"/>
                <a:gd name="connsiteX8" fmla="*/ 1470679 w 1481792"/>
                <a:gd name="connsiteY8" fmla="*/ 516684 h 2050770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59815 w 1481792"/>
                <a:gd name="connsiteY2" fmla="*/ 104402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59815 w 1481792"/>
                <a:gd name="connsiteY2" fmla="*/ 104402 h 2026958"/>
                <a:gd name="connsiteX3" fmla="*/ 295275 w 1481792"/>
                <a:gd name="connsiteY3" fmla="*/ 131296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59815 w 1481792"/>
                <a:gd name="connsiteY2" fmla="*/ 104402 h 2026958"/>
                <a:gd name="connsiteX3" fmla="*/ 295275 w 1481792"/>
                <a:gd name="connsiteY3" fmla="*/ 131296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59815 w 1481792"/>
                <a:gd name="connsiteY2" fmla="*/ 104402 h 2026958"/>
                <a:gd name="connsiteX3" fmla="*/ 295275 w 1481792"/>
                <a:gd name="connsiteY3" fmla="*/ 131296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59815 w 1481792"/>
                <a:gd name="connsiteY2" fmla="*/ 104402 h 2026958"/>
                <a:gd name="connsiteX3" fmla="*/ 295275 w 1481792"/>
                <a:gd name="connsiteY3" fmla="*/ 131296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506813 w 1517926"/>
                <a:gd name="connsiteY0" fmla="*/ 516684 h 2026958"/>
                <a:gd name="connsiteX1" fmla="*/ 1517926 w 1517926"/>
                <a:gd name="connsiteY1" fmla="*/ 0 h 2026958"/>
                <a:gd name="connsiteX2" fmla="*/ 495949 w 1517926"/>
                <a:gd name="connsiteY2" fmla="*/ 104402 h 2026958"/>
                <a:gd name="connsiteX3" fmla="*/ 331409 w 1517926"/>
                <a:gd name="connsiteY3" fmla="*/ 131296 h 2026958"/>
                <a:gd name="connsiteX4" fmla="*/ 36134 w 1517926"/>
                <a:gd name="connsiteY4" fmla="*/ 220943 h 2026958"/>
                <a:gd name="connsiteX5" fmla="*/ 164535 w 1517926"/>
                <a:gd name="connsiteY5" fmla="*/ 2026958 h 2026958"/>
                <a:gd name="connsiteX6" fmla="*/ 1489911 w 1517926"/>
                <a:gd name="connsiteY6" fmla="*/ 1575640 h 2026958"/>
                <a:gd name="connsiteX7" fmla="*/ 1501584 w 1517926"/>
                <a:gd name="connsiteY7" fmla="*/ 719231 h 2026958"/>
                <a:gd name="connsiteX8" fmla="*/ 1506813 w 1517926"/>
                <a:gd name="connsiteY8" fmla="*/ 516684 h 2026958"/>
                <a:gd name="connsiteX0" fmla="*/ 1506813 w 1517926"/>
                <a:gd name="connsiteY0" fmla="*/ 516684 h 2026958"/>
                <a:gd name="connsiteX1" fmla="*/ 1517926 w 1517926"/>
                <a:gd name="connsiteY1" fmla="*/ 0 h 2026958"/>
                <a:gd name="connsiteX2" fmla="*/ 495949 w 1517926"/>
                <a:gd name="connsiteY2" fmla="*/ 104402 h 2026958"/>
                <a:gd name="connsiteX3" fmla="*/ 331409 w 1517926"/>
                <a:gd name="connsiteY3" fmla="*/ 131296 h 2026958"/>
                <a:gd name="connsiteX4" fmla="*/ 36134 w 1517926"/>
                <a:gd name="connsiteY4" fmla="*/ 220943 h 2026958"/>
                <a:gd name="connsiteX5" fmla="*/ 164535 w 1517926"/>
                <a:gd name="connsiteY5" fmla="*/ 2026958 h 2026958"/>
                <a:gd name="connsiteX6" fmla="*/ 1489911 w 1517926"/>
                <a:gd name="connsiteY6" fmla="*/ 1575640 h 2026958"/>
                <a:gd name="connsiteX7" fmla="*/ 1501584 w 1517926"/>
                <a:gd name="connsiteY7" fmla="*/ 719231 h 2026958"/>
                <a:gd name="connsiteX8" fmla="*/ 1506813 w 1517926"/>
                <a:gd name="connsiteY8" fmla="*/ 516684 h 2026958"/>
                <a:gd name="connsiteX0" fmla="*/ 1506813 w 1517926"/>
                <a:gd name="connsiteY0" fmla="*/ 516684 h 2026958"/>
                <a:gd name="connsiteX1" fmla="*/ 1517926 w 1517926"/>
                <a:gd name="connsiteY1" fmla="*/ 0 h 2026958"/>
                <a:gd name="connsiteX2" fmla="*/ 495949 w 1517926"/>
                <a:gd name="connsiteY2" fmla="*/ 104402 h 2026958"/>
                <a:gd name="connsiteX3" fmla="*/ 331409 w 1517926"/>
                <a:gd name="connsiteY3" fmla="*/ 131296 h 2026958"/>
                <a:gd name="connsiteX4" fmla="*/ 36134 w 1517926"/>
                <a:gd name="connsiteY4" fmla="*/ 220943 h 2026958"/>
                <a:gd name="connsiteX5" fmla="*/ 164535 w 1517926"/>
                <a:gd name="connsiteY5" fmla="*/ 2026958 h 2026958"/>
                <a:gd name="connsiteX6" fmla="*/ 1489911 w 1517926"/>
                <a:gd name="connsiteY6" fmla="*/ 1575640 h 2026958"/>
                <a:gd name="connsiteX7" fmla="*/ 1501584 w 1517926"/>
                <a:gd name="connsiteY7" fmla="*/ 719231 h 2026958"/>
                <a:gd name="connsiteX8" fmla="*/ 1506813 w 1517926"/>
                <a:gd name="connsiteY8" fmla="*/ 516684 h 2026958"/>
                <a:gd name="connsiteX0" fmla="*/ 1506813 w 1517926"/>
                <a:gd name="connsiteY0" fmla="*/ 516684 h 2026958"/>
                <a:gd name="connsiteX1" fmla="*/ 1517926 w 1517926"/>
                <a:gd name="connsiteY1" fmla="*/ 0 h 2026958"/>
                <a:gd name="connsiteX2" fmla="*/ 495949 w 1517926"/>
                <a:gd name="connsiteY2" fmla="*/ 104402 h 2026958"/>
                <a:gd name="connsiteX3" fmla="*/ 331409 w 1517926"/>
                <a:gd name="connsiteY3" fmla="*/ 131296 h 2026958"/>
                <a:gd name="connsiteX4" fmla="*/ 36134 w 1517926"/>
                <a:gd name="connsiteY4" fmla="*/ 220943 h 2026958"/>
                <a:gd name="connsiteX5" fmla="*/ 164535 w 1517926"/>
                <a:gd name="connsiteY5" fmla="*/ 2026958 h 2026958"/>
                <a:gd name="connsiteX6" fmla="*/ 1489911 w 1517926"/>
                <a:gd name="connsiteY6" fmla="*/ 1575640 h 2026958"/>
                <a:gd name="connsiteX7" fmla="*/ 1501584 w 1517926"/>
                <a:gd name="connsiteY7" fmla="*/ 719231 h 2026958"/>
                <a:gd name="connsiteX8" fmla="*/ 1506813 w 1517926"/>
                <a:gd name="connsiteY8" fmla="*/ 516684 h 2026958"/>
                <a:gd name="connsiteX0" fmla="*/ 1506813 w 1517926"/>
                <a:gd name="connsiteY0" fmla="*/ 516684 h 2026958"/>
                <a:gd name="connsiteX1" fmla="*/ 1517926 w 1517926"/>
                <a:gd name="connsiteY1" fmla="*/ 0 h 2026958"/>
                <a:gd name="connsiteX2" fmla="*/ 495949 w 1517926"/>
                <a:gd name="connsiteY2" fmla="*/ 104402 h 2026958"/>
                <a:gd name="connsiteX3" fmla="*/ 331409 w 1517926"/>
                <a:gd name="connsiteY3" fmla="*/ 131296 h 2026958"/>
                <a:gd name="connsiteX4" fmla="*/ 36134 w 1517926"/>
                <a:gd name="connsiteY4" fmla="*/ 220943 h 2026958"/>
                <a:gd name="connsiteX5" fmla="*/ 164535 w 1517926"/>
                <a:gd name="connsiteY5" fmla="*/ 2026958 h 2026958"/>
                <a:gd name="connsiteX6" fmla="*/ 1489911 w 1517926"/>
                <a:gd name="connsiteY6" fmla="*/ 1575640 h 2026958"/>
                <a:gd name="connsiteX7" fmla="*/ 1501584 w 1517926"/>
                <a:gd name="connsiteY7" fmla="*/ 719231 h 2026958"/>
                <a:gd name="connsiteX8" fmla="*/ 1506813 w 1517926"/>
                <a:gd name="connsiteY8" fmla="*/ 516684 h 2026958"/>
                <a:gd name="connsiteX0" fmla="*/ 1506813 w 1517926"/>
                <a:gd name="connsiteY0" fmla="*/ 516684 h 2026958"/>
                <a:gd name="connsiteX1" fmla="*/ 1517926 w 1517926"/>
                <a:gd name="connsiteY1" fmla="*/ 0 h 2026958"/>
                <a:gd name="connsiteX2" fmla="*/ 495949 w 1517926"/>
                <a:gd name="connsiteY2" fmla="*/ 104402 h 2026958"/>
                <a:gd name="connsiteX3" fmla="*/ 331409 w 1517926"/>
                <a:gd name="connsiteY3" fmla="*/ 131296 h 2026958"/>
                <a:gd name="connsiteX4" fmla="*/ 36134 w 1517926"/>
                <a:gd name="connsiteY4" fmla="*/ 220943 h 2026958"/>
                <a:gd name="connsiteX5" fmla="*/ 164535 w 1517926"/>
                <a:gd name="connsiteY5" fmla="*/ 2026958 h 2026958"/>
                <a:gd name="connsiteX6" fmla="*/ 1489911 w 1517926"/>
                <a:gd name="connsiteY6" fmla="*/ 1575640 h 2026958"/>
                <a:gd name="connsiteX7" fmla="*/ 1501584 w 1517926"/>
                <a:gd name="connsiteY7" fmla="*/ 719231 h 2026958"/>
                <a:gd name="connsiteX8" fmla="*/ 1506813 w 1517926"/>
                <a:gd name="connsiteY8" fmla="*/ 516684 h 2026958"/>
                <a:gd name="connsiteX0" fmla="*/ 1506813 w 1517926"/>
                <a:gd name="connsiteY0" fmla="*/ 516684 h 2026958"/>
                <a:gd name="connsiteX1" fmla="*/ 1517926 w 1517926"/>
                <a:gd name="connsiteY1" fmla="*/ 0 h 2026958"/>
                <a:gd name="connsiteX2" fmla="*/ 495949 w 1517926"/>
                <a:gd name="connsiteY2" fmla="*/ 104402 h 2026958"/>
                <a:gd name="connsiteX3" fmla="*/ 331409 w 1517926"/>
                <a:gd name="connsiteY3" fmla="*/ 131296 h 2026958"/>
                <a:gd name="connsiteX4" fmla="*/ 36134 w 1517926"/>
                <a:gd name="connsiteY4" fmla="*/ 220943 h 2026958"/>
                <a:gd name="connsiteX5" fmla="*/ 164535 w 1517926"/>
                <a:gd name="connsiteY5" fmla="*/ 2026958 h 2026958"/>
                <a:gd name="connsiteX6" fmla="*/ 1489911 w 1517926"/>
                <a:gd name="connsiteY6" fmla="*/ 1575640 h 2026958"/>
                <a:gd name="connsiteX7" fmla="*/ 1501584 w 1517926"/>
                <a:gd name="connsiteY7" fmla="*/ 719231 h 2026958"/>
                <a:gd name="connsiteX8" fmla="*/ 1506813 w 1517926"/>
                <a:gd name="connsiteY8" fmla="*/ 516684 h 2026958"/>
                <a:gd name="connsiteX0" fmla="*/ 1506813 w 1517926"/>
                <a:gd name="connsiteY0" fmla="*/ 516684 h 2026958"/>
                <a:gd name="connsiteX1" fmla="*/ 1517926 w 1517926"/>
                <a:gd name="connsiteY1" fmla="*/ 0 h 2026958"/>
                <a:gd name="connsiteX2" fmla="*/ 495949 w 1517926"/>
                <a:gd name="connsiteY2" fmla="*/ 104402 h 2026958"/>
                <a:gd name="connsiteX3" fmla="*/ 331409 w 1517926"/>
                <a:gd name="connsiteY3" fmla="*/ 131296 h 2026958"/>
                <a:gd name="connsiteX4" fmla="*/ 36134 w 1517926"/>
                <a:gd name="connsiteY4" fmla="*/ 220943 h 2026958"/>
                <a:gd name="connsiteX5" fmla="*/ 164535 w 1517926"/>
                <a:gd name="connsiteY5" fmla="*/ 2026958 h 2026958"/>
                <a:gd name="connsiteX6" fmla="*/ 1489911 w 1517926"/>
                <a:gd name="connsiteY6" fmla="*/ 1575640 h 2026958"/>
                <a:gd name="connsiteX7" fmla="*/ 1501584 w 1517926"/>
                <a:gd name="connsiteY7" fmla="*/ 719231 h 2026958"/>
                <a:gd name="connsiteX8" fmla="*/ 1506813 w 1517926"/>
                <a:gd name="connsiteY8" fmla="*/ 516684 h 2026958"/>
                <a:gd name="connsiteX0" fmla="*/ 1506813 w 1517926"/>
                <a:gd name="connsiteY0" fmla="*/ 516684 h 2026958"/>
                <a:gd name="connsiteX1" fmla="*/ 1517926 w 1517926"/>
                <a:gd name="connsiteY1" fmla="*/ 0 h 2026958"/>
                <a:gd name="connsiteX2" fmla="*/ 495949 w 1517926"/>
                <a:gd name="connsiteY2" fmla="*/ 104402 h 2026958"/>
                <a:gd name="connsiteX3" fmla="*/ 331409 w 1517926"/>
                <a:gd name="connsiteY3" fmla="*/ 131296 h 2026958"/>
                <a:gd name="connsiteX4" fmla="*/ 36134 w 1517926"/>
                <a:gd name="connsiteY4" fmla="*/ 220943 h 2026958"/>
                <a:gd name="connsiteX5" fmla="*/ 164535 w 1517926"/>
                <a:gd name="connsiteY5" fmla="*/ 2026958 h 2026958"/>
                <a:gd name="connsiteX6" fmla="*/ 1489911 w 1517926"/>
                <a:gd name="connsiteY6" fmla="*/ 1575640 h 2026958"/>
                <a:gd name="connsiteX7" fmla="*/ 1501584 w 1517926"/>
                <a:gd name="connsiteY7" fmla="*/ 719231 h 2026958"/>
                <a:gd name="connsiteX8" fmla="*/ 1506813 w 1517926"/>
                <a:gd name="connsiteY8" fmla="*/ 516684 h 2026958"/>
                <a:gd name="connsiteX0" fmla="*/ 1506813 w 1517926"/>
                <a:gd name="connsiteY0" fmla="*/ 516684 h 2026958"/>
                <a:gd name="connsiteX1" fmla="*/ 1517926 w 1517926"/>
                <a:gd name="connsiteY1" fmla="*/ 0 h 2026958"/>
                <a:gd name="connsiteX2" fmla="*/ 495949 w 1517926"/>
                <a:gd name="connsiteY2" fmla="*/ 104402 h 2026958"/>
                <a:gd name="connsiteX3" fmla="*/ 331409 w 1517926"/>
                <a:gd name="connsiteY3" fmla="*/ 131296 h 2026958"/>
                <a:gd name="connsiteX4" fmla="*/ 36134 w 1517926"/>
                <a:gd name="connsiteY4" fmla="*/ 220943 h 2026958"/>
                <a:gd name="connsiteX5" fmla="*/ 164535 w 1517926"/>
                <a:gd name="connsiteY5" fmla="*/ 2026958 h 2026958"/>
                <a:gd name="connsiteX6" fmla="*/ 1489911 w 1517926"/>
                <a:gd name="connsiteY6" fmla="*/ 1575640 h 2026958"/>
                <a:gd name="connsiteX7" fmla="*/ 1501584 w 1517926"/>
                <a:gd name="connsiteY7" fmla="*/ 719231 h 2026958"/>
                <a:gd name="connsiteX8" fmla="*/ 1506813 w 1517926"/>
                <a:gd name="connsiteY8" fmla="*/ 516684 h 2026958"/>
                <a:gd name="connsiteX0" fmla="*/ 1505424 w 1516537"/>
                <a:gd name="connsiteY0" fmla="*/ 516684 h 2026958"/>
                <a:gd name="connsiteX1" fmla="*/ 1516537 w 1516537"/>
                <a:gd name="connsiteY1" fmla="*/ 0 h 2026958"/>
                <a:gd name="connsiteX2" fmla="*/ 494560 w 1516537"/>
                <a:gd name="connsiteY2" fmla="*/ 104402 h 2026958"/>
                <a:gd name="connsiteX3" fmla="*/ 330020 w 1516537"/>
                <a:gd name="connsiteY3" fmla="*/ 131296 h 2026958"/>
                <a:gd name="connsiteX4" fmla="*/ 36332 w 1516537"/>
                <a:gd name="connsiteY4" fmla="*/ 228881 h 2026958"/>
                <a:gd name="connsiteX5" fmla="*/ 163146 w 1516537"/>
                <a:gd name="connsiteY5" fmla="*/ 2026958 h 2026958"/>
                <a:gd name="connsiteX6" fmla="*/ 1488522 w 1516537"/>
                <a:gd name="connsiteY6" fmla="*/ 1575640 h 2026958"/>
                <a:gd name="connsiteX7" fmla="*/ 1500195 w 1516537"/>
                <a:gd name="connsiteY7" fmla="*/ 719231 h 2026958"/>
                <a:gd name="connsiteX8" fmla="*/ 1505424 w 1516537"/>
                <a:gd name="connsiteY8" fmla="*/ 516684 h 2026958"/>
                <a:gd name="connsiteX0" fmla="*/ 1505424 w 1516537"/>
                <a:gd name="connsiteY0" fmla="*/ 516684 h 2026958"/>
                <a:gd name="connsiteX1" fmla="*/ 1516537 w 1516537"/>
                <a:gd name="connsiteY1" fmla="*/ 0 h 2026958"/>
                <a:gd name="connsiteX2" fmla="*/ 494560 w 1516537"/>
                <a:gd name="connsiteY2" fmla="*/ 104402 h 2026958"/>
                <a:gd name="connsiteX3" fmla="*/ 330020 w 1516537"/>
                <a:gd name="connsiteY3" fmla="*/ 131296 h 2026958"/>
                <a:gd name="connsiteX4" fmla="*/ 36332 w 1516537"/>
                <a:gd name="connsiteY4" fmla="*/ 228881 h 2026958"/>
                <a:gd name="connsiteX5" fmla="*/ 163146 w 1516537"/>
                <a:gd name="connsiteY5" fmla="*/ 2026958 h 2026958"/>
                <a:gd name="connsiteX6" fmla="*/ 1488522 w 1516537"/>
                <a:gd name="connsiteY6" fmla="*/ 1575640 h 2026958"/>
                <a:gd name="connsiteX7" fmla="*/ 1500195 w 1516537"/>
                <a:gd name="connsiteY7" fmla="*/ 719231 h 2026958"/>
                <a:gd name="connsiteX8" fmla="*/ 1505424 w 1516537"/>
                <a:gd name="connsiteY8" fmla="*/ 516684 h 2026958"/>
                <a:gd name="connsiteX0" fmla="*/ 1509843 w 1520956"/>
                <a:gd name="connsiteY0" fmla="*/ 516684 h 2034896"/>
                <a:gd name="connsiteX1" fmla="*/ 1520956 w 1520956"/>
                <a:gd name="connsiteY1" fmla="*/ 0 h 2034896"/>
                <a:gd name="connsiteX2" fmla="*/ 498979 w 1520956"/>
                <a:gd name="connsiteY2" fmla="*/ 104402 h 2034896"/>
                <a:gd name="connsiteX3" fmla="*/ 334439 w 1520956"/>
                <a:gd name="connsiteY3" fmla="*/ 131296 h 2034896"/>
                <a:gd name="connsiteX4" fmla="*/ 40751 w 1520956"/>
                <a:gd name="connsiteY4" fmla="*/ 228881 h 2034896"/>
                <a:gd name="connsiteX5" fmla="*/ 135815 w 1520956"/>
                <a:gd name="connsiteY5" fmla="*/ 2034896 h 2034896"/>
                <a:gd name="connsiteX6" fmla="*/ 1492941 w 1520956"/>
                <a:gd name="connsiteY6" fmla="*/ 1575640 h 2034896"/>
                <a:gd name="connsiteX7" fmla="*/ 1504614 w 1520956"/>
                <a:gd name="connsiteY7" fmla="*/ 719231 h 2034896"/>
                <a:gd name="connsiteX8" fmla="*/ 1509843 w 1520956"/>
                <a:gd name="connsiteY8" fmla="*/ 516684 h 2034896"/>
                <a:gd name="connsiteX0" fmla="*/ 1504511 w 1515624"/>
                <a:gd name="connsiteY0" fmla="*/ 516684 h 2035047"/>
                <a:gd name="connsiteX1" fmla="*/ 1515624 w 1515624"/>
                <a:gd name="connsiteY1" fmla="*/ 0 h 2035047"/>
                <a:gd name="connsiteX2" fmla="*/ 493647 w 1515624"/>
                <a:gd name="connsiteY2" fmla="*/ 104402 h 2035047"/>
                <a:gd name="connsiteX3" fmla="*/ 329107 w 1515624"/>
                <a:gd name="connsiteY3" fmla="*/ 131296 h 2035047"/>
                <a:gd name="connsiteX4" fmla="*/ 35419 w 1515624"/>
                <a:gd name="connsiteY4" fmla="*/ 228881 h 2035047"/>
                <a:gd name="connsiteX5" fmla="*/ 130483 w 1515624"/>
                <a:gd name="connsiteY5" fmla="*/ 2034896 h 2035047"/>
                <a:gd name="connsiteX6" fmla="*/ 1487609 w 1515624"/>
                <a:gd name="connsiteY6" fmla="*/ 1575640 h 2035047"/>
                <a:gd name="connsiteX7" fmla="*/ 1499282 w 1515624"/>
                <a:gd name="connsiteY7" fmla="*/ 719231 h 2035047"/>
                <a:gd name="connsiteX8" fmla="*/ 1504511 w 1515624"/>
                <a:gd name="connsiteY8" fmla="*/ 516684 h 2035047"/>
                <a:gd name="connsiteX0" fmla="*/ 1514229 w 1525342"/>
                <a:gd name="connsiteY0" fmla="*/ 516684 h 2035047"/>
                <a:gd name="connsiteX1" fmla="*/ 1525342 w 1525342"/>
                <a:gd name="connsiteY1" fmla="*/ 0 h 2035047"/>
                <a:gd name="connsiteX2" fmla="*/ 503365 w 1525342"/>
                <a:gd name="connsiteY2" fmla="*/ 104402 h 2035047"/>
                <a:gd name="connsiteX3" fmla="*/ 338825 w 1525342"/>
                <a:gd name="connsiteY3" fmla="*/ 131296 h 2035047"/>
                <a:gd name="connsiteX4" fmla="*/ 45137 w 1525342"/>
                <a:gd name="connsiteY4" fmla="*/ 228881 h 2035047"/>
                <a:gd name="connsiteX5" fmla="*/ 76701 w 1525342"/>
                <a:gd name="connsiteY5" fmla="*/ 2034896 h 2035047"/>
                <a:gd name="connsiteX6" fmla="*/ 1497327 w 1525342"/>
                <a:gd name="connsiteY6" fmla="*/ 1575640 h 2035047"/>
                <a:gd name="connsiteX7" fmla="*/ 1509000 w 1525342"/>
                <a:gd name="connsiteY7" fmla="*/ 719231 h 2035047"/>
                <a:gd name="connsiteX8" fmla="*/ 1514229 w 1525342"/>
                <a:gd name="connsiteY8" fmla="*/ 516684 h 2035047"/>
                <a:gd name="connsiteX0" fmla="*/ 1514229 w 1525342"/>
                <a:gd name="connsiteY0" fmla="*/ 516684 h 2035047"/>
                <a:gd name="connsiteX1" fmla="*/ 1525342 w 1525342"/>
                <a:gd name="connsiteY1" fmla="*/ 0 h 2035047"/>
                <a:gd name="connsiteX2" fmla="*/ 503365 w 1525342"/>
                <a:gd name="connsiteY2" fmla="*/ 104402 h 2035047"/>
                <a:gd name="connsiteX3" fmla="*/ 338825 w 1525342"/>
                <a:gd name="connsiteY3" fmla="*/ 131296 h 2035047"/>
                <a:gd name="connsiteX4" fmla="*/ 45137 w 1525342"/>
                <a:gd name="connsiteY4" fmla="*/ 228881 h 2035047"/>
                <a:gd name="connsiteX5" fmla="*/ 76701 w 1525342"/>
                <a:gd name="connsiteY5" fmla="*/ 2034896 h 2035047"/>
                <a:gd name="connsiteX6" fmla="*/ 1497327 w 1525342"/>
                <a:gd name="connsiteY6" fmla="*/ 1575640 h 2035047"/>
                <a:gd name="connsiteX7" fmla="*/ 1509000 w 1525342"/>
                <a:gd name="connsiteY7" fmla="*/ 719231 h 2035047"/>
                <a:gd name="connsiteX8" fmla="*/ 1514229 w 1525342"/>
                <a:gd name="connsiteY8" fmla="*/ 516684 h 2035047"/>
                <a:gd name="connsiteX0" fmla="*/ 1525599 w 1536712"/>
                <a:gd name="connsiteY0" fmla="*/ 516684 h 2034896"/>
                <a:gd name="connsiteX1" fmla="*/ 1536712 w 1536712"/>
                <a:gd name="connsiteY1" fmla="*/ 0 h 2034896"/>
                <a:gd name="connsiteX2" fmla="*/ 514735 w 1536712"/>
                <a:gd name="connsiteY2" fmla="*/ 104402 h 2034896"/>
                <a:gd name="connsiteX3" fmla="*/ 350195 w 1536712"/>
                <a:gd name="connsiteY3" fmla="*/ 131296 h 2034896"/>
                <a:gd name="connsiteX4" fmla="*/ 56507 w 1536712"/>
                <a:gd name="connsiteY4" fmla="*/ 228881 h 2034896"/>
                <a:gd name="connsiteX5" fmla="*/ 88071 w 1536712"/>
                <a:gd name="connsiteY5" fmla="*/ 2034896 h 2034896"/>
                <a:gd name="connsiteX6" fmla="*/ 1508697 w 1536712"/>
                <a:gd name="connsiteY6" fmla="*/ 1575640 h 2034896"/>
                <a:gd name="connsiteX7" fmla="*/ 1520370 w 1536712"/>
                <a:gd name="connsiteY7" fmla="*/ 719231 h 2034896"/>
                <a:gd name="connsiteX8" fmla="*/ 1525599 w 1536712"/>
                <a:gd name="connsiteY8" fmla="*/ 516684 h 2034896"/>
                <a:gd name="connsiteX0" fmla="*/ 1525599 w 1536712"/>
                <a:gd name="connsiteY0" fmla="*/ 516684 h 2034896"/>
                <a:gd name="connsiteX1" fmla="*/ 1536712 w 1536712"/>
                <a:gd name="connsiteY1" fmla="*/ 0 h 2034896"/>
                <a:gd name="connsiteX2" fmla="*/ 514735 w 1536712"/>
                <a:gd name="connsiteY2" fmla="*/ 104402 h 2034896"/>
                <a:gd name="connsiteX3" fmla="*/ 350195 w 1536712"/>
                <a:gd name="connsiteY3" fmla="*/ 131296 h 2034896"/>
                <a:gd name="connsiteX4" fmla="*/ 56507 w 1536712"/>
                <a:gd name="connsiteY4" fmla="*/ 228881 h 2034896"/>
                <a:gd name="connsiteX5" fmla="*/ 88071 w 1536712"/>
                <a:gd name="connsiteY5" fmla="*/ 2034896 h 2034896"/>
                <a:gd name="connsiteX6" fmla="*/ 1508697 w 1536712"/>
                <a:gd name="connsiteY6" fmla="*/ 1575640 h 2034896"/>
                <a:gd name="connsiteX7" fmla="*/ 1520370 w 1536712"/>
                <a:gd name="connsiteY7" fmla="*/ 719231 h 2034896"/>
                <a:gd name="connsiteX8" fmla="*/ 1525599 w 1536712"/>
                <a:gd name="connsiteY8" fmla="*/ 516684 h 2034896"/>
                <a:gd name="connsiteX0" fmla="*/ 1525599 w 1536712"/>
                <a:gd name="connsiteY0" fmla="*/ 516684 h 2039537"/>
                <a:gd name="connsiteX1" fmla="*/ 1536712 w 1536712"/>
                <a:gd name="connsiteY1" fmla="*/ 0 h 2039537"/>
                <a:gd name="connsiteX2" fmla="*/ 514735 w 1536712"/>
                <a:gd name="connsiteY2" fmla="*/ 104402 h 2039537"/>
                <a:gd name="connsiteX3" fmla="*/ 350195 w 1536712"/>
                <a:gd name="connsiteY3" fmla="*/ 131296 h 2039537"/>
                <a:gd name="connsiteX4" fmla="*/ 56507 w 1536712"/>
                <a:gd name="connsiteY4" fmla="*/ 228881 h 2039537"/>
                <a:gd name="connsiteX5" fmla="*/ 88071 w 1536712"/>
                <a:gd name="connsiteY5" fmla="*/ 2034896 h 2039537"/>
                <a:gd name="connsiteX6" fmla="*/ 1508697 w 1536712"/>
                <a:gd name="connsiteY6" fmla="*/ 1575640 h 2039537"/>
                <a:gd name="connsiteX7" fmla="*/ 1520370 w 1536712"/>
                <a:gd name="connsiteY7" fmla="*/ 719231 h 2039537"/>
                <a:gd name="connsiteX8" fmla="*/ 1525599 w 1536712"/>
                <a:gd name="connsiteY8" fmla="*/ 516684 h 2039537"/>
                <a:gd name="connsiteX0" fmla="*/ 1517858 w 1528971"/>
                <a:gd name="connsiteY0" fmla="*/ 516684 h 2039537"/>
                <a:gd name="connsiteX1" fmla="*/ 1528971 w 1528971"/>
                <a:gd name="connsiteY1" fmla="*/ 0 h 2039537"/>
                <a:gd name="connsiteX2" fmla="*/ 506994 w 1528971"/>
                <a:gd name="connsiteY2" fmla="*/ 104402 h 2039537"/>
                <a:gd name="connsiteX3" fmla="*/ 342454 w 1528971"/>
                <a:gd name="connsiteY3" fmla="*/ 131296 h 2039537"/>
                <a:gd name="connsiteX4" fmla="*/ 48766 w 1528971"/>
                <a:gd name="connsiteY4" fmla="*/ 228881 h 2039537"/>
                <a:gd name="connsiteX5" fmla="*/ 80330 w 1528971"/>
                <a:gd name="connsiteY5" fmla="*/ 2034896 h 2039537"/>
                <a:gd name="connsiteX6" fmla="*/ 1500956 w 1528971"/>
                <a:gd name="connsiteY6" fmla="*/ 1575640 h 2039537"/>
                <a:gd name="connsiteX7" fmla="*/ 1512629 w 1528971"/>
                <a:gd name="connsiteY7" fmla="*/ 719231 h 2039537"/>
                <a:gd name="connsiteX8" fmla="*/ 1517858 w 1528971"/>
                <a:gd name="connsiteY8" fmla="*/ 516684 h 2039537"/>
                <a:gd name="connsiteX0" fmla="*/ 1517858 w 1528971"/>
                <a:gd name="connsiteY0" fmla="*/ 516684 h 2039537"/>
                <a:gd name="connsiteX1" fmla="*/ 1528971 w 1528971"/>
                <a:gd name="connsiteY1" fmla="*/ 0 h 2039537"/>
                <a:gd name="connsiteX2" fmla="*/ 506994 w 1528971"/>
                <a:gd name="connsiteY2" fmla="*/ 104402 h 2039537"/>
                <a:gd name="connsiteX3" fmla="*/ 342454 w 1528971"/>
                <a:gd name="connsiteY3" fmla="*/ 131296 h 2039537"/>
                <a:gd name="connsiteX4" fmla="*/ 48766 w 1528971"/>
                <a:gd name="connsiteY4" fmla="*/ 228881 h 2039537"/>
                <a:gd name="connsiteX5" fmla="*/ 80330 w 1528971"/>
                <a:gd name="connsiteY5" fmla="*/ 2034896 h 2039537"/>
                <a:gd name="connsiteX6" fmla="*/ 1500956 w 1528971"/>
                <a:gd name="connsiteY6" fmla="*/ 1575640 h 2039537"/>
                <a:gd name="connsiteX7" fmla="*/ 1512629 w 1528971"/>
                <a:gd name="connsiteY7" fmla="*/ 719231 h 2039537"/>
                <a:gd name="connsiteX8" fmla="*/ 1517858 w 1528971"/>
                <a:gd name="connsiteY8" fmla="*/ 516684 h 2039537"/>
                <a:gd name="connsiteX0" fmla="*/ 1517858 w 1528971"/>
                <a:gd name="connsiteY0" fmla="*/ 516684 h 2039537"/>
                <a:gd name="connsiteX1" fmla="*/ 1528971 w 1528971"/>
                <a:gd name="connsiteY1" fmla="*/ 0 h 2039537"/>
                <a:gd name="connsiteX2" fmla="*/ 506994 w 1528971"/>
                <a:gd name="connsiteY2" fmla="*/ 104402 h 2039537"/>
                <a:gd name="connsiteX3" fmla="*/ 342454 w 1528971"/>
                <a:gd name="connsiteY3" fmla="*/ 131296 h 2039537"/>
                <a:gd name="connsiteX4" fmla="*/ 48766 w 1528971"/>
                <a:gd name="connsiteY4" fmla="*/ 228881 h 2039537"/>
                <a:gd name="connsiteX5" fmla="*/ 80330 w 1528971"/>
                <a:gd name="connsiteY5" fmla="*/ 2034896 h 2039537"/>
                <a:gd name="connsiteX6" fmla="*/ 1500956 w 1528971"/>
                <a:gd name="connsiteY6" fmla="*/ 1575640 h 2039537"/>
                <a:gd name="connsiteX7" fmla="*/ 1512629 w 1528971"/>
                <a:gd name="connsiteY7" fmla="*/ 719231 h 2039537"/>
                <a:gd name="connsiteX8" fmla="*/ 1517858 w 1528971"/>
                <a:gd name="connsiteY8" fmla="*/ 516684 h 2039537"/>
                <a:gd name="connsiteX0" fmla="*/ 1517858 w 1528971"/>
                <a:gd name="connsiteY0" fmla="*/ 516684 h 2039537"/>
                <a:gd name="connsiteX1" fmla="*/ 1528971 w 1528971"/>
                <a:gd name="connsiteY1" fmla="*/ 0 h 2039537"/>
                <a:gd name="connsiteX2" fmla="*/ 506994 w 1528971"/>
                <a:gd name="connsiteY2" fmla="*/ 104402 h 2039537"/>
                <a:gd name="connsiteX3" fmla="*/ 342454 w 1528971"/>
                <a:gd name="connsiteY3" fmla="*/ 131296 h 2039537"/>
                <a:gd name="connsiteX4" fmla="*/ 48766 w 1528971"/>
                <a:gd name="connsiteY4" fmla="*/ 228881 h 2039537"/>
                <a:gd name="connsiteX5" fmla="*/ 80330 w 1528971"/>
                <a:gd name="connsiteY5" fmla="*/ 2034896 h 2039537"/>
                <a:gd name="connsiteX6" fmla="*/ 1500956 w 1528971"/>
                <a:gd name="connsiteY6" fmla="*/ 1575640 h 2039537"/>
                <a:gd name="connsiteX7" fmla="*/ 1512629 w 1528971"/>
                <a:gd name="connsiteY7" fmla="*/ 719231 h 2039537"/>
                <a:gd name="connsiteX8" fmla="*/ 1517858 w 1528971"/>
                <a:gd name="connsiteY8" fmla="*/ 516684 h 2039537"/>
                <a:gd name="connsiteX0" fmla="*/ 1517858 w 1528971"/>
                <a:gd name="connsiteY0" fmla="*/ 516684 h 2039537"/>
                <a:gd name="connsiteX1" fmla="*/ 1528971 w 1528971"/>
                <a:gd name="connsiteY1" fmla="*/ 0 h 2039537"/>
                <a:gd name="connsiteX2" fmla="*/ 506994 w 1528971"/>
                <a:gd name="connsiteY2" fmla="*/ 104402 h 2039537"/>
                <a:gd name="connsiteX3" fmla="*/ 342454 w 1528971"/>
                <a:gd name="connsiteY3" fmla="*/ 131296 h 2039537"/>
                <a:gd name="connsiteX4" fmla="*/ 48766 w 1528971"/>
                <a:gd name="connsiteY4" fmla="*/ 228881 h 2039537"/>
                <a:gd name="connsiteX5" fmla="*/ 80330 w 1528971"/>
                <a:gd name="connsiteY5" fmla="*/ 2034896 h 2039537"/>
                <a:gd name="connsiteX6" fmla="*/ 1500956 w 1528971"/>
                <a:gd name="connsiteY6" fmla="*/ 1575640 h 2039537"/>
                <a:gd name="connsiteX7" fmla="*/ 1512629 w 1528971"/>
                <a:gd name="connsiteY7" fmla="*/ 719231 h 2039537"/>
                <a:gd name="connsiteX8" fmla="*/ 1517858 w 1528971"/>
                <a:gd name="connsiteY8" fmla="*/ 516684 h 2039537"/>
                <a:gd name="connsiteX0" fmla="*/ 1517858 w 1528971"/>
                <a:gd name="connsiteY0" fmla="*/ 516684 h 2039537"/>
                <a:gd name="connsiteX1" fmla="*/ 1528971 w 1528971"/>
                <a:gd name="connsiteY1" fmla="*/ 0 h 2039537"/>
                <a:gd name="connsiteX2" fmla="*/ 506994 w 1528971"/>
                <a:gd name="connsiteY2" fmla="*/ 104402 h 2039537"/>
                <a:gd name="connsiteX3" fmla="*/ 271016 w 1528971"/>
                <a:gd name="connsiteY3" fmla="*/ 124946 h 2039537"/>
                <a:gd name="connsiteX4" fmla="*/ 48766 w 1528971"/>
                <a:gd name="connsiteY4" fmla="*/ 228881 h 2039537"/>
                <a:gd name="connsiteX5" fmla="*/ 80330 w 1528971"/>
                <a:gd name="connsiteY5" fmla="*/ 2034896 h 2039537"/>
                <a:gd name="connsiteX6" fmla="*/ 1500956 w 1528971"/>
                <a:gd name="connsiteY6" fmla="*/ 1575640 h 2039537"/>
                <a:gd name="connsiteX7" fmla="*/ 1512629 w 1528971"/>
                <a:gd name="connsiteY7" fmla="*/ 719231 h 2039537"/>
                <a:gd name="connsiteX8" fmla="*/ 1517858 w 1528971"/>
                <a:gd name="connsiteY8" fmla="*/ 516684 h 2039537"/>
                <a:gd name="connsiteX0" fmla="*/ 1517858 w 1528971"/>
                <a:gd name="connsiteY0" fmla="*/ 516684 h 2039537"/>
                <a:gd name="connsiteX1" fmla="*/ 1528971 w 1528971"/>
                <a:gd name="connsiteY1" fmla="*/ 0 h 2039537"/>
                <a:gd name="connsiteX2" fmla="*/ 494294 w 1528971"/>
                <a:gd name="connsiteY2" fmla="*/ 80590 h 2039537"/>
                <a:gd name="connsiteX3" fmla="*/ 271016 w 1528971"/>
                <a:gd name="connsiteY3" fmla="*/ 124946 h 2039537"/>
                <a:gd name="connsiteX4" fmla="*/ 48766 w 1528971"/>
                <a:gd name="connsiteY4" fmla="*/ 228881 h 2039537"/>
                <a:gd name="connsiteX5" fmla="*/ 80330 w 1528971"/>
                <a:gd name="connsiteY5" fmla="*/ 2034896 h 2039537"/>
                <a:gd name="connsiteX6" fmla="*/ 1500956 w 1528971"/>
                <a:gd name="connsiteY6" fmla="*/ 1575640 h 2039537"/>
                <a:gd name="connsiteX7" fmla="*/ 1512629 w 1528971"/>
                <a:gd name="connsiteY7" fmla="*/ 719231 h 2039537"/>
                <a:gd name="connsiteX8" fmla="*/ 1517858 w 1528971"/>
                <a:gd name="connsiteY8" fmla="*/ 516684 h 2039537"/>
                <a:gd name="connsiteX0" fmla="*/ 1517858 w 1528971"/>
                <a:gd name="connsiteY0" fmla="*/ 516684 h 2039537"/>
                <a:gd name="connsiteX1" fmla="*/ 1528971 w 1528971"/>
                <a:gd name="connsiteY1" fmla="*/ 0 h 2039537"/>
                <a:gd name="connsiteX2" fmla="*/ 494294 w 1528971"/>
                <a:gd name="connsiteY2" fmla="*/ 80590 h 2039537"/>
                <a:gd name="connsiteX3" fmla="*/ 271016 w 1528971"/>
                <a:gd name="connsiteY3" fmla="*/ 124946 h 2039537"/>
                <a:gd name="connsiteX4" fmla="*/ 48766 w 1528971"/>
                <a:gd name="connsiteY4" fmla="*/ 228881 h 2039537"/>
                <a:gd name="connsiteX5" fmla="*/ 80330 w 1528971"/>
                <a:gd name="connsiteY5" fmla="*/ 2034896 h 2039537"/>
                <a:gd name="connsiteX6" fmla="*/ 1500956 w 1528971"/>
                <a:gd name="connsiteY6" fmla="*/ 1575640 h 2039537"/>
                <a:gd name="connsiteX7" fmla="*/ 1512629 w 1528971"/>
                <a:gd name="connsiteY7" fmla="*/ 719231 h 2039537"/>
                <a:gd name="connsiteX8" fmla="*/ 1517858 w 1528971"/>
                <a:gd name="connsiteY8" fmla="*/ 516684 h 2039537"/>
                <a:gd name="connsiteX0" fmla="*/ 1517858 w 1528971"/>
                <a:gd name="connsiteY0" fmla="*/ 516684 h 2039537"/>
                <a:gd name="connsiteX1" fmla="*/ 1528971 w 1528971"/>
                <a:gd name="connsiteY1" fmla="*/ 0 h 2039537"/>
                <a:gd name="connsiteX2" fmla="*/ 494294 w 1528971"/>
                <a:gd name="connsiteY2" fmla="*/ 80590 h 2039537"/>
                <a:gd name="connsiteX3" fmla="*/ 271016 w 1528971"/>
                <a:gd name="connsiteY3" fmla="*/ 124946 h 2039537"/>
                <a:gd name="connsiteX4" fmla="*/ 48766 w 1528971"/>
                <a:gd name="connsiteY4" fmla="*/ 228881 h 2039537"/>
                <a:gd name="connsiteX5" fmla="*/ 80330 w 1528971"/>
                <a:gd name="connsiteY5" fmla="*/ 2034896 h 2039537"/>
                <a:gd name="connsiteX6" fmla="*/ 1500956 w 1528971"/>
                <a:gd name="connsiteY6" fmla="*/ 1575640 h 2039537"/>
                <a:gd name="connsiteX7" fmla="*/ 1512629 w 1528971"/>
                <a:gd name="connsiteY7" fmla="*/ 719231 h 2039537"/>
                <a:gd name="connsiteX8" fmla="*/ 1517858 w 1528971"/>
                <a:gd name="connsiteY8" fmla="*/ 516684 h 2039537"/>
                <a:gd name="connsiteX0" fmla="*/ 1517858 w 1528971"/>
                <a:gd name="connsiteY0" fmla="*/ 516684 h 2039537"/>
                <a:gd name="connsiteX1" fmla="*/ 1528971 w 1528971"/>
                <a:gd name="connsiteY1" fmla="*/ 0 h 2039537"/>
                <a:gd name="connsiteX2" fmla="*/ 494294 w 1528971"/>
                <a:gd name="connsiteY2" fmla="*/ 80590 h 2039537"/>
                <a:gd name="connsiteX3" fmla="*/ 271016 w 1528971"/>
                <a:gd name="connsiteY3" fmla="*/ 124946 h 2039537"/>
                <a:gd name="connsiteX4" fmla="*/ 48766 w 1528971"/>
                <a:gd name="connsiteY4" fmla="*/ 228881 h 2039537"/>
                <a:gd name="connsiteX5" fmla="*/ 80330 w 1528971"/>
                <a:gd name="connsiteY5" fmla="*/ 2034896 h 2039537"/>
                <a:gd name="connsiteX6" fmla="*/ 1500956 w 1528971"/>
                <a:gd name="connsiteY6" fmla="*/ 1575640 h 2039537"/>
                <a:gd name="connsiteX7" fmla="*/ 1512629 w 1528971"/>
                <a:gd name="connsiteY7" fmla="*/ 719231 h 2039537"/>
                <a:gd name="connsiteX8" fmla="*/ 1517858 w 1528971"/>
                <a:gd name="connsiteY8" fmla="*/ 516684 h 2039537"/>
                <a:gd name="connsiteX0" fmla="*/ 1517858 w 1528971"/>
                <a:gd name="connsiteY0" fmla="*/ 516684 h 2039537"/>
                <a:gd name="connsiteX1" fmla="*/ 1528971 w 1528971"/>
                <a:gd name="connsiteY1" fmla="*/ 0 h 2039537"/>
                <a:gd name="connsiteX2" fmla="*/ 494294 w 1528971"/>
                <a:gd name="connsiteY2" fmla="*/ 80590 h 2039537"/>
                <a:gd name="connsiteX3" fmla="*/ 271016 w 1528971"/>
                <a:gd name="connsiteY3" fmla="*/ 124946 h 2039537"/>
                <a:gd name="connsiteX4" fmla="*/ 48766 w 1528971"/>
                <a:gd name="connsiteY4" fmla="*/ 228881 h 2039537"/>
                <a:gd name="connsiteX5" fmla="*/ 80330 w 1528971"/>
                <a:gd name="connsiteY5" fmla="*/ 2034896 h 2039537"/>
                <a:gd name="connsiteX6" fmla="*/ 1500956 w 1528971"/>
                <a:gd name="connsiteY6" fmla="*/ 1575640 h 2039537"/>
                <a:gd name="connsiteX7" fmla="*/ 1512629 w 1528971"/>
                <a:gd name="connsiteY7" fmla="*/ 719231 h 2039537"/>
                <a:gd name="connsiteX8" fmla="*/ 1517858 w 1528971"/>
                <a:gd name="connsiteY8" fmla="*/ 516684 h 2039537"/>
                <a:gd name="connsiteX0" fmla="*/ 1571468 w 1582581"/>
                <a:gd name="connsiteY0" fmla="*/ 516684 h 2039537"/>
                <a:gd name="connsiteX1" fmla="*/ 1582581 w 1582581"/>
                <a:gd name="connsiteY1" fmla="*/ 0 h 2039537"/>
                <a:gd name="connsiteX2" fmla="*/ 547904 w 1582581"/>
                <a:gd name="connsiteY2" fmla="*/ 80590 h 2039537"/>
                <a:gd name="connsiteX3" fmla="*/ 324626 w 1582581"/>
                <a:gd name="connsiteY3" fmla="*/ 124946 h 2039537"/>
                <a:gd name="connsiteX4" fmla="*/ 102376 w 1582581"/>
                <a:gd name="connsiteY4" fmla="*/ 228881 h 2039537"/>
                <a:gd name="connsiteX5" fmla="*/ 56032 w 1582581"/>
                <a:gd name="connsiteY5" fmla="*/ 895394 h 2039537"/>
                <a:gd name="connsiteX6" fmla="*/ 133940 w 1582581"/>
                <a:gd name="connsiteY6" fmla="*/ 2034896 h 2039537"/>
                <a:gd name="connsiteX7" fmla="*/ 1554566 w 1582581"/>
                <a:gd name="connsiteY7" fmla="*/ 1575640 h 2039537"/>
                <a:gd name="connsiteX8" fmla="*/ 1566239 w 1582581"/>
                <a:gd name="connsiteY8" fmla="*/ 719231 h 2039537"/>
                <a:gd name="connsiteX9" fmla="*/ 1571468 w 1582581"/>
                <a:gd name="connsiteY9" fmla="*/ 516684 h 2039537"/>
                <a:gd name="connsiteX0" fmla="*/ 1538360 w 1549473"/>
                <a:gd name="connsiteY0" fmla="*/ 516684 h 2039537"/>
                <a:gd name="connsiteX1" fmla="*/ 1549473 w 1549473"/>
                <a:gd name="connsiteY1" fmla="*/ 0 h 2039537"/>
                <a:gd name="connsiteX2" fmla="*/ 514796 w 1549473"/>
                <a:gd name="connsiteY2" fmla="*/ 80590 h 2039537"/>
                <a:gd name="connsiteX3" fmla="*/ 291518 w 1549473"/>
                <a:gd name="connsiteY3" fmla="*/ 124946 h 2039537"/>
                <a:gd name="connsiteX4" fmla="*/ 69268 w 1549473"/>
                <a:gd name="connsiteY4" fmla="*/ 228881 h 2039537"/>
                <a:gd name="connsiteX5" fmla="*/ 22924 w 1549473"/>
                <a:gd name="connsiteY5" fmla="*/ 895394 h 2039537"/>
                <a:gd name="connsiteX6" fmla="*/ 100832 w 1549473"/>
                <a:gd name="connsiteY6" fmla="*/ 2034896 h 2039537"/>
                <a:gd name="connsiteX7" fmla="*/ 1521458 w 1549473"/>
                <a:gd name="connsiteY7" fmla="*/ 1575640 h 2039537"/>
                <a:gd name="connsiteX8" fmla="*/ 1533131 w 1549473"/>
                <a:gd name="connsiteY8" fmla="*/ 719231 h 2039537"/>
                <a:gd name="connsiteX9" fmla="*/ 1538360 w 1549473"/>
                <a:gd name="connsiteY9" fmla="*/ 516684 h 2039537"/>
                <a:gd name="connsiteX0" fmla="*/ 1566414 w 1577527"/>
                <a:gd name="connsiteY0" fmla="*/ 516684 h 2039537"/>
                <a:gd name="connsiteX1" fmla="*/ 1577527 w 1577527"/>
                <a:gd name="connsiteY1" fmla="*/ 0 h 2039537"/>
                <a:gd name="connsiteX2" fmla="*/ 542850 w 1577527"/>
                <a:gd name="connsiteY2" fmla="*/ 80590 h 2039537"/>
                <a:gd name="connsiteX3" fmla="*/ 319572 w 1577527"/>
                <a:gd name="connsiteY3" fmla="*/ 124946 h 2039537"/>
                <a:gd name="connsiteX4" fmla="*/ 97322 w 1577527"/>
                <a:gd name="connsiteY4" fmla="*/ 228881 h 2039537"/>
                <a:gd name="connsiteX5" fmla="*/ 50978 w 1577527"/>
                <a:gd name="connsiteY5" fmla="*/ 895394 h 2039537"/>
                <a:gd name="connsiteX6" fmla="*/ 57328 w 1577527"/>
                <a:gd name="connsiteY6" fmla="*/ 898569 h 2039537"/>
                <a:gd name="connsiteX7" fmla="*/ 128886 w 1577527"/>
                <a:gd name="connsiteY7" fmla="*/ 2034896 h 2039537"/>
                <a:gd name="connsiteX8" fmla="*/ 1549512 w 1577527"/>
                <a:gd name="connsiteY8" fmla="*/ 1575640 h 2039537"/>
                <a:gd name="connsiteX9" fmla="*/ 1561185 w 1577527"/>
                <a:gd name="connsiteY9" fmla="*/ 719231 h 2039537"/>
                <a:gd name="connsiteX10" fmla="*/ 1566414 w 1577527"/>
                <a:gd name="connsiteY10" fmla="*/ 516684 h 2039537"/>
                <a:gd name="connsiteX0" fmla="*/ 1540014 w 1551127"/>
                <a:gd name="connsiteY0" fmla="*/ 516684 h 2039537"/>
                <a:gd name="connsiteX1" fmla="*/ 1551127 w 1551127"/>
                <a:gd name="connsiteY1" fmla="*/ 0 h 2039537"/>
                <a:gd name="connsiteX2" fmla="*/ 516450 w 1551127"/>
                <a:gd name="connsiteY2" fmla="*/ 80590 h 2039537"/>
                <a:gd name="connsiteX3" fmla="*/ 293172 w 1551127"/>
                <a:gd name="connsiteY3" fmla="*/ 124946 h 2039537"/>
                <a:gd name="connsiteX4" fmla="*/ 70922 w 1551127"/>
                <a:gd name="connsiteY4" fmla="*/ 228881 h 2039537"/>
                <a:gd name="connsiteX5" fmla="*/ 24578 w 1551127"/>
                <a:gd name="connsiteY5" fmla="*/ 895394 h 2039537"/>
                <a:gd name="connsiteX6" fmla="*/ 124591 w 1551127"/>
                <a:gd name="connsiteY6" fmla="*/ 957307 h 2039537"/>
                <a:gd name="connsiteX7" fmla="*/ 102486 w 1551127"/>
                <a:gd name="connsiteY7" fmla="*/ 2034896 h 2039537"/>
                <a:gd name="connsiteX8" fmla="*/ 1523112 w 1551127"/>
                <a:gd name="connsiteY8" fmla="*/ 1575640 h 2039537"/>
                <a:gd name="connsiteX9" fmla="*/ 1534785 w 1551127"/>
                <a:gd name="connsiteY9" fmla="*/ 719231 h 2039537"/>
                <a:gd name="connsiteX10" fmla="*/ 1540014 w 1551127"/>
                <a:gd name="connsiteY10" fmla="*/ 516684 h 2039537"/>
                <a:gd name="connsiteX0" fmla="*/ 1543326 w 1554439"/>
                <a:gd name="connsiteY0" fmla="*/ 516684 h 2039537"/>
                <a:gd name="connsiteX1" fmla="*/ 1554439 w 1554439"/>
                <a:gd name="connsiteY1" fmla="*/ 0 h 2039537"/>
                <a:gd name="connsiteX2" fmla="*/ 519762 w 1554439"/>
                <a:gd name="connsiteY2" fmla="*/ 80590 h 2039537"/>
                <a:gd name="connsiteX3" fmla="*/ 296484 w 1554439"/>
                <a:gd name="connsiteY3" fmla="*/ 124946 h 2039537"/>
                <a:gd name="connsiteX4" fmla="*/ 74234 w 1554439"/>
                <a:gd name="connsiteY4" fmla="*/ 228881 h 2039537"/>
                <a:gd name="connsiteX5" fmla="*/ 27890 w 1554439"/>
                <a:gd name="connsiteY5" fmla="*/ 895394 h 2039537"/>
                <a:gd name="connsiteX6" fmla="*/ 113615 w 1554439"/>
                <a:gd name="connsiteY6" fmla="*/ 977945 h 2039537"/>
                <a:gd name="connsiteX7" fmla="*/ 105798 w 1554439"/>
                <a:gd name="connsiteY7" fmla="*/ 2034896 h 2039537"/>
                <a:gd name="connsiteX8" fmla="*/ 1526424 w 1554439"/>
                <a:gd name="connsiteY8" fmla="*/ 1575640 h 2039537"/>
                <a:gd name="connsiteX9" fmla="*/ 1538097 w 1554439"/>
                <a:gd name="connsiteY9" fmla="*/ 719231 h 2039537"/>
                <a:gd name="connsiteX10" fmla="*/ 1543326 w 1554439"/>
                <a:gd name="connsiteY10" fmla="*/ 516684 h 2039537"/>
                <a:gd name="connsiteX0" fmla="*/ 1543326 w 1554439"/>
                <a:gd name="connsiteY0" fmla="*/ 516684 h 2039537"/>
                <a:gd name="connsiteX1" fmla="*/ 1554439 w 1554439"/>
                <a:gd name="connsiteY1" fmla="*/ 0 h 2039537"/>
                <a:gd name="connsiteX2" fmla="*/ 519762 w 1554439"/>
                <a:gd name="connsiteY2" fmla="*/ 80590 h 2039537"/>
                <a:gd name="connsiteX3" fmla="*/ 296484 w 1554439"/>
                <a:gd name="connsiteY3" fmla="*/ 124946 h 2039537"/>
                <a:gd name="connsiteX4" fmla="*/ 74234 w 1554439"/>
                <a:gd name="connsiteY4" fmla="*/ 228881 h 2039537"/>
                <a:gd name="connsiteX5" fmla="*/ 27890 w 1554439"/>
                <a:gd name="connsiteY5" fmla="*/ 895394 h 2039537"/>
                <a:gd name="connsiteX6" fmla="*/ 113615 w 1554439"/>
                <a:gd name="connsiteY6" fmla="*/ 977945 h 2039537"/>
                <a:gd name="connsiteX7" fmla="*/ 105798 w 1554439"/>
                <a:gd name="connsiteY7" fmla="*/ 2034896 h 2039537"/>
                <a:gd name="connsiteX8" fmla="*/ 1526424 w 1554439"/>
                <a:gd name="connsiteY8" fmla="*/ 1575640 h 2039537"/>
                <a:gd name="connsiteX9" fmla="*/ 1538097 w 1554439"/>
                <a:gd name="connsiteY9" fmla="*/ 719231 h 2039537"/>
                <a:gd name="connsiteX10" fmla="*/ 1543326 w 1554439"/>
                <a:gd name="connsiteY10" fmla="*/ 516684 h 2039537"/>
                <a:gd name="connsiteX0" fmla="*/ 1543326 w 1554439"/>
                <a:gd name="connsiteY0" fmla="*/ 516684 h 2039537"/>
                <a:gd name="connsiteX1" fmla="*/ 1554439 w 1554439"/>
                <a:gd name="connsiteY1" fmla="*/ 0 h 2039537"/>
                <a:gd name="connsiteX2" fmla="*/ 519762 w 1554439"/>
                <a:gd name="connsiteY2" fmla="*/ 80590 h 2039537"/>
                <a:gd name="connsiteX3" fmla="*/ 296484 w 1554439"/>
                <a:gd name="connsiteY3" fmla="*/ 124946 h 2039537"/>
                <a:gd name="connsiteX4" fmla="*/ 74234 w 1554439"/>
                <a:gd name="connsiteY4" fmla="*/ 228881 h 2039537"/>
                <a:gd name="connsiteX5" fmla="*/ 27890 w 1554439"/>
                <a:gd name="connsiteY5" fmla="*/ 895394 h 2039537"/>
                <a:gd name="connsiteX6" fmla="*/ 113615 w 1554439"/>
                <a:gd name="connsiteY6" fmla="*/ 977945 h 2039537"/>
                <a:gd name="connsiteX7" fmla="*/ 105798 w 1554439"/>
                <a:gd name="connsiteY7" fmla="*/ 2034896 h 2039537"/>
                <a:gd name="connsiteX8" fmla="*/ 1526424 w 1554439"/>
                <a:gd name="connsiteY8" fmla="*/ 1575640 h 2039537"/>
                <a:gd name="connsiteX9" fmla="*/ 1538097 w 1554439"/>
                <a:gd name="connsiteY9" fmla="*/ 719231 h 2039537"/>
                <a:gd name="connsiteX10" fmla="*/ 1543326 w 1554439"/>
                <a:gd name="connsiteY10" fmla="*/ 516684 h 2039537"/>
                <a:gd name="connsiteX0" fmla="*/ 1538939 w 1550052"/>
                <a:gd name="connsiteY0" fmla="*/ 516684 h 2039537"/>
                <a:gd name="connsiteX1" fmla="*/ 1550052 w 1550052"/>
                <a:gd name="connsiteY1" fmla="*/ 0 h 2039537"/>
                <a:gd name="connsiteX2" fmla="*/ 515375 w 1550052"/>
                <a:gd name="connsiteY2" fmla="*/ 80590 h 2039537"/>
                <a:gd name="connsiteX3" fmla="*/ 292097 w 1550052"/>
                <a:gd name="connsiteY3" fmla="*/ 124946 h 2039537"/>
                <a:gd name="connsiteX4" fmla="*/ 69847 w 1550052"/>
                <a:gd name="connsiteY4" fmla="*/ 228881 h 2039537"/>
                <a:gd name="connsiteX5" fmla="*/ 23503 w 1550052"/>
                <a:gd name="connsiteY5" fmla="*/ 895394 h 2039537"/>
                <a:gd name="connsiteX6" fmla="*/ 109228 w 1550052"/>
                <a:gd name="connsiteY6" fmla="*/ 977945 h 2039537"/>
                <a:gd name="connsiteX7" fmla="*/ 113991 w 1550052"/>
                <a:gd name="connsiteY7" fmla="*/ 977944 h 2039537"/>
                <a:gd name="connsiteX8" fmla="*/ 101411 w 1550052"/>
                <a:gd name="connsiteY8" fmla="*/ 2034896 h 2039537"/>
                <a:gd name="connsiteX9" fmla="*/ 1522037 w 1550052"/>
                <a:gd name="connsiteY9" fmla="*/ 1575640 h 2039537"/>
                <a:gd name="connsiteX10" fmla="*/ 1533710 w 1550052"/>
                <a:gd name="connsiteY10" fmla="*/ 719231 h 2039537"/>
                <a:gd name="connsiteX11" fmla="*/ 1538939 w 1550052"/>
                <a:gd name="connsiteY11" fmla="*/ 516684 h 2039537"/>
                <a:gd name="connsiteX0" fmla="*/ 1518880 w 1529993"/>
                <a:gd name="connsiteY0" fmla="*/ 516684 h 2039537"/>
                <a:gd name="connsiteX1" fmla="*/ 1529993 w 1529993"/>
                <a:gd name="connsiteY1" fmla="*/ 0 h 2039537"/>
                <a:gd name="connsiteX2" fmla="*/ 495316 w 1529993"/>
                <a:gd name="connsiteY2" fmla="*/ 80590 h 2039537"/>
                <a:gd name="connsiteX3" fmla="*/ 272038 w 1529993"/>
                <a:gd name="connsiteY3" fmla="*/ 124946 h 2039537"/>
                <a:gd name="connsiteX4" fmla="*/ 49788 w 1529993"/>
                <a:gd name="connsiteY4" fmla="*/ 228881 h 2039537"/>
                <a:gd name="connsiteX5" fmla="*/ 3444 w 1529993"/>
                <a:gd name="connsiteY5" fmla="*/ 895394 h 2039537"/>
                <a:gd name="connsiteX6" fmla="*/ 89169 w 1529993"/>
                <a:gd name="connsiteY6" fmla="*/ 977945 h 2039537"/>
                <a:gd name="connsiteX7" fmla="*/ 195532 w 1529993"/>
                <a:gd name="connsiteY7" fmla="*/ 985881 h 2039537"/>
                <a:gd name="connsiteX8" fmla="*/ 81352 w 1529993"/>
                <a:gd name="connsiteY8" fmla="*/ 2034896 h 2039537"/>
                <a:gd name="connsiteX9" fmla="*/ 1501978 w 1529993"/>
                <a:gd name="connsiteY9" fmla="*/ 1575640 h 2039537"/>
                <a:gd name="connsiteX10" fmla="*/ 1513651 w 1529993"/>
                <a:gd name="connsiteY10" fmla="*/ 719231 h 2039537"/>
                <a:gd name="connsiteX11" fmla="*/ 1518880 w 1529993"/>
                <a:gd name="connsiteY11" fmla="*/ 516684 h 2039537"/>
                <a:gd name="connsiteX0" fmla="*/ 1518880 w 1529993"/>
                <a:gd name="connsiteY0" fmla="*/ 516684 h 2039537"/>
                <a:gd name="connsiteX1" fmla="*/ 1529993 w 1529993"/>
                <a:gd name="connsiteY1" fmla="*/ 0 h 2039537"/>
                <a:gd name="connsiteX2" fmla="*/ 495316 w 1529993"/>
                <a:gd name="connsiteY2" fmla="*/ 80590 h 2039537"/>
                <a:gd name="connsiteX3" fmla="*/ 272038 w 1529993"/>
                <a:gd name="connsiteY3" fmla="*/ 124946 h 2039537"/>
                <a:gd name="connsiteX4" fmla="*/ 49788 w 1529993"/>
                <a:gd name="connsiteY4" fmla="*/ 228881 h 2039537"/>
                <a:gd name="connsiteX5" fmla="*/ 3444 w 1529993"/>
                <a:gd name="connsiteY5" fmla="*/ 895394 h 2039537"/>
                <a:gd name="connsiteX6" fmla="*/ 89169 w 1529993"/>
                <a:gd name="connsiteY6" fmla="*/ 977945 h 2039537"/>
                <a:gd name="connsiteX7" fmla="*/ 195532 w 1529993"/>
                <a:gd name="connsiteY7" fmla="*/ 985881 h 2039537"/>
                <a:gd name="connsiteX8" fmla="*/ 81352 w 1529993"/>
                <a:gd name="connsiteY8" fmla="*/ 2034896 h 2039537"/>
                <a:gd name="connsiteX9" fmla="*/ 1501978 w 1529993"/>
                <a:gd name="connsiteY9" fmla="*/ 1575640 h 2039537"/>
                <a:gd name="connsiteX10" fmla="*/ 1513651 w 1529993"/>
                <a:gd name="connsiteY10" fmla="*/ 719231 h 2039537"/>
                <a:gd name="connsiteX11" fmla="*/ 1518880 w 1529993"/>
                <a:gd name="connsiteY11" fmla="*/ 516684 h 2039537"/>
                <a:gd name="connsiteX0" fmla="*/ 1518880 w 1529993"/>
                <a:gd name="connsiteY0" fmla="*/ 516684 h 2039537"/>
                <a:gd name="connsiteX1" fmla="*/ 1529993 w 1529993"/>
                <a:gd name="connsiteY1" fmla="*/ 0 h 2039537"/>
                <a:gd name="connsiteX2" fmla="*/ 495316 w 1529993"/>
                <a:gd name="connsiteY2" fmla="*/ 80590 h 2039537"/>
                <a:gd name="connsiteX3" fmla="*/ 272038 w 1529993"/>
                <a:gd name="connsiteY3" fmla="*/ 124946 h 2039537"/>
                <a:gd name="connsiteX4" fmla="*/ 49788 w 1529993"/>
                <a:gd name="connsiteY4" fmla="*/ 228881 h 2039537"/>
                <a:gd name="connsiteX5" fmla="*/ 3444 w 1529993"/>
                <a:gd name="connsiteY5" fmla="*/ 895394 h 2039537"/>
                <a:gd name="connsiteX6" fmla="*/ 87581 w 1529993"/>
                <a:gd name="connsiteY6" fmla="*/ 982708 h 2039537"/>
                <a:gd name="connsiteX7" fmla="*/ 195532 w 1529993"/>
                <a:gd name="connsiteY7" fmla="*/ 985881 h 2039537"/>
                <a:gd name="connsiteX8" fmla="*/ 81352 w 1529993"/>
                <a:gd name="connsiteY8" fmla="*/ 2034896 h 2039537"/>
                <a:gd name="connsiteX9" fmla="*/ 1501978 w 1529993"/>
                <a:gd name="connsiteY9" fmla="*/ 1575640 h 2039537"/>
                <a:gd name="connsiteX10" fmla="*/ 1513651 w 1529993"/>
                <a:gd name="connsiteY10" fmla="*/ 719231 h 2039537"/>
                <a:gd name="connsiteX11" fmla="*/ 1518880 w 1529993"/>
                <a:gd name="connsiteY11" fmla="*/ 516684 h 2039537"/>
                <a:gd name="connsiteX0" fmla="*/ 1516951 w 1528064"/>
                <a:gd name="connsiteY0" fmla="*/ 516684 h 2039537"/>
                <a:gd name="connsiteX1" fmla="*/ 1528064 w 1528064"/>
                <a:gd name="connsiteY1" fmla="*/ 0 h 2039537"/>
                <a:gd name="connsiteX2" fmla="*/ 493387 w 1528064"/>
                <a:gd name="connsiteY2" fmla="*/ 80590 h 2039537"/>
                <a:gd name="connsiteX3" fmla="*/ 270109 w 1528064"/>
                <a:gd name="connsiteY3" fmla="*/ 124946 h 2039537"/>
                <a:gd name="connsiteX4" fmla="*/ 47859 w 1528064"/>
                <a:gd name="connsiteY4" fmla="*/ 228881 h 2039537"/>
                <a:gd name="connsiteX5" fmla="*/ 1515 w 1528064"/>
                <a:gd name="connsiteY5" fmla="*/ 895394 h 2039537"/>
                <a:gd name="connsiteX6" fmla="*/ 85652 w 1528064"/>
                <a:gd name="connsiteY6" fmla="*/ 982708 h 2039537"/>
                <a:gd name="connsiteX7" fmla="*/ 193603 w 1528064"/>
                <a:gd name="connsiteY7" fmla="*/ 985881 h 2039537"/>
                <a:gd name="connsiteX8" fmla="*/ 196777 w 1528064"/>
                <a:gd name="connsiteY8" fmla="*/ 990644 h 2039537"/>
                <a:gd name="connsiteX9" fmla="*/ 79423 w 1528064"/>
                <a:gd name="connsiteY9" fmla="*/ 2034896 h 2039537"/>
                <a:gd name="connsiteX10" fmla="*/ 1500049 w 1528064"/>
                <a:gd name="connsiteY10" fmla="*/ 1575640 h 2039537"/>
                <a:gd name="connsiteX11" fmla="*/ 1511722 w 1528064"/>
                <a:gd name="connsiteY11" fmla="*/ 719231 h 2039537"/>
                <a:gd name="connsiteX12" fmla="*/ 1516951 w 1528064"/>
                <a:gd name="connsiteY12" fmla="*/ 516684 h 2039537"/>
                <a:gd name="connsiteX0" fmla="*/ 1516951 w 1528064"/>
                <a:gd name="connsiteY0" fmla="*/ 516684 h 2039537"/>
                <a:gd name="connsiteX1" fmla="*/ 1528064 w 1528064"/>
                <a:gd name="connsiteY1" fmla="*/ 0 h 2039537"/>
                <a:gd name="connsiteX2" fmla="*/ 493387 w 1528064"/>
                <a:gd name="connsiteY2" fmla="*/ 80590 h 2039537"/>
                <a:gd name="connsiteX3" fmla="*/ 270109 w 1528064"/>
                <a:gd name="connsiteY3" fmla="*/ 124946 h 2039537"/>
                <a:gd name="connsiteX4" fmla="*/ 47859 w 1528064"/>
                <a:gd name="connsiteY4" fmla="*/ 228881 h 2039537"/>
                <a:gd name="connsiteX5" fmla="*/ 1515 w 1528064"/>
                <a:gd name="connsiteY5" fmla="*/ 895394 h 2039537"/>
                <a:gd name="connsiteX6" fmla="*/ 85652 w 1528064"/>
                <a:gd name="connsiteY6" fmla="*/ 982708 h 2039537"/>
                <a:gd name="connsiteX7" fmla="*/ 193603 w 1528064"/>
                <a:gd name="connsiteY7" fmla="*/ 985881 h 2039537"/>
                <a:gd name="connsiteX8" fmla="*/ 196777 w 1528064"/>
                <a:gd name="connsiteY8" fmla="*/ 990644 h 2039537"/>
                <a:gd name="connsiteX9" fmla="*/ 271388 w 1528064"/>
                <a:gd name="connsiteY9" fmla="*/ 1022394 h 2039537"/>
                <a:gd name="connsiteX10" fmla="*/ 79423 w 1528064"/>
                <a:gd name="connsiteY10" fmla="*/ 2034896 h 2039537"/>
                <a:gd name="connsiteX11" fmla="*/ 1500049 w 1528064"/>
                <a:gd name="connsiteY11" fmla="*/ 1575640 h 2039537"/>
                <a:gd name="connsiteX12" fmla="*/ 1511722 w 1528064"/>
                <a:gd name="connsiteY12" fmla="*/ 719231 h 2039537"/>
                <a:gd name="connsiteX13" fmla="*/ 1516951 w 1528064"/>
                <a:gd name="connsiteY13" fmla="*/ 516684 h 2039537"/>
                <a:gd name="connsiteX0" fmla="*/ 1516951 w 1528064"/>
                <a:gd name="connsiteY0" fmla="*/ 516684 h 2039537"/>
                <a:gd name="connsiteX1" fmla="*/ 1528064 w 1528064"/>
                <a:gd name="connsiteY1" fmla="*/ 0 h 2039537"/>
                <a:gd name="connsiteX2" fmla="*/ 493387 w 1528064"/>
                <a:gd name="connsiteY2" fmla="*/ 80590 h 2039537"/>
                <a:gd name="connsiteX3" fmla="*/ 270109 w 1528064"/>
                <a:gd name="connsiteY3" fmla="*/ 124946 h 2039537"/>
                <a:gd name="connsiteX4" fmla="*/ 47859 w 1528064"/>
                <a:gd name="connsiteY4" fmla="*/ 228881 h 2039537"/>
                <a:gd name="connsiteX5" fmla="*/ 1515 w 1528064"/>
                <a:gd name="connsiteY5" fmla="*/ 895394 h 2039537"/>
                <a:gd name="connsiteX6" fmla="*/ 85652 w 1528064"/>
                <a:gd name="connsiteY6" fmla="*/ 982708 h 2039537"/>
                <a:gd name="connsiteX7" fmla="*/ 193603 w 1528064"/>
                <a:gd name="connsiteY7" fmla="*/ 985881 h 2039537"/>
                <a:gd name="connsiteX8" fmla="*/ 230115 w 1528064"/>
                <a:gd name="connsiteY8" fmla="*/ 1004931 h 2039537"/>
                <a:gd name="connsiteX9" fmla="*/ 271388 w 1528064"/>
                <a:gd name="connsiteY9" fmla="*/ 1022394 h 2039537"/>
                <a:gd name="connsiteX10" fmla="*/ 79423 w 1528064"/>
                <a:gd name="connsiteY10" fmla="*/ 2034896 h 2039537"/>
                <a:gd name="connsiteX11" fmla="*/ 1500049 w 1528064"/>
                <a:gd name="connsiteY11" fmla="*/ 1575640 h 2039537"/>
                <a:gd name="connsiteX12" fmla="*/ 1511722 w 1528064"/>
                <a:gd name="connsiteY12" fmla="*/ 719231 h 2039537"/>
                <a:gd name="connsiteX13" fmla="*/ 1516951 w 1528064"/>
                <a:gd name="connsiteY13" fmla="*/ 516684 h 2039537"/>
                <a:gd name="connsiteX0" fmla="*/ 1516951 w 1528064"/>
                <a:gd name="connsiteY0" fmla="*/ 516684 h 2039537"/>
                <a:gd name="connsiteX1" fmla="*/ 1528064 w 1528064"/>
                <a:gd name="connsiteY1" fmla="*/ 0 h 2039537"/>
                <a:gd name="connsiteX2" fmla="*/ 493387 w 1528064"/>
                <a:gd name="connsiteY2" fmla="*/ 80590 h 2039537"/>
                <a:gd name="connsiteX3" fmla="*/ 270109 w 1528064"/>
                <a:gd name="connsiteY3" fmla="*/ 124946 h 2039537"/>
                <a:gd name="connsiteX4" fmla="*/ 47859 w 1528064"/>
                <a:gd name="connsiteY4" fmla="*/ 228881 h 2039537"/>
                <a:gd name="connsiteX5" fmla="*/ 1515 w 1528064"/>
                <a:gd name="connsiteY5" fmla="*/ 895394 h 2039537"/>
                <a:gd name="connsiteX6" fmla="*/ 85652 w 1528064"/>
                <a:gd name="connsiteY6" fmla="*/ 982708 h 2039537"/>
                <a:gd name="connsiteX7" fmla="*/ 193603 w 1528064"/>
                <a:gd name="connsiteY7" fmla="*/ 985881 h 2039537"/>
                <a:gd name="connsiteX8" fmla="*/ 230115 w 1528064"/>
                <a:gd name="connsiteY8" fmla="*/ 1004931 h 2039537"/>
                <a:gd name="connsiteX9" fmla="*/ 298375 w 1528064"/>
                <a:gd name="connsiteY9" fmla="*/ 1033506 h 2039537"/>
                <a:gd name="connsiteX10" fmla="*/ 79423 w 1528064"/>
                <a:gd name="connsiteY10" fmla="*/ 2034896 h 2039537"/>
                <a:gd name="connsiteX11" fmla="*/ 1500049 w 1528064"/>
                <a:gd name="connsiteY11" fmla="*/ 1575640 h 2039537"/>
                <a:gd name="connsiteX12" fmla="*/ 1511722 w 1528064"/>
                <a:gd name="connsiteY12" fmla="*/ 719231 h 2039537"/>
                <a:gd name="connsiteX13" fmla="*/ 1516951 w 1528064"/>
                <a:gd name="connsiteY13" fmla="*/ 516684 h 2039537"/>
                <a:gd name="connsiteX0" fmla="*/ 1516951 w 1528064"/>
                <a:gd name="connsiteY0" fmla="*/ 516684 h 2039537"/>
                <a:gd name="connsiteX1" fmla="*/ 1528064 w 1528064"/>
                <a:gd name="connsiteY1" fmla="*/ 0 h 2039537"/>
                <a:gd name="connsiteX2" fmla="*/ 493387 w 1528064"/>
                <a:gd name="connsiteY2" fmla="*/ 80590 h 2039537"/>
                <a:gd name="connsiteX3" fmla="*/ 270109 w 1528064"/>
                <a:gd name="connsiteY3" fmla="*/ 124946 h 2039537"/>
                <a:gd name="connsiteX4" fmla="*/ 47859 w 1528064"/>
                <a:gd name="connsiteY4" fmla="*/ 228881 h 2039537"/>
                <a:gd name="connsiteX5" fmla="*/ 1515 w 1528064"/>
                <a:gd name="connsiteY5" fmla="*/ 895394 h 2039537"/>
                <a:gd name="connsiteX6" fmla="*/ 85652 w 1528064"/>
                <a:gd name="connsiteY6" fmla="*/ 982708 h 2039537"/>
                <a:gd name="connsiteX7" fmla="*/ 193603 w 1528064"/>
                <a:gd name="connsiteY7" fmla="*/ 985881 h 2039537"/>
                <a:gd name="connsiteX8" fmla="*/ 225353 w 1528064"/>
                <a:gd name="connsiteY8" fmla="*/ 1017631 h 2039537"/>
                <a:gd name="connsiteX9" fmla="*/ 298375 w 1528064"/>
                <a:gd name="connsiteY9" fmla="*/ 1033506 h 2039537"/>
                <a:gd name="connsiteX10" fmla="*/ 79423 w 1528064"/>
                <a:gd name="connsiteY10" fmla="*/ 2034896 h 2039537"/>
                <a:gd name="connsiteX11" fmla="*/ 1500049 w 1528064"/>
                <a:gd name="connsiteY11" fmla="*/ 1575640 h 2039537"/>
                <a:gd name="connsiteX12" fmla="*/ 1511722 w 1528064"/>
                <a:gd name="connsiteY12" fmla="*/ 719231 h 2039537"/>
                <a:gd name="connsiteX13" fmla="*/ 1516951 w 1528064"/>
                <a:gd name="connsiteY13" fmla="*/ 516684 h 2039537"/>
                <a:gd name="connsiteX0" fmla="*/ 1516951 w 1528064"/>
                <a:gd name="connsiteY0" fmla="*/ 516684 h 2039537"/>
                <a:gd name="connsiteX1" fmla="*/ 1528064 w 1528064"/>
                <a:gd name="connsiteY1" fmla="*/ 0 h 2039537"/>
                <a:gd name="connsiteX2" fmla="*/ 493387 w 1528064"/>
                <a:gd name="connsiteY2" fmla="*/ 80590 h 2039537"/>
                <a:gd name="connsiteX3" fmla="*/ 270109 w 1528064"/>
                <a:gd name="connsiteY3" fmla="*/ 124946 h 2039537"/>
                <a:gd name="connsiteX4" fmla="*/ 47859 w 1528064"/>
                <a:gd name="connsiteY4" fmla="*/ 228881 h 2039537"/>
                <a:gd name="connsiteX5" fmla="*/ 1515 w 1528064"/>
                <a:gd name="connsiteY5" fmla="*/ 895394 h 2039537"/>
                <a:gd name="connsiteX6" fmla="*/ 85652 w 1528064"/>
                <a:gd name="connsiteY6" fmla="*/ 982708 h 2039537"/>
                <a:gd name="connsiteX7" fmla="*/ 193603 w 1528064"/>
                <a:gd name="connsiteY7" fmla="*/ 985881 h 2039537"/>
                <a:gd name="connsiteX8" fmla="*/ 225353 w 1528064"/>
                <a:gd name="connsiteY8" fmla="*/ 1017631 h 2039537"/>
                <a:gd name="connsiteX9" fmla="*/ 298375 w 1528064"/>
                <a:gd name="connsiteY9" fmla="*/ 1033506 h 2039537"/>
                <a:gd name="connsiteX10" fmla="*/ 79423 w 1528064"/>
                <a:gd name="connsiteY10" fmla="*/ 2034896 h 2039537"/>
                <a:gd name="connsiteX11" fmla="*/ 1500049 w 1528064"/>
                <a:gd name="connsiteY11" fmla="*/ 1575640 h 2039537"/>
                <a:gd name="connsiteX12" fmla="*/ 1511722 w 1528064"/>
                <a:gd name="connsiteY12" fmla="*/ 719231 h 2039537"/>
                <a:gd name="connsiteX13" fmla="*/ 1516951 w 1528064"/>
                <a:gd name="connsiteY13" fmla="*/ 516684 h 2039537"/>
                <a:gd name="connsiteX0" fmla="*/ 1516951 w 1528064"/>
                <a:gd name="connsiteY0" fmla="*/ 516684 h 2039537"/>
                <a:gd name="connsiteX1" fmla="*/ 1528064 w 1528064"/>
                <a:gd name="connsiteY1" fmla="*/ 0 h 2039537"/>
                <a:gd name="connsiteX2" fmla="*/ 493387 w 1528064"/>
                <a:gd name="connsiteY2" fmla="*/ 80590 h 2039537"/>
                <a:gd name="connsiteX3" fmla="*/ 270109 w 1528064"/>
                <a:gd name="connsiteY3" fmla="*/ 124946 h 2039537"/>
                <a:gd name="connsiteX4" fmla="*/ 47859 w 1528064"/>
                <a:gd name="connsiteY4" fmla="*/ 228881 h 2039537"/>
                <a:gd name="connsiteX5" fmla="*/ 1515 w 1528064"/>
                <a:gd name="connsiteY5" fmla="*/ 895394 h 2039537"/>
                <a:gd name="connsiteX6" fmla="*/ 85652 w 1528064"/>
                <a:gd name="connsiteY6" fmla="*/ 982708 h 2039537"/>
                <a:gd name="connsiteX7" fmla="*/ 193603 w 1528064"/>
                <a:gd name="connsiteY7" fmla="*/ 985881 h 2039537"/>
                <a:gd name="connsiteX8" fmla="*/ 225353 w 1528064"/>
                <a:gd name="connsiteY8" fmla="*/ 1017631 h 2039537"/>
                <a:gd name="connsiteX9" fmla="*/ 298375 w 1528064"/>
                <a:gd name="connsiteY9" fmla="*/ 1033506 h 2039537"/>
                <a:gd name="connsiteX10" fmla="*/ 79423 w 1528064"/>
                <a:gd name="connsiteY10" fmla="*/ 2034896 h 2039537"/>
                <a:gd name="connsiteX11" fmla="*/ 1500049 w 1528064"/>
                <a:gd name="connsiteY11" fmla="*/ 1575640 h 2039537"/>
                <a:gd name="connsiteX12" fmla="*/ 1511722 w 1528064"/>
                <a:gd name="connsiteY12" fmla="*/ 719231 h 2039537"/>
                <a:gd name="connsiteX13" fmla="*/ 1516951 w 1528064"/>
                <a:gd name="connsiteY13" fmla="*/ 516684 h 2039537"/>
                <a:gd name="connsiteX0" fmla="*/ 1516951 w 1528064"/>
                <a:gd name="connsiteY0" fmla="*/ 516684 h 2039537"/>
                <a:gd name="connsiteX1" fmla="*/ 1528064 w 1528064"/>
                <a:gd name="connsiteY1" fmla="*/ 0 h 2039537"/>
                <a:gd name="connsiteX2" fmla="*/ 493387 w 1528064"/>
                <a:gd name="connsiteY2" fmla="*/ 80590 h 2039537"/>
                <a:gd name="connsiteX3" fmla="*/ 270109 w 1528064"/>
                <a:gd name="connsiteY3" fmla="*/ 124946 h 2039537"/>
                <a:gd name="connsiteX4" fmla="*/ 47859 w 1528064"/>
                <a:gd name="connsiteY4" fmla="*/ 228881 h 2039537"/>
                <a:gd name="connsiteX5" fmla="*/ 1515 w 1528064"/>
                <a:gd name="connsiteY5" fmla="*/ 895394 h 2039537"/>
                <a:gd name="connsiteX6" fmla="*/ 85652 w 1528064"/>
                <a:gd name="connsiteY6" fmla="*/ 982708 h 2039537"/>
                <a:gd name="connsiteX7" fmla="*/ 193603 w 1528064"/>
                <a:gd name="connsiteY7" fmla="*/ 985881 h 2039537"/>
                <a:gd name="connsiteX8" fmla="*/ 225353 w 1528064"/>
                <a:gd name="connsiteY8" fmla="*/ 1017631 h 2039537"/>
                <a:gd name="connsiteX9" fmla="*/ 298375 w 1528064"/>
                <a:gd name="connsiteY9" fmla="*/ 1033506 h 2039537"/>
                <a:gd name="connsiteX10" fmla="*/ 301551 w 1528064"/>
                <a:gd name="connsiteY10" fmla="*/ 1025569 h 2039537"/>
                <a:gd name="connsiteX11" fmla="*/ 79423 w 1528064"/>
                <a:gd name="connsiteY11" fmla="*/ 2034896 h 2039537"/>
                <a:gd name="connsiteX12" fmla="*/ 1500049 w 1528064"/>
                <a:gd name="connsiteY12" fmla="*/ 1575640 h 2039537"/>
                <a:gd name="connsiteX13" fmla="*/ 1511722 w 1528064"/>
                <a:gd name="connsiteY13" fmla="*/ 719231 h 2039537"/>
                <a:gd name="connsiteX14" fmla="*/ 1516951 w 1528064"/>
                <a:gd name="connsiteY14" fmla="*/ 516684 h 2039537"/>
                <a:gd name="connsiteX0" fmla="*/ 1516951 w 1528064"/>
                <a:gd name="connsiteY0" fmla="*/ 516684 h 2039537"/>
                <a:gd name="connsiteX1" fmla="*/ 1528064 w 1528064"/>
                <a:gd name="connsiteY1" fmla="*/ 0 h 2039537"/>
                <a:gd name="connsiteX2" fmla="*/ 493387 w 1528064"/>
                <a:gd name="connsiteY2" fmla="*/ 80590 h 2039537"/>
                <a:gd name="connsiteX3" fmla="*/ 270109 w 1528064"/>
                <a:gd name="connsiteY3" fmla="*/ 124946 h 2039537"/>
                <a:gd name="connsiteX4" fmla="*/ 47859 w 1528064"/>
                <a:gd name="connsiteY4" fmla="*/ 228881 h 2039537"/>
                <a:gd name="connsiteX5" fmla="*/ 1515 w 1528064"/>
                <a:gd name="connsiteY5" fmla="*/ 895394 h 2039537"/>
                <a:gd name="connsiteX6" fmla="*/ 85652 w 1528064"/>
                <a:gd name="connsiteY6" fmla="*/ 982708 h 2039537"/>
                <a:gd name="connsiteX7" fmla="*/ 193603 w 1528064"/>
                <a:gd name="connsiteY7" fmla="*/ 985881 h 2039537"/>
                <a:gd name="connsiteX8" fmla="*/ 225353 w 1528064"/>
                <a:gd name="connsiteY8" fmla="*/ 1017631 h 2039537"/>
                <a:gd name="connsiteX9" fmla="*/ 298375 w 1528064"/>
                <a:gd name="connsiteY9" fmla="*/ 1033506 h 2039537"/>
                <a:gd name="connsiteX10" fmla="*/ 285676 w 1528064"/>
                <a:gd name="connsiteY10" fmla="*/ 1266869 h 2039537"/>
                <a:gd name="connsiteX11" fmla="*/ 79423 w 1528064"/>
                <a:gd name="connsiteY11" fmla="*/ 2034896 h 2039537"/>
                <a:gd name="connsiteX12" fmla="*/ 1500049 w 1528064"/>
                <a:gd name="connsiteY12" fmla="*/ 1575640 h 2039537"/>
                <a:gd name="connsiteX13" fmla="*/ 1511722 w 1528064"/>
                <a:gd name="connsiteY13" fmla="*/ 719231 h 2039537"/>
                <a:gd name="connsiteX14" fmla="*/ 1516951 w 1528064"/>
                <a:gd name="connsiteY14" fmla="*/ 516684 h 2039537"/>
                <a:gd name="connsiteX0" fmla="*/ 1516951 w 1528064"/>
                <a:gd name="connsiteY0" fmla="*/ 516684 h 2039537"/>
                <a:gd name="connsiteX1" fmla="*/ 1528064 w 1528064"/>
                <a:gd name="connsiteY1" fmla="*/ 0 h 2039537"/>
                <a:gd name="connsiteX2" fmla="*/ 493387 w 1528064"/>
                <a:gd name="connsiteY2" fmla="*/ 80590 h 2039537"/>
                <a:gd name="connsiteX3" fmla="*/ 270109 w 1528064"/>
                <a:gd name="connsiteY3" fmla="*/ 124946 h 2039537"/>
                <a:gd name="connsiteX4" fmla="*/ 47859 w 1528064"/>
                <a:gd name="connsiteY4" fmla="*/ 228881 h 2039537"/>
                <a:gd name="connsiteX5" fmla="*/ 1515 w 1528064"/>
                <a:gd name="connsiteY5" fmla="*/ 895394 h 2039537"/>
                <a:gd name="connsiteX6" fmla="*/ 85652 w 1528064"/>
                <a:gd name="connsiteY6" fmla="*/ 982708 h 2039537"/>
                <a:gd name="connsiteX7" fmla="*/ 193603 w 1528064"/>
                <a:gd name="connsiteY7" fmla="*/ 985881 h 2039537"/>
                <a:gd name="connsiteX8" fmla="*/ 225353 w 1528064"/>
                <a:gd name="connsiteY8" fmla="*/ 1017631 h 2039537"/>
                <a:gd name="connsiteX9" fmla="*/ 298375 w 1528064"/>
                <a:gd name="connsiteY9" fmla="*/ 1033506 h 2039537"/>
                <a:gd name="connsiteX10" fmla="*/ 285676 w 1528064"/>
                <a:gd name="connsiteY10" fmla="*/ 1266869 h 2039537"/>
                <a:gd name="connsiteX11" fmla="*/ 79423 w 1528064"/>
                <a:gd name="connsiteY11" fmla="*/ 2034896 h 2039537"/>
                <a:gd name="connsiteX12" fmla="*/ 1500049 w 1528064"/>
                <a:gd name="connsiteY12" fmla="*/ 1575640 h 2039537"/>
                <a:gd name="connsiteX13" fmla="*/ 1511722 w 1528064"/>
                <a:gd name="connsiteY13" fmla="*/ 719231 h 2039537"/>
                <a:gd name="connsiteX14" fmla="*/ 1516951 w 1528064"/>
                <a:gd name="connsiteY14" fmla="*/ 516684 h 2039537"/>
                <a:gd name="connsiteX0" fmla="*/ 1516951 w 1528064"/>
                <a:gd name="connsiteY0" fmla="*/ 516684 h 2039537"/>
                <a:gd name="connsiteX1" fmla="*/ 1528064 w 1528064"/>
                <a:gd name="connsiteY1" fmla="*/ 0 h 2039537"/>
                <a:gd name="connsiteX2" fmla="*/ 493387 w 1528064"/>
                <a:gd name="connsiteY2" fmla="*/ 80590 h 2039537"/>
                <a:gd name="connsiteX3" fmla="*/ 270109 w 1528064"/>
                <a:gd name="connsiteY3" fmla="*/ 124946 h 2039537"/>
                <a:gd name="connsiteX4" fmla="*/ 47859 w 1528064"/>
                <a:gd name="connsiteY4" fmla="*/ 228881 h 2039537"/>
                <a:gd name="connsiteX5" fmla="*/ 1515 w 1528064"/>
                <a:gd name="connsiteY5" fmla="*/ 895394 h 2039537"/>
                <a:gd name="connsiteX6" fmla="*/ 85652 w 1528064"/>
                <a:gd name="connsiteY6" fmla="*/ 982708 h 2039537"/>
                <a:gd name="connsiteX7" fmla="*/ 193603 w 1528064"/>
                <a:gd name="connsiteY7" fmla="*/ 985881 h 2039537"/>
                <a:gd name="connsiteX8" fmla="*/ 225353 w 1528064"/>
                <a:gd name="connsiteY8" fmla="*/ 1017631 h 2039537"/>
                <a:gd name="connsiteX9" fmla="*/ 298375 w 1528064"/>
                <a:gd name="connsiteY9" fmla="*/ 1033506 h 2039537"/>
                <a:gd name="connsiteX10" fmla="*/ 285676 w 1528064"/>
                <a:gd name="connsiteY10" fmla="*/ 1266869 h 2039537"/>
                <a:gd name="connsiteX11" fmla="*/ 79423 w 1528064"/>
                <a:gd name="connsiteY11" fmla="*/ 2034896 h 2039537"/>
                <a:gd name="connsiteX12" fmla="*/ 1500049 w 1528064"/>
                <a:gd name="connsiteY12" fmla="*/ 1575640 h 2039537"/>
                <a:gd name="connsiteX13" fmla="*/ 1511722 w 1528064"/>
                <a:gd name="connsiteY13" fmla="*/ 719231 h 2039537"/>
                <a:gd name="connsiteX14" fmla="*/ 1516951 w 1528064"/>
                <a:gd name="connsiteY14" fmla="*/ 516684 h 2039537"/>
                <a:gd name="connsiteX0" fmla="*/ 1516951 w 1528064"/>
                <a:gd name="connsiteY0" fmla="*/ 516684 h 2039537"/>
                <a:gd name="connsiteX1" fmla="*/ 1528064 w 1528064"/>
                <a:gd name="connsiteY1" fmla="*/ 0 h 2039537"/>
                <a:gd name="connsiteX2" fmla="*/ 493387 w 1528064"/>
                <a:gd name="connsiteY2" fmla="*/ 80590 h 2039537"/>
                <a:gd name="connsiteX3" fmla="*/ 270109 w 1528064"/>
                <a:gd name="connsiteY3" fmla="*/ 124946 h 2039537"/>
                <a:gd name="connsiteX4" fmla="*/ 47859 w 1528064"/>
                <a:gd name="connsiteY4" fmla="*/ 228881 h 2039537"/>
                <a:gd name="connsiteX5" fmla="*/ 1515 w 1528064"/>
                <a:gd name="connsiteY5" fmla="*/ 895394 h 2039537"/>
                <a:gd name="connsiteX6" fmla="*/ 85652 w 1528064"/>
                <a:gd name="connsiteY6" fmla="*/ 982708 h 2039537"/>
                <a:gd name="connsiteX7" fmla="*/ 193603 w 1528064"/>
                <a:gd name="connsiteY7" fmla="*/ 985881 h 2039537"/>
                <a:gd name="connsiteX8" fmla="*/ 225353 w 1528064"/>
                <a:gd name="connsiteY8" fmla="*/ 1017631 h 2039537"/>
                <a:gd name="connsiteX9" fmla="*/ 298375 w 1528064"/>
                <a:gd name="connsiteY9" fmla="*/ 1033506 h 2039537"/>
                <a:gd name="connsiteX10" fmla="*/ 285676 w 1528064"/>
                <a:gd name="connsiteY10" fmla="*/ 1266869 h 2039537"/>
                <a:gd name="connsiteX11" fmla="*/ 79423 w 1528064"/>
                <a:gd name="connsiteY11" fmla="*/ 2034896 h 2039537"/>
                <a:gd name="connsiteX12" fmla="*/ 1500049 w 1528064"/>
                <a:gd name="connsiteY12" fmla="*/ 1575640 h 2039537"/>
                <a:gd name="connsiteX13" fmla="*/ 1511722 w 1528064"/>
                <a:gd name="connsiteY13" fmla="*/ 719231 h 2039537"/>
                <a:gd name="connsiteX14" fmla="*/ 1516951 w 1528064"/>
                <a:gd name="connsiteY14" fmla="*/ 516684 h 2039537"/>
                <a:gd name="connsiteX0" fmla="*/ 1516951 w 1528064"/>
                <a:gd name="connsiteY0" fmla="*/ 516684 h 2039537"/>
                <a:gd name="connsiteX1" fmla="*/ 1528064 w 1528064"/>
                <a:gd name="connsiteY1" fmla="*/ 0 h 2039537"/>
                <a:gd name="connsiteX2" fmla="*/ 493387 w 1528064"/>
                <a:gd name="connsiteY2" fmla="*/ 80590 h 2039537"/>
                <a:gd name="connsiteX3" fmla="*/ 270109 w 1528064"/>
                <a:gd name="connsiteY3" fmla="*/ 124946 h 2039537"/>
                <a:gd name="connsiteX4" fmla="*/ 47859 w 1528064"/>
                <a:gd name="connsiteY4" fmla="*/ 228881 h 2039537"/>
                <a:gd name="connsiteX5" fmla="*/ 1515 w 1528064"/>
                <a:gd name="connsiteY5" fmla="*/ 895394 h 2039537"/>
                <a:gd name="connsiteX6" fmla="*/ 85652 w 1528064"/>
                <a:gd name="connsiteY6" fmla="*/ 982708 h 2039537"/>
                <a:gd name="connsiteX7" fmla="*/ 193603 w 1528064"/>
                <a:gd name="connsiteY7" fmla="*/ 985881 h 2039537"/>
                <a:gd name="connsiteX8" fmla="*/ 225353 w 1528064"/>
                <a:gd name="connsiteY8" fmla="*/ 1017631 h 2039537"/>
                <a:gd name="connsiteX9" fmla="*/ 298375 w 1528064"/>
                <a:gd name="connsiteY9" fmla="*/ 1033506 h 2039537"/>
                <a:gd name="connsiteX10" fmla="*/ 285676 w 1528064"/>
                <a:gd name="connsiteY10" fmla="*/ 1266869 h 2039537"/>
                <a:gd name="connsiteX11" fmla="*/ 79423 w 1528064"/>
                <a:gd name="connsiteY11" fmla="*/ 2034896 h 2039537"/>
                <a:gd name="connsiteX12" fmla="*/ 1500049 w 1528064"/>
                <a:gd name="connsiteY12" fmla="*/ 1575640 h 2039537"/>
                <a:gd name="connsiteX13" fmla="*/ 1511722 w 1528064"/>
                <a:gd name="connsiteY13" fmla="*/ 719231 h 2039537"/>
                <a:gd name="connsiteX14" fmla="*/ 1516951 w 1528064"/>
                <a:gd name="connsiteY14" fmla="*/ 516684 h 2039537"/>
                <a:gd name="connsiteX0" fmla="*/ 1516951 w 1528064"/>
                <a:gd name="connsiteY0" fmla="*/ 516684 h 2039537"/>
                <a:gd name="connsiteX1" fmla="*/ 1528064 w 1528064"/>
                <a:gd name="connsiteY1" fmla="*/ 0 h 2039537"/>
                <a:gd name="connsiteX2" fmla="*/ 493387 w 1528064"/>
                <a:gd name="connsiteY2" fmla="*/ 80590 h 2039537"/>
                <a:gd name="connsiteX3" fmla="*/ 270109 w 1528064"/>
                <a:gd name="connsiteY3" fmla="*/ 124946 h 2039537"/>
                <a:gd name="connsiteX4" fmla="*/ 47859 w 1528064"/>
                <a:gd name="connsiteY4" fmla="*/ 228881 h 2039537"/>
                <a:gd name="connsiteX5" fmla="*/ 1515 w 1528064"/>
                <a:gd name="connsiteY5" fmla="*/ 895394 h 2039537"/>
                <a:gd name="connsiteX6" fmla="*/ 85652 w 1528064"/>
                <a:gd name="connsiteY6" fmla="*/ 982708 h 2039537"/>
                <a:gd name="connsiteX7" fmla="*/ 193603 w 1528064"/>
                <a:gd name="connsiteY7" fmla="*/ 985881 h 2039537"/>
                <a:gd name="connsiteX8" fmla="*/ 225353 w 1528064"/>
                <a:gd name="connsiteY8" fmla="*/ 1017631 h 2039537"/>
                <a:gd name="connsiteX9" fmla="*/ 298375 w 1528064"/>
                <a:gd name="connsiteY9" fmla="*/ 1033506 h 2039537"/>
                <a:gd name="connsiteX10" fmla="*/ 285676 w 1528064"/>
                <a:gd name="connsiteY10" fmla="*/ 1266869 h 2039537"/>
                <a:gd name="connsiteX11" fmla="*/ 79423 w 1528064"/>
                <a:gd name="connsiteY11" fmla="*/ 2034896 h 2039537"/>
                <a:gd name="connsiteX12" fmla="*/ 1500049 w 1528064"/>
                <a:gd name="connsiteY12" fmla="*/ 1575640 h 2039537"/>
                <a:gd name="connsiteX13" fmla="*/ 1511722 w 1528064"/>
                <a:gd name="connsiteY13" fmla="*/ 719231 h 2039537"/>
                <a:gd name="connsiteX14" fmla="*/ 1516951 w 1528064"/>
                <a:gd name="connsiteY14" fmla="*/ 516684 h 2039537"/>
                <a:gd name="connsiteX0" fmla="*/ 1516951 w 1528064"/>
                <a:gd name="connsiteY0" fmla="*/ 516684 h 2039537"/>
                <a:gd name="connsiteX1" fmla="*/ 1528064 w 1528064"/>
                <a:gd name="connsiteY1" fmla="*/ 0 h 2039537"/>
                <a:gd name="connsiteX2" fmla="*/ 493387 w 1528064"/>
                <a:gd name="connsiteY2" fmla="*/ 80590 h 2039537"/>
                <a:gd name="connsiteX3" fmla="*/ 270109 w 1528064"/>
                <a:gd name="connsiteY3" fmla="*/ 124946 h 2039537"/>
                <a:gd name="connsiteX4" fmla="*/ 47859 w 1528064"/>
                <a:gd name="connsiteY4" fmla="*/ 228881 h 2039537"/>
                <a:gd name="connsiteX5" fmla="*/ 1515 w 1528064"/>
                <a:gd name="connsiteY5" fmla="*/ 895394 h 2039537"/>
                <a:gd name="connsiteX6" fmla="*/ 85652 w 1528064"/>
                <a:gd name="connsiteY6" fmla="*/ 982708 h 2039537"/>
                <a:gd name="connsiteX7" fmla="*/ 193603 w 1528064"/>
                <a:gd name="connsiteY7" fmla="*/ 985881 h 2039537"/>
                <a:gd name="connsiteX8" fmla="*/ 225353 w 1528064"/>
                <a:gd name="connsiteY8" fmla="*/ 1017631 h 2039537"/>
                <a:gd name="connsiteX9" fmla="*/ 298375 w 1528064"/>
                <a:gd name="connsiteY9" fmla="*/ 1033506 h 2039537"/>
                <a:gd name="connsiteX10" fmla="*/ 285676 w 1528064"/>
                <a:gd name="connsiteY10" fmla="*/ 1266869 h 2039537"/>
                <a:gd name="connsiteX11" fmla="*/ 79423 w 1528064"/>
                <a:gd name="connsiteY11" fmla="*/ 2034896 h 2039537"/>
                <a:gd name="connsiteX12" fmla="*/ 1500049 w 1528064"/>
                <a:gd name="connsiteY12" fmla="*/ 1575640 h 2039537"/>
                <a:gd name="connsiteX13" fmla="*/ 1511722 w 1528064"/>
                <a:gd name="connsiteY13" fmla="*/ 719231 h 2039537"/>
                <a:gd name="connsiteX14" fmla="*/ 1516951 w 1528064"/>
                <a:gd name="connsiteY14" fmla="*/ 516684 h 2039537"/>
                <a:gd name="connsiteX0" fmla="*/ 1516951 w 1528064"/>
                <a:gd name="connsiteY0" fmla="*/ 516684 h 2039537"/>
                <a:gd name="connsiteX1" fmla="*/ 1528064 w 1528064"/>
                <a:gd name="connsiteY1" fmla="*/ 0 h 2039537"/>
                <a:gd name="connsiteX2" fmla="*/ 493387 w 1528064"/>
                <a:gd name="connsiteY2" fmla="*/ 80590 h 2039537"/>
                <a:gd name="connsiteX3" fmla="*/ 270109 w 1528064"/>
                <a:gd name="connsiteY3" fmla="*/ 124946 h 2039537"/>
                <a:gd name="connsiteX4" fmla="*/ 47859 w 1528064"/>
                <a:gd name="connsiteY4" fmla="*/ 228881 h 2039537"/>
                <a:gd name="connsiteX5" fmla="*/ 1515 w 1528064"/>
                <a:gd name="connsiteY5" fmla="*/ 895394 h 2039537"/>
                <a:gd name="connsiteX6" fmla="*/ 85652 w 1528064"/>
                <a:gd name="connsiteY6" fmla="*/ 982708 h 2039537"/>
                <a:gd name="connsiteX7" fmla="*/ 193603 w 1528064"/>
                <a:gd name="connsiteY7" fmla="*/ 985881 h 2039537"/>
                <a:gd name="connsiteX8" fmla="*/ 225353 w 1528064"/>
                <a:gd name="connsiteY8" fmla="*/ 1017631 h 2039537"/>
                <a:gd name="connsiteX9" fmla="*/ 298375 w 1528064"/>
                <a:gd name="connsiteY9" fmla="*/ 1033506 h 2039537"/>
                <a:gd name="connsiteX10" fmla="*/ 285676 w 1528064"/>
                <a:gd name="connsiteY10" fmla="*/ 1266869 h 2039537"/>
                <a:gd name="connsiteX11" fmla="*/ 79423 w 1528064"/>
                <a:gd name="connsiteY11" fmla="*/ 2034896 h 2039537"/>
                <a:gd name="connsiteX12" fmla="*/ 1500049 w 1528064"/>
                <a:gd name="connsiteY12" fmla="*/ 1575640 h 2039537"/>
                <a:gd name="connsiteX13" fmla="*/ 1511722 w 1528064"/>
                <a:gd name="connsiteY13" fmla="*/ 719231 h 2039537"/>
                <a:gd name="connsiteX14" fmla="*/ 1516951 w 1528064"/>
                <a:gd name="connsiteY14" fmla="*/ 516684 h 2039537"/>
                <a:gd name="connsiteX0" fmla="*/ 1516951 w 1528064"/>
                <a:gd name="connsiteY0" fmla="*/ 516684 h 2039537"/>
                <a:gd name="connsiteX1" fmla="*/ 1528064 w 1528064"/>
                <a:gd name="connsiteY1" fmla="*/ 0 h 2039537"/>
                <a:gd name="connsiteX2" fmla="*/ 493387 w 1528064"/>
                <a:gd name="connsiteY2" fmla="*/ 80590 h 2039537"/>
                <a:gd name="connsiteX3" fmla="*/ 270109 w 1528064"/>
                <a:gd name="connsiteY3" fmla="*/ 124946 h 2039537"/>
                <a:gd name="connsiteX4" fmla="*/ 47859 w 1528064"/>
                <a:gd name="connsiteY4" fmla="*/ 228881 h 2039537"/>
                <a:gd name="connsiteX5" fmla="*/ 1515 w 1528064"/>
                <a:gd name="connsiteY5" fmla="*/ 895394 h 2039537"/>
                <a:gd name="connsiteX6" fmla="*/ 85652 w 1528064"/>
                <a:gd name="connsiteY6" fmla="*/ 982708 h 2039537"/>
                <a:gd name="connsiteX7" fmla="*/ 193603 w 1528064"/>
                <a:gd name="connsiteY7" fmla="*/ 985881 h 2039537"/>
                <a:gd name="connsiteX8" fmla="*/ 225353 w 1528064"/>
                <a:gd name="connsiteY8" fmla="*/ 1017631 h 2039537"/>
                <a:gd name="connsiteX9" fmla="*/ 298375 w 1528064"/>
                <a:gd name="connsiteY9" fmla="*/ 1033506 h 2039537"/>
                <a:gd name="connsiteX10" fmla="*/ 285676 w 1528064"/>
                <a:gd name="connsiteY10" fmla="*/ 1266869 h 2039537"/>
                <a:gd name="connsiteX11" fmla="*/ 287263 w 1528064"/>
                <a:gd name="connsiteY11" fmla="*/ 1266869 h 2039537"/>
                <a:gd name="connsiteX12" fmla="*/ 79423 w 1528064"/>
                <a:gd name="connsiteY12" fmla="*/ 2034896 h 2039537"/>
                <a:gd name="connsiteX13" fmla="*/ 1500049 w 1528064"/>
                <a:gd name="connsiteY13" fmla="*/ 1575640 h 2039537"/>
                <a:gd name="connsiteX14" fmla="*/ 1511722 w 1528064"/>
                <a:gd name="connsiteY14" fmla="*/ 719231 h 2039537"/>
                <a:gd name="connsiteX15" fmla="*/ 1516951 w 1528064"/>
                <a:gd name="connsiteY15" fmla="*/ 516684 h 2039537"/>
                <a:gd name="connsiteX0" fmla="*/ 1516951 w 1528064"/>
                <a:gd name="connsiteY0" fmla="*/ 516684 h 2039537"/>
                <a:gd name="connsiteX1" fmla="*/ 1528064 w 1528064"/>
                <a:gd name="connsiteY1" fmla="*/ 0 h 2039537"/>
                <a:gd name="connsiteX2" fmla="*/ 493387 w 1528064"/>
                <a:gd name="connsiteY2" fmla="*/ 80590 h 2039537"/>
                <a:gd name="connsiteX3" fmla="*/ 270109 w 1528064"/>
                <a:gd name="connsiteY3" fmla="*/ 124946 h 2039537"/>
                <a:gd name="connsiteX4" fmla="*/ 47859 w 1528064"/>
                <a:gd name="connsiteY4" fmla="*/ 228881 h 2039537"/>
                <a:gd name="connsiteX5" fmla="*/ 1515 w 1528064"/>
                <a:gd name="connsiteY5" fmla="*/ 895394 h 2039537"/>
                <a:gd name="connsiteX6" fmla="*/ 85652 w 1528064"/>
                <a:gd name="connsiteY6" fmla="*/ 982708 h 2039537"/>
                <a:gd name="connsiteX7" fmla="*/ 193603 w 1528064"/>
                <a:gd name="connsiteY7" fmla="*/ 985881 h 2039537"/>
                <a:gd name="connsiteX8" fmla="*/ 225353 w 1528064"/>
                <a:gd name="connsiteY8" fmla="*/ 1017631 h 2039537"/>
                <a:gd name="connsiteX9" fmla="*/ 298375 w 1528064"/>
                <a:gd name="connsiteY9" fmla="*/ 1033506 h 2039537"/>
                <a:gd name="connsiteX10" fmla="*/ 285676 w 1528064"/>
                <a:gd name="connsiteY10" fmla="*/ 1266869 h 2039537"/>
                <a:gd name="connsiteX11" fmla="*/ 168201 w 1528064"/>
                <a:gd name="connsiteY11" fmla="*/ 1266869 h 2039537"/>
                <a:gd name="connsiteX12" fmla="*/ 79423 w 1528064"/>
                <a:gd name="connsiteY12" fmla="*/ 2034896 h 2039537"/>
                <a:gd name="connsiteX13" fmla="*/ 1500049 w 1528064"/>
                <a:gd name="connsiteY13" fmla="*/ 1575640 h 2039537"/>
                <a:gd name="connsiteX14" fmla="*/ 1511722 w 1528064"/>
                <a:gd name="connsiteY14" fmla="*/ 719231 h 2039537"/>
                <a:gd name="connsiteX15" fmla="*/ 1516951 w 1528064"/>
                <a:gd name="connsiteY15" fmla="*/ 516684 h 2039537"/>
                <a:gd name="connsiteX0" fmla="*/ 1516951 w 1528064"/>
                <a:gd name="connsiteY0" fmla="*/ 516684 h 2039537"/>
                <a:gd name="connsiteX1" fmla="*/ 1528064 w 1528064"/>
                <a:gd name="connsiteY1" fmla="*/ 0 h 2039537"/>
                <a:gd name="connsiteX2" fmla="*/ 493387 w 1528064"/>
                <a:gd name="connsiteY2" fmla="*/ 80590 h 2039537"/>
                <a:gd name="connsiteX3" fmla="*/ 270109 w 1528064"/>
                <a:gd name="connsiteY3" fmla="*/ 124946 h 2039537"/>
                <a:gd name="connsiteX4" fmla="*/ 47859 w 1528064"/>
                <a:gd name="connsiteY4" fmla="*/ 228881 h 2039537"/>
                <a:gd name="connsiteX5" fmla="*/ 1515 w 1528064"/>
                <a:gd name="connsiteY5" fmla="*/ 895394 h 2039537"/>
                <a:gd name="connsiteX6" fmla="*/ 85652 w 1528064"/>
                <a:gd name="connsiteY6" fmla="*/ 982708 h 2039537"/>
                <a:gd name="connsiteX7" fmla="*/ 193603 w 1528064"/>
                <a:gd name="connsiteY7" fmla="*/ 985881 h 2039537"/>
                <a:gd name="connsiteX8" fmla="*/ 225353 w 1528064"/>
                <a:gd name="connsiteY8" fmla="*/ 1017631 h 2039537"/>
                <a:gd name="connsiteX9" fmla="*/ 298375 w 1528064"/>
                <a:gd name="connsiteY9" fmla="*/ 1033506 h 2039537"/>
                <a:gd name="connsiteX10" fmla="*/ 285676 w 1528064"/>
                <a:gd name="connsiteY10" fmla="*/ 1266869 h 2039537"/>
                <a:gd name="connsiteX11" fmla="*/ 165026 w 1528064"/>
                <a:gd name="connsiteY11" fmla="*/ 1262107 h 2039537"/>
                <a:gd name="connsiteX12" fmla="*/ 79423 w 1528064"/>
                <a:gd name="connsiteY12" fmla="*/ 2034896 h 2039537"/>
                <a:gd name="connsiteX13" fmla="*/ 1500049 w 1528064"/>
                <a:gd name="connsiteY13" fmla="*/ 1575640 h 2039537"/>
                <a:gd name="connsiteX14" fmla="*/ 1511722 w 1528064"/>
                <a:gd name="connsiteY14" fmla="*/ 719231 h 2039537"/>
                <a:gd name="connsiteX15" fmla="*/ 1516951 w 1528064"/>
                <a:gd name="connsiteY15" fmla="*/ 516684 h 2039537"/>
                <a:gd name="connsiteX0" fmla="*/ 1516951 w 1528064"/>
                <a:gd name="connsiteY0" fmla="*/ 516684 h 2039537"/>
                <a:gd name="connsiteX1" fmla="*/ 1528064 w 1528064"/>
                <a:gd name="connsiteY1" fmla="*/ 0 h 2039537"/>
                <a:gd name="connsiteX2" fmla="*/ 493387 w 1528064"/>
                <a:gd name="connsiteY2" fmla="*/ 80590 h 2039537"/>
                <a:gd name="connsiteX3" fmla="*/ 270109 w 1528064"/>
                <a:gd name="connsiteY3" fmla="*/ 124946 h 2039537"/>
                <a:gd name="connsiteX4" fmla="*/ 47859 w 1528064"/>
                <a:gd name="connsiteY4" fmla="*/ 228881 h 2039537"/>
                <a:gd name="connsiteX5" fmla="*/ 1515 w 1528064"/>
                <a:gd name="connsiteY5" fmla="*/ 895394 h 2039537"/>
                <a:gd name="connsiteX6" fmla="*/ 85652 w 1528064"/>
                <a:gd name="connsiteY6" fmla="*/ 982708 h 2039537"/>
                <a:gd name="connsiteX7" fmla="*/ 193603 w 1528064"/>
                <a:gd name="connsiteY7" fmla="*/ 985881 h 2039537"/>
                <a:gd name="connsiteX8" fmla="*/ 225353 w 1528064"/>
                <a:gd name="connsiteY8" fmla="*/ 1017631 h 2039537"/>
                <a:gd name="connsiteX9" fmla="*/ 298375 w 1528064"/>
                <a:gd name="connsiteY9" fmla="*/ 1033506 h 2039537"/>
                <a:gd name="connsiteX10" fmla="*/ 285676 w 1528064"/>
                <a:gd name="connsiteY10" fmla="*/ 1266869 h 2039537"/>
                <a:gd name="connsiteX11" fmla="*/ 165026 w 1528064"/>
                <a:gd name="connsiteY11" fmla="*/ 1262107 h 2039537"/>
                <a:gd name="connsiteX12" fmla="*/ 79423 w 1528064"/>
                <a:gd name="connsiteY12" fmla="*/ 2034896 h 2039537"/>
                <a:gd name="connsiteX13" fmla="*/ 1500049 w 1528064"/>
                <a:gd name="connsiteY13" fmla="*/ 1575640 h 2039537"/>
                <a:gd name="connsiteX14" fmla="*/ 1511722 w 1528064"/>
                <a:gd name="connsiteY14" fmla="*/ 719231 h 2039537"/>
                <a:gd name="connsiteX15" fmla="*/ 1516951 w 1528064"/>
                <a:gd name="connsiteY15" fmla="*/ 516684 h 2039537"/>
                <a:gd name="connsiteX0" fmla="*/ 1516951 w 1528064"/>
                <a:gd name="connsiteY0" fmla="*/ 516684 h 2039537"/>
                <a:gd name="connsiteX1" fmla="*/ 1528064 w 1528064"/>
                <a:gd name="connsiteY1" fmla="*/ 0 h 2039537"/>
                <a:gd name="connsiteX2" fmla="*/ 493387 w 1528064"/>
                <a:gd name="connsiteY2" fmla="*/ 80590 h 2039537"/>
                <a:gd name="connsiteX3" fmla="*/ 270109 w 1528064"/>
                <a:gd name="connsiteY3" fmla="*/ 124946 h 2039537"/>
                <a:gd name="connsiteX4" fmla="*/ 47859 w 1528064"/>
                <a:gd name="connsiteY4" fmla="*/ 228881 h 2039537"/>
                <a:gd name="connsiteX5" fmla="*/ 1515 w 1528064"/>
                <a:gd name="connsiteY5" fmla="*/ 895394 h 2039537"/>
                <a:gd name="connsiteX6" fmla="*/ 85652 w 1528064"/>
                <a:gd name="connsiteY6" fmla="*/ 982708 h 2039537"/>
                <a:gd name="connsiteX7" fmla="*/ 193603 w 1528064"/>
                <a:gd name="connsiteY7" fmla="*/ 985881 h 2039537"/>
                <a:gd name="connsiteX8" fmla="*/ 225353 w 1528064"/>
                <a:gd name="connsiteY8" fmla="*/ 1017631 h 2039537"/>
                <a:gd name="connsiteX9" fmla="*/ 298375 w 1528064"/>
                <a:gd name="connsiteY9" fmla="*/ 1033506 h 2039537"/>
                <a:gd name="connsiteX10" fmla="*/ 285676 w 1528064"/>
                <a:gd name="connsiteY10" fmla="*/ 1266869 h 2039537"/>
                <a:gd name="connsiteX11" fmla="*/ 165026 w 1528064"/>
                <a:gd name="connsiteY11" fmla="*/ 1262107 h 2039537"/>
                <a:gd name="connsiteX12" fmla="*/ 79423 w 1528064"/>
                <a:gd name="connsiteY12" fmla="*/ 2034896 h 2039537"/>
                <a:gd name="connsiteX13" fmla="*/ 1500049 w 1528064"/>
                <a:gd name="connsiteY13" fmla="*/ 1575640 h 2039537"/>
                <a:gd name="connsiteX14" fmla="*/ 1511722 w 1528064"/>
                <a:gd name="connsiteY14" fmla="*/ 719231 h 2039537"/>
                <a:gd name="connsiteX15" fmla="*/ 1516951 w 1528064"/>
                <a:gd name="connsiteY15" fmla="*/ 516684 h 2039537"/>
                <a:gd name="connsiteX0" fmla="*/ 1516951 w 1528064"/>
                <a:gd name="connsiteY0" fmla="*/ 516684 h 2039537"/>
                <a:gd name="connsiteX1" fmla="*/ 1528064 w 1528064"/>
                <a:gd name="connsiteY1" fmla="*/ 0 h 2039537"/>
                <a:gd name="connsiteX2" fmla="*/ 493387 w 1528064"/>
                <a:gd name="connsiteY2" fmla="*/ 80590 h 2039537"/>
                <a:gd name="connsiteX3" fmla="*/ 270109 w 1528064"/>
                <a:gd name="connsiteY3" fmla="*/ 124946 h 2039537"/>
                <a:gd name="connsiteX4" fmla="*/ 47859 w 1528064"/>
                <a:gd name="connsiteY4" fmla="*/ 228881 h 2039537"/>
                <a:gd name="connsiteX5" fmla="*/ 1515 w 1528064"/>
                <a:gd name="connsiteY5" fmla="*/ 895394 h 2039537"/>
                <a:gd name="connsiteX6" fmla="*/ 85652 w 1528064"/>
                <a:gd name="connsiteY6" fmla="*/ 982708 h 2039537"/>
                <a:gd name="connsiteX7" fmla="*/ 193603 w 1528064"/>
                <a:gd name="connsiteY7" fmla="*/ 985881 h 2039537"/>
                <a:gd name="connsiteX8" fmla="*/ 225353 w 1528064"/>
                <a:gd name="connsiteY8" fmla="*/ 1017631 h 2039537"/>
                <a:gd name="connsiteX9" fmla="*/ 298375 w 1528064"/>
                <a:gd name="connsiteY9" fmla="*/ 1033506 h 2039537"/>
                <a:gd name="connsiteX10" fmla="*/ 285676 w 1528064"/>
                <a:gd name="connsiteY10" fmla="*/ 1266869 h 2039537"/>
                <a:gd name="connsiteX11" fmla="*/ 165026 w 1528064"/>
                <a:gd name="connsiteY11" fmla="*/ 1260520 h 2039537"/>
                <a:gd name="connsiteX12" fmla="*/ 79423 w 1528064"/>
                <a:gd name="connsiteY12" fmla="*/ 2034896 h 2039537"/>
                <a:gd name="connsiteX13" fmla="*/ 1500049 w 1528064"/>
                <a:gd name="connsiteY13" fmla="*/ 1575640 h 2039537"/>
                <a:gd name="connsiteX14" fmla="*/ 1511722 w 1528064"/>
                <a:gd name="connsiteY14" fmla="*/ 719231 h 2039537"/>
                <a:gd name="connsiteX15" fmla="*/ 1516951 w 1528064"/>
                <a:gd name="connsiteY15" fmla="*/ 516684 h 2039537"/>
                <a:gd name="connsiteX0" fmla="*/ 1516951 w 1528064"/>
                <a:gd name="connsiteY0" fmla="*/ 516684 h 2039537"/>
                <a:gd name="connsiteX1" fmla="*/ 1528064 w 1528064"/>
                <a:gd name="connsiteY1" fmla="*/ 0 h 2039537"/>
                <a:gd name="connsiteX2" fmla="*/ 493387 w 1528064"/>
                <a:gd name="connsiteY2" fmla="*/ 80590 h 2039537"/>
                <a:gd name="connsiteX3" fmla="*/ 270109 w 1528064"/>
                <a:gd name="connsiteY3" fmla="*/ 124946 h 2039537"/>
                <a:gd name="connsiteX4" fmla="*/ 47859 w 1528064"/>
                <a:gd name="connsiteY4" fmla="*/ 228881 h 2039537"/>
                <a:gd name="connsiteX5" fmla="*/ 1515 w 1528064"/>
                <a:gd name="connsiteY5" fmla="*/ 895394 h 2039537"/>
                <a:gd name="connsiteX6" fmla="*/ 85652 w 1528064"/>
                <a:gd name="connsiteY6" fmla="*/ 982708 h 2039537"/>
                <a:gd name="connsiteX7" fmla="*/ 193603 w 1528064"/>
                <a:gd name="connsiteY7" fmla="*/ 985881 h 2039537"/>
                <a:gd name="connsiteX8" fmla="*/ 225353 w 1528064"/>
                <a:gd name="connsiteY8" fmla="*/ 1017631 h 2039537"/>
                <a:gd name="connsiteX9" fmla="*/ 298375 w 1528064"/>
                <a:gd name="connsiteY9" fmla="*/ 1033506 h 2039537"/>
                <a:gd name="connsiteX10" fmla="*/ 285676 w 1528064"/>
                <a:gd name="connsiteY10" fmla="*/ 1266869 h 2039537"/>
                <a:gd name="connsiteX11" fmla="*/ 165026 w 1528064"/>
                <a:gd name="connsiteY11" fmla="*/ 1260520 h 2039537"/>
                <a:gd name="connsiteX12" fmla="*/ 79423 w 1528064"/>
                <a:gd name="connsiteY12" fmla="*/ 2034896 h 2039537"/>
                <a:gd name="connsiteX13" fmla="*/ 1500049 w 1528064"/>
                <a:gd name="connsiteY13" fmla="*/ 1575640 h 2039537"/>
                <a:gd name="connsiteX14" fmla="*/ 1511722 w 1528064"/>
                <a:gd name="connsiteY14" fmla="*/ 719231 h 2039537"/>
                <a:gd name="connsiteX15" fmla="*/ 1516951 w 1528064"/>
                <a:gd name="connsiteY15" fmla="*/ 516684 h 2039537"/>
                <a:gd name="connsiteX0" fmla="*/ 1521318 w 1532431"/>
                <a:gd name="connsiteY0" fmla="*/ 516684 h 2039537"/>
                <a:gd name="connsiteX1" fmla="*/ 1532431 w 1532431"/>
                <a:gd name="connsiteY1" fmla="*/ 0 h 2039537"/>
                <a:gd name="connsiteX2" fmla="*/ 497754 w 1532431"/>
                <a:gd name="connsiteY2" fmla="*/ 80590 h 2039537"/>
                <a:gd name="connsiteX3" fmla="*/ 274476 w 1532431"/>
                <a:gd name="connsiteY3" fmla="*/ 124946 h 2039537"/>
                <a:gd name="connsiteX4" fmla="*/ 52226 w 1532431"/>
                <a:gd name="connsiteY4" fmla="*/ 228881 h 2039537"/>
                <a:gd name="connsiteX5" fmla="*/ 5882 w 1532431"/>
                <a:gd name="connsiteY5" fmla="*/ 895394 h 2039537"/>
                <a:gd name="connsiteX6" fmla="*/ 90019 w 1532431"/>
                <a:gd name="connsiteY6" fmla="*/ 982708 h 2039537"/>
                <a:gd name="connsiteX7" fmla="*/ 197970 w 1532431"/>
                <a:gd name="connsiteY7" fmla="*/ 985881 h 2039537"/>
                <a:gd name="connsiteX8" fmla="*/ 229720 w 1532431"/>
                <a:gd name="connsiteY8" fmla="*/ 1017631 h 2039537"/>
                <a:gd name="connsiteX9" fmla="*/ 302742 w 1532431"/>
                <a:gd name="connsiteY9" fmla="*/ 1033506 h 2039537"/>
                <a:gd name="connsiteX10" fmla="*/ 290043 w 1532431"/>
                <a:gd name="connsiteY10" fmla="*/ 1266869 h 2039537"/>
                <a:gd name="connsiteX11" fmla="*/ 169393 w 1532431"/>
                <a:gd name="connsiteY11" fmla="*/ 1260520 h 2039537"/>
                <a:gd name="connsiteX12" fmla="*/ 166218 w 1532431"/>
                <a:gd name="connsiteY12" fmla="*/ 1262107 h 2039537"/>
                <a:gd name="connsiteX13" fmla="*/ 83790 w 1532431"/>
                <a:gd name="connsiteY13" fmla="*/ 2034896 h 2039537"/>
                <a:gd name="connsiteX14" fmla="*/ 1504416 w 1532431"/>
                <a:gd name="connsiteY14" fmla="*/ 1575640 h 2039537"/>
                <a:gd name="connsiteX15" fmla="*/ 1516089 w 1532431"/>
                <a:gd name="connsiteY15" fmla="*/ 719231 h 2039537"/>
                <a:gd name="connsiteX16" fmla="*/ 1521318 w 1532431"/>
                <a:gd name="connsiteY16" fmla="*/ 516684 h 2039537"/>
                <a:gd name="connsiteX0" fmla="*/ 1530796 w 1541909"/>
                <a:gd name="connsiteY0" fmla="*/ 516684 h 2039537"/>
                <a:gd name="connsiteX1" fmla="*/ 1541909 w 1541909"/>
                <a:gd name="connsiteY1" fmla="*/ 0 h 2039537"/>
                <a:gd name="connsiteX2" fmla="*/ 507232 w 1541909"/>
                <a:gd name="connsiteY2" fmla="*/ 80590 h 2039537"/>
                <a:gd name="connsiteX3" fmla="*/ 283954 w 1541909"/>
                <a:gd name="connsiteY3" fmla="*/ 124946 h 2039537"/>
                <a:gd name="connsiteX4" fmla="*/ 61704 w 1541909"/>
                <a:gd name="connsiteY4" fmla="*/ 228881 h 2039537"/>
                <a:gd name="connsiteX5" fmla="*/ 15360 w 1541909"/>
                <a:gd name="connsiteY5" fmla="*/ 895394 h 2039537"/>
                <a:gd name="connsiteX6" fmla="*/ 99497 w 1541909"/>
                <a:gd name="connsiteY6" fmla="*/ 982708 h 2039537"/>
                <a:gd name="connsiteX7" fmla="*/ 207448 w 1541909"/>
                <a:gd name="connsiteY7" fmla="*/ 985881 h 2039537"/>
                <a:gd name="connsiteX8" fmla="*/ 239198 w 1541909"/>
                <a:gd name="connsiteY8" fmla="*/ 1017631 h 2039537"/>
                <a:gd name="connsiteX9" fmla="*/ 312220 w 1541909"/>
                <a:gd name="connsiteY9" fmla="*/ 1033506 h 2039537"/>
                <a:gd name="connsiteX10" fmla="*/ 299521 w 1541909"/>
                <a:gd name="connsiteY10" fmla="*/ 1266869 h 2039537"/>
                <a:gd name="connsiteX11" fmla="*/ 178871 w 1541909"/>
                <a:gd name="connsiteY11" fmla="*/ 1260520 h 2039537"/>
                <a:gd name="connsiteX12" fmla="*/ 129658 w 1541909"/>
                <a:gd name="connsiteY12" fmla="*/ 1341482 h 2039537"/>
                <a:gd name="connsiteX13" fmla="*/ 93268 w 1541909"/>
                <a:gd name="connsiteY13" fmla="*/ 2034896 h 2039537"/>
                <a:gd name="connsiteX14" fmla="*/ 1513894 w 1541909"/>
                <a:gd name="connsiteY14" fmla="*/ 1575640 h 2039537"/>
                <a:gd name="connsiteX15" fmla="*/ 1525567 w 1541909"/>
                <a:gd name="connsiteY15" fmla="*/ 719231 h 2039537"/>
                <a:gd name="connsiteX16" fmla="*/ 1530796 w 1541909"/>
                <a:gd name="connsiteY16" fmla="*/ 516684 h 2039537"/>
                <a:gd name="connsiteX0" fmla="*/ 1530796 w 1541909"/>
                <a:gd name="connsiteY0" fmla="*/ 516684 h 2039537"/>
                <a:gd name="connsiteX1" fmla="*/ 1541909 w 1541909"/>
                <a:gd name="connsiteY1" fmla="*/ 0 h 2039537"/>
                <a:gd name="connsiteX2" fmla="*/ 507232 w 1541909"/>
                <a:gd name="connsiteY2" fmla="*/ 80590 h 2039537"/>
                <a:gd name="connsiteX3" fmla="*/ 283954 w 1541909"/>
                <a:gd name="connsiteY3" fmla="*/ 124946 h 2039537"/>
                <a:gd name="connsiteX4" fmla="*/ 61704 w 1541909"/>
                <a:gd name="connsiteY4" fmla="*/ 228881 h 2039537"/>
                <a:gd name="connsiteX5" fmla="*/ 15360 w 1541909"/>
                <a:gd name="connsiteY5" fmla="*/ 895394 h 2039537"/>
                <a:gd name="connsiteX6" fmla="*/ 99497 w 1541909"/>
                <a:gd name="connsiteY6" fmla="*/ 982708 h 2039537"/>
                <a:gd name="connsiteX7" fmla="*/ 207448 w 1541909"/>
                <a:gd name="connsiteY7" fmla="*/ 985881 h 2039537"/>
                <a:gd name="connsiteX8" fmla="*/ 239198 w 1541909"/>
                <a:gd name="connsiteY8" fmla="*/ 1017631 h 2039537"/>
                <a:gd name="connsiteX9" fmla="*/ 312220 w 1541909"/>
                <a:gd name="connsiteY9" fmla="*/ 1033506 h 2039537"/>
                <a:gd name="connsiteX10" fmla="*/ 299521 w 1541909"/>
                <a:gd name="connsiteY10" fmla="*/ 1266869 h 2039537"/>
                <a:gd name="connsiteX11" fmla="*/ 178871 w 1541909"/>
                <a:gd name="connsiteY11" fmla="*/ 1260520 h 2039537"/>
                <a:gd name="connsiteX12" fmla="*/ 129658 w 1541909"/>
                <a:gd name="connsiteY12" fmla="*/ 1341482 h 2039537"/>
                <a:gd name="connsiteX13" fmla="*/ 93268 w 1541909"/>
                <a:gd name="connsiteY13" fmla="*/ 2034896 h 2039537"/>
                <a:gd name="connsiteX14" fmla="*/ 1513894 w 1541909"/>
                <a:gd name="connsiteY14" fmla="*/ 1575640 h 2039537"/>
                <a:gd name="connsiteX15" fmla="*/ 1525567 w 1541909"/>
                <a:gd name="connsiteY15" fmla="*/ 719231 h 2039537"/>
                <a:gd name="connsiteX16" fmla="*/ 1530796 w 1541909"/>
                <a:gd name="connsiteY16" fmla="*/ 516684 h 2039537"/>
                <a:gd name="connsiteX0" fmla="*/ 1530717 w 1541830"/>
                <a:gd name="connsiteY0" fmla="*/ 516684 h 2039537"/>
                <a:gd name="connsiteX1" fmla="*/ 1541830 w 1541830"/>
                <a:gd name="connsiteY1" fmla="*/ 0 h 2039537"/>
                <a:gd name="connsiteX2" fmla="*/ 507153 w 1541830"/>
                <a:gd name="connsiteY2" fmla="*/ 80590 h 2039537"/>
                <a:gd name="connsiteX3" fmla="*/ 283875 w 1541830"/>
                <a:gd name="connsiteY3" fmla="*/ 124946 h 2039537"/>
                <a:gd name="connsiteX4" fmla="*/ 61625 w 1541830"/>
                <a:gd name="connsiteY4" fmla="*/ 228881 h 2039537"/>
                <a:gd name="connsiteX5" fmla="*/ 15281 w 1541830"/>
                <a:gd name="connsiteY5" fmla="*/ 895394 h 2039537"/>
                <a:gd name="connsiteX6" fmla="*/ 99418 w 1541830"/>
                <a:gd name="connsiteY6" fmla="*/ 982708 h 2039537"/>
                <a:gd name="connsiteX7" fmla="*/ 207369 w 1541830"/>
                <a:gd name="connsiteY7" fmla="*/ 985881 h 2039537"/>
                <a:gd name="connsiteX8" fmla="*/ 239119 w 1541830"/>
                <a:gd name="connsiteY8" fmla="*/ 1017631 h 2039537"/>
                <a:gd name="connsiteX9" fmla="*/ 312141 w 1541830"/>
                <a:gd name="connsiteY9" fmla="*/ 1033506 h 2039537"/>
                <a:gd name="connsiteX10" fmla="*/ 299442 w 1541830"/>
                <a:gd name="connsiteY10" fmla="*/ 1266869 h 2039537"/>
                <a:gd name="connsiteX11" fmla="*/ 178792 w 1541830"/>
                <a:gd name="connsiteY11" fmla="*/ 1260520 h 2039537"/>
                <a:gd name="connsiteX12" fmla="*/ 129579 w 1541830"/>
                <a:gd name="connsiteY12" fmla="*/ 1341482 h 2039537"/>
                <a:gd name="connsiteX13" fmla="*/ 135930 w 1541830"/>
                <a:gd name="connsiteY13" fmla="*/ 1336719 h 2039537"/>
                <a:gd name="connsiteX14" fmla="*/ 93189 w 1541830"/>
                <a:gd name="connsiteY14" fmla="*/ 2034896 h 2039537"/>
                <a:gd name="connsiteX15" fmla="*/ 1513815 w 1541830"/>
                <a:gd name="connsiteY15" fmla="*/ 1575640 h 2039537"/>
                <a:gd name="connsiteX16" fmla="*/ 1525488 w 1541830"/>
                <a:gd name="connsiteY16" fmla="*/ 719231 h 2039537"/>
                <a:gd name="connsiteX17" fmla="*/ 1530717 w 1541830"/>
                <a:gd name="connsiteY17" fmla="*/ 516684 h 2039537"/>
                <a:gd name="connsiteX0" fmla="*/ 1544467 w 1555580"/>
                <a:gd name="connsiteY0" fmla="*/ 516684 h 2039537"/>
                <a:gd name="connsiteX1" fmla="*/ 1555580 w 1555580"/>
                <a:gd name="connsiteY1" fmla="*/ 0 h 2039537"/>
                <a:gd name="connsiteX2" fmla="*/ 520903 w 1555580"/>
                <a:gd name="connsiteY2" fmla="*/ 80590 h 2039537"/>
                <a:gd name="connsiteX3" fmla="*/ 297625 w 1555580"/>
                <a:gd name="connsiteY3" fmla="*/ 124946 h 2039537"/>
                <a:gd name="connsiteX4" fmla="*/ 75375 w 1555580"/>
                <a:gd name="connsiteY4" fmla="*/ 228881 h 2039537"/>
                <a:gd name="connsiteX5" fmla="*/ 29031 w 1555580"/>
                <a:gd name="connsiteY5" fmla="*/ 895394 h 2039537"/>
                <a:gd name="connsiteX6" fmla="*/ 113168 w 1555580"/>
                <a:gd name="connsiteY6" fmla="*/ 982708 h 2039537"/>
                <a:gd name="connsiteX7" fmla="*/ 221119 w 1555580"/>
                <a:gd name="connsiteY7" fmla="*/ 985881 h 2039537"/>
                <a:gd name="connsiteX8" fmla="*/ 252869 w 1555580"/>
                <a:gd name="connsiteY8" fmla="*/ 1017631 h 2039537"/>
                <a:gd name="connsiteX9" fmla="*/ 325891 w 1555580"/>
                <a:gd name="connsiteY9" fmla="*/ 1033506 h 2039537"/>
                <a:gd name="connsiteX10" fmla="*/ 313192 w 1555580"/>
                <a:gd name="connsiteY10" fmla="*/ 1266869 h 2039537"/>
                <a:gd name="connsiteX11" fmla="*/ 192542 w 1555580"/>
                <a:gd name="connsiteY11" fmla="*/ 1260520 h 2039537"/>
                <a:gd name="connsiteX12" fmla="*/ 143329 w 1555580"/>
                <a:gd name="connsiteY12" fmla="*/ 1341482 h 2039537"/>
                <a:gd name="connsiteX13" fmla="*/ 94117 w 1555580"/>
                <a:gd name="connsiteY13" fmla="*/ 1336719 h 2039537"/>
                <a:gd name="connsiteX14" fmla="*/ 106939 w 1555580"/>
                <a:gd name="connsiteY14" fmla="*/ 2034896 h 2039537"/>
                <a:gd name="connsiteX15" fmla="*/ 1527565 w 1555580"/>
                <a:gd name="connsiteY15" fmla="*/ 1575640 h 2039537"/>
                <a:gd name="connsiteX16" fmla="*/ 1539238 w 1555580"/>
                <a:gd name="connsiteY16" fmla="*/ 719231 h 2039537"/>
                <a:gd name="connsiteX17" fmla="*/ 1544467 w 1555580"/>
                <a:gd name="connsiteY17" fmla="*/ 516684 h 2039537"/>
                <a:gd name="connsiteX0" fmla="*/ 1544467 w 1555580"/>
                <a:gd name="connsiteY0" fmla="*/ 516684 h 2039537"/>
                <a:gd name="connsiteX1" fmla="*/ 1555580 w 1555580"/>
                <a:gd name="connsiteY1" fmla="*/ 0 h 2039537"/>
                <a:gd name="connsiteX2" fmla="*/ 520903 w 1555580"/>
                <a:gd name="connsiteY2" fmla="*/ 80590 h 2039537"/>
                <a:gd name="connsiteX3" fmla="*/ 297625 w 1555580"/>
                <a:gd name="connsiteY3" fmla="*/ 124946 h 2039537"/>
                <a:gd name="connsiteX4" fmla="*/ 75375 w 1555580"/>
                <a:gd name="connsiteY4" fmla="*/ 228881 h 2039537"/>
                <a:gd name="connsiteX5" fmla="*/ 29031 w 1555580"/>
                <a:gd name="connsiteY5" fmla="*/ 895394 h 2039537"/>
                <a:gd name="connsiteX6" fmla="*/ 113168 w 1555580"/>
                <a:gd name="connsiteY6" fmla="*/ 982708 h 2039537"/>
                <a:gd name="connsiteX7" fmla="*/ 221119 w 1555580"/>
                <a:gd name="connsiteY7" fmla="*/ 985881 h 2039537"/>
                <a:gd name="connsiteX8" fmla="*/ 252869 w 1555580"/>
                <a:gd name="connsiteY8" fmla="*/ 1017631 h 2039537"/>
                <a:gd name="connsiteX9" fmla="*/ 325891 w 1555580"/>
                <a:gd name="connsiteY9" fmla="*/ 1033506 h 2039537"/>
                <a:gd name="connsiteX10" fmla="*/ 313192 w 1555580"/>
                <a:gd name="connsiteY10" fmla="*/ 1266869 h 2039537"/>
                <a:gd name="connsiteX11" fmla="*/ 192542 w 1555580"/>
                <a:gd name="connsiteY11" fmla="*/ 1260520 h 2039537"/>
                <a:gd name="connsiteX12" fmla="*/ 143329 w 1555580"/>
                <a:gd name="connsiteY12" fmla="*/ 1341482 h 2039537"/>
                <a:gd name="connsiteX13" fmla="*/ 94117 w 1555580"/>
                <a:gd name="connsiteY13" fmla="*/ 1336719 h 2039537"/>
                <a:gd name="connsiteX14" fmla="*/ 106939 w 1555580"/>
                <a:gd name="connsiteY14" fmla="*/ 2034896 h 2039537"/>
                <a:gd name="connsiteX15" fmla="*/ 1527565 w 1555580"/>
                <a:gd name="connsiteY15" fmla="*/ 1575640 h 2039537"/>
                <a:gd name="connsiteX16" fmla="*/ 1539238 w 1555580"/>
                <a:gd name="connsiteY16" fmla="*/ 719231 h 2039537"/>
                <a:gd name="connsiteX17" fmla="*/ 1544467 w 1555580"/>
                <a:gd name="connsiteY17" fmla="*/ 516684 h 2039537"/>
                <a:gd name="connsiteX0" fmla="*/ 1557665 w 1568778"/>
                <a:gd name="connsiteY0" fmla="*/ 516684 h 2039537"/>
                <a:gd name="connsiteX1" fmla="*/ 1568778 w 1568778"/>
                <a:gd name="connsiteY1" fmla="*/ 0 h 2039537"/>
                <a:gd name="connsiteX2" fmla="*/ 534101 w 1568778"/>
                <a:gd name="connsiteY2" fmla="*/ 80590 h 2039537"/>
                <a:gd name="connsiteX3" fmla="*/ 310823 w 1568778"/>
                <a:gd name="connsiteY3" fmla="*/ 124946 h 2039537"/>
                <a:gd name="connsiteX4" fmla="*/ 88573 w 1568778"/>
                <a:gd name="connsiteY4" fmla="*/ 228881 h 2039537"/>
                <a:gd name="connsiteX5" fmla="*/ 42229 w 1568778"/>
                <a:gd name="connsiteY5" fmla="*/ 895394 h 2039537"/>
                <a:gd name="connsiteX6" fmla="*/ 126366 w 1568778"/>
                <a:gd name="connsiteY6" fmla="*/ 982708 h 2039537"/>
                <a:gd name="connsiteX7" fmla="*/ 234317 w 1568778"/>
                <a:gd name="connsiteY7" fmla="*/ 985881 h 2039537"/>
                <a:gd name="connsiteX8" fmla="*/ 266067 w 1568778"/>
                <a:gd name="connsiteY8" fmla="*/ 1017631 h 2039537"/>
                <a:gd name="connsiteX9" fmla="*/ 339089 w 1568778"/>
                <a:gd name="connsiteY9" fmla="*/ 1033506 h 2039537"/>
                <a:gd name="connsiteX10" fmla="*/ 326390 w 1568778"/>
                <a:gd name="connsiteY10" fmla="*/ 1266869 h 2039537"/>
                <a:gd name="connsiteX11" fmla="*/ 205740 w 1568778"/>
                <a:gd name="connsiteY11" fmla="*/ 1260520 h 2039537"/>
                <a:gd name="connsiteX12" fmla="*/ 156527 w 1568778"/>
                <a:gd name="connsiteY12" fmla="*/ 1341482 h 2039537"/>
                <a:gd name="connsiteX13" fmla="*/ 107315 w 1568778"/>
                <a:gd name="connsiteY13" fmla="*/ 1336719 h 2039537"/>
                <a:gd name="connsiteX14" fmla="*/ 120137 w 1568778"/>
                <a:gd name="connsiteY14" fmla="*/ 2034896 h 2039537"/>
                <a:gd name="connsiteX15" fmla="*/ 1540763 w 1568778"/>
                <a:gd name="connsiteY15" fmla="*/ 1575640 h 2039537"/>
                <a:gd name="connsiteX16" fmla="*/ 1552436 w 1568778"/>
                <a:gd name="connsiteY16" fmla="*/ 719231 h 2039537"/>
                <a:gd name="connsiteX17" fmla="*/ 1557665 w 1568778"/>
                <a:gd name="connsiteY17" fmla="*/ 516684 h 2039537"/>
                <a:gd name="connsiteX0" fmla="*/ 1558715 w 1569828"/>
                <a:gd name="connsiteY0" fmla="*/ 516684 h 2019168"/>
                <a:gd name="connsiteX1" fmla="*/ 1569828 w 1569828"/>
                <a:gd name="connsiteY1" fmla="*/ 0 h 2019168"/>
                <a:gd name="connsiteX2" fmla="*/ 535151 w 1569828"/>
                <a:gd name="connsiteY2" fmla="*/ 80590 h 2019168"/>
                <a:gd name="connsiteX3" fmla="*/ 311873 w 1569828"/>
                <a:gd name="connsiteY3" fmla="*/ 124946 h 2019168"/>
                <a:gd name="connsiteX4" fmla="*/ 89623 w 1569828"/>
                <a:gd name="connsiteY4" fmla="*/ 228881 h 2019168"/>
                <a:gd name="connsiteX5" fmla="*/ 43279 w 1569828"/>
                <a:gd name="connsiteY5" fmla="*/ 895394 h 2019168"/>
                <a:gd name="connsiteX6" fmla="*/ 127416 w 1569828"/>
                <a:gd name="connsiteY6" fmla="*/ 982708 h 2019168"/>
                <a:gd name="connsiteX7" fmla="*/ 235367 w 1569828"/>
                <a:gd name="connsiteY7" fmla="*/ 985881 h 2019168"/>
                <a:gd name="connsiteX8" fmla="*/ 267117 w 1569828"/>
                <a:gd name="connsiteY8" fmla="*/ 1017631 h 2019168"/>
                <a:gd name="connsiteX9" fmla="*/ 340139 w 1569828"/>
                <a:gd name="connsiteY9" fmla="*/ 1033506 h 2019168"/>
                <a:gd name="connsiteX10" fmla="*/ 327440 w 1569828"/>
                <a:gd name="connsiteY10" fmla="*/ 1266869 h 2019168"/>
                <a:gd name="connsiteX11" fmla="*/ 206790 w 1569828"/>
                <a:gd name="connsiteY11" fmla="*/ 1260520 h 2019168"/>
                <a:gd name="connsiteX12" fmla="*/ 157577 w 1569828"/>
                <a:gd name="connsiteY12" fmla="*/ 1341482 h 2019168"/>
                <a:gd name="connsiteX13" fmla="*/ 108365 w 1569828"/>
                <a:gd name="connsiteY13" fmla="*/ 1336719 h 2019168"/>
                <a:gd name="connsiteX14" fmla="*/ 119599 w 1569828"/>
                <a:gd name="connsiteY14" fmla="*/ 2014258 h 2019168"/>
                <a:gd name="connsiteX15" fmla="*/ 1541813 w 1569828"/>
                <a:gd name="connsiteY15" fmla="*/ 1575640 h 2019168"/>
                <a:gd name="connsiteX16" fmla="*/ 1553486 w 1569828"/>
                <a:gd name="connsiteY16" fmla="*/ 719231 h 2019168"/>
                <a:gd name="connsiteX17" fmla="*/ 1558715 w 1569828"/>
                <a:gd name="connsiteY17" fmla="*/ 516684 h 2019168"/>
                <a:gd name="connsiteX0" fmla="*/ 1516951 w 1528064"/>
                <a:gd name="connsiteY0" fmla="*/ 516684 h 2019168"/>
                <a:gd name="connsiteX1" fmla="*/ 1528064 w 1528064"/>
                <a:gd name="connsiteY1" fmla="*/ 0 h 2019168"/>
                <a:gd name="connsiteX2" fmla="*/ 493387 w 1528064"/>
                <a:gd name="connsiteY2" fmla="*/ 80590 h 2019168"/>
                <a:gd name="connsiteX3" fmla="*/ 270109 w 1528064"/>
                <a:gd name="connsiteY3" fmla="*/ 124946 h 2019168"/>
                <a:gd name="connsiteX4" fmla="*/ 47859 w 1528064"/>
                <a:gd name="connsiteY4" fmla="*/ 228881 h 2019168"/>
                <a:gd name="connsiteX5" fmla="*/ 1515 w 1528064"/>
                <a:gd name="connsiteY5" fmla="*/ 895394 h 2019168"/>
                <a:gd name="connsiteX6" fmla="*/ 85652 w 1528064"/>
                <a:gd name="connsiteY6" fmla="*/ 982708 h 2019168"/>
                <a:gd name="connsiteX7" fmla="*/ 193603 w 1528064"/>
                <a:gd name="connsiteY7" fmla="*/ 985881 h 2019168"/>
                <a:gd name="connsiteX8" fmla="*/ 225353 w 1528064"/>
                <a:gd name="connsiteY8" fmla="*/ 1017631 h 2019168"/>
                <a:gd name="connsiteX9" fmla="*/ 298375 w 1528064"/>
                <a:gd name="connsiteY9" fmla="*/ 1033506 h 2019168"/>
                <a:gd name="connsiteX10" fmla="*/ 285676 w 1528064"/>
                <a:gd name="connsiteY10" fmla="*/ 1266869 h 2019168"/>
                <a:gd name="connsiteX11" fmla="*/ 165026 w 1528064"/>
                <a:gd name="connsiteY11" fmla="*/ 1260520 h 2019168"/>
                <a:gd name="connsiteX12" fmla="*/ 115813 w 1528064"/>
                <a:gd name="connsiteY12" fmla="*/ 1341482 h 2019168"/>
                <a:gd name="connsiteX13" fmla="*/ 66601 w 1528064"/>
                <a:gd name="connsiteY13" fmla="*/ 1336719 h 2019168"/>
                <a:gd name="connsiteX14" fmla="*/ 77835 w 1528064"/>
                <a:gd name="connsiteY14" fmla="*/ 2014258 h 2019168"/>
                <a:gd name="connsiteX15" fmla="*/ 1500049 w 1528064"/>
                <a:gd name="connsiteY15" fmla="*/ 1575640 h 2019168"/>
                <a:gd name="connsiteX16" fmla="*/ 1511722 w 1528064"/>
                <a:gd name="connsiteY16" fmla="*/ 719231 h 2019168"/>
                <a:gd name="connsiteX17" fmla="*/ 1516951 w 1528064"/>
                <a:gd name="connsiteY17" fmla="*/ 516684 h 2019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064" h="2019168">
                  <a:moveTo>
                    <a:pt x="1516951" y="516684"/>
                  </a:moveTo>
                  <a:lnTo>
                    <a:pt x="1528064" y="0"/>
                  </a:lnTo>
                  <a:cubicBezTo>
                    <a:pt x="1224447" y="1463"/>
                    <a:pt x="838279" y="36265"/>
                    <a:pt x="493387" y="80590"/>
                  </a:cubicBezTo>
                  <a:cubicBezTo>
                    <a:pt x="570304" y="284818"/>
                    <a:pt x="269393" y="398556"/>
                    <a:pt x="270109" y="124946"/>
                  </a:cubicBezTo>
                  <a:cubicBezTo>
                    <a:pt x="109771" y="134191"/>
                    <a:pt x="62146" y="198999"/>
                    <a:pt x="47859" y="228881"/>
                  </a:cubicBezTo>
                  <a:cubicBezTo>
                    <a:pt x="3093" y="357289"/>
                    <a:pt x="-3746" y="594392"/>
                    <a:pt x="1515" y="895394"/>
                  </a:cubicBezTo>
                  <a:cubicBezTo>
                    <a:pt x="82162" y="986371"/>
                    <a:pt x="90129" y="903916"/>
                    <a:pt x="85652" y="982708"/>
                  </a:cubicBezTo>
                  <a:cubicBezTo>
                    <a:pt x="100733" y="996466"/>
                    <a:pt x="152044" y="957361"/>
                    <a:pt x="193603" y="985881"/>
                  </a:cubicBezTo>
                  <a:cubicBezTo>
                    <a:pt x="212124" y="987204"/>
                    <a:pt x="225333" y="950745"/>
                    <a:pt x="225353" y="1017631"/>
                  </a:cubicBezTo>
                  <a:cubicBezTo>
                    <a:pt x="225882" y="1020541"/>
                    <a:pt x="292534" y="957889"/>
                    <a:pt x="298375" y="1033506"/>
                  </a:cubicBezTo>
                  <a:cubicBezTo>
                    <a:pt x="460300" y="930054"/>
                    <a:pt x="420593" y="1338097"/>
                    <a:pt x="285676" y="1266869"/>
                  </a:cubicBezTo>
                  <a:cubicBezTo>
                    <a:pt x="229849" y="1275601"/>
                    <a:pt x="216864" y="1302378"/>
                    <a:pt x="165026" y="1260520"/>
                  </a:cubicBezTo>
                  <a:cubicBezTo>
                    <a:pt x="144389" y="1259726"/>
                    <a:pt x="160243" y="1263219"/>
                    <a:pt x="115813" y="1341482"/>
                  </a:cubicBezTo>
                  <a:cubicBezTo>
                    <a:pt x="108669" y="1354182"/>
                    <a:pt x="91716" y="1310050"/>
                    <a:pt x="66601" y="1336719"/>
                  </a:cubicBezTo>
                  <a:cubicBezTo>
                    <a:pt x="9736" y="1307825"/>
                    <a:pt x="5350" y="1903000"/>
                    <a:pt x="77835" y="2014258"/>
                  </a:cubicBezTo>
                  <a:cubicBezTo>
                    <a:pt x="165613" y="2062257"/>
                    <a:pt x="1096357" y="1746717"/>
                    <a:pt x="1500049" y="1575640"/>
                  </a:cubicBezTo>
                  <a:cubicBezTo>
                    <a:pt x="1503411" y="1291758"/>
                    <a:pt x="1514710" y="1003113"/>
                    <a:pt x="1511722" y="719231"/>
                  </a:cubicBezTo>
                  <a:cubicBezTo>
                    <a:pt x="1326669" y="834277"/>
                    <a:pt x="1289255" y="441325"/>
                    <a:pt x="1516951" y="516684"/>
                  </a:cubicBezTo>
                  <a:close/>
                </a:path>
              </a:pathLst>
            </a:custGeom>
            <a:solidFill>
              <a:srgbClr val="FFF3A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473012A-DB00-416F-BC30-F7C139D6EF9A}"/>
                </a:ext>
              </a:extLst>
            </p:cNvPr>
            <p:cNvSpPr/>
            <p:nvPr/>
          </p:nvSpPr>
          <p:spPr>
            <a:xfrm>
              <a:off x="10503871" y="4438574"/>
              <a:ext cx="231775" cy="368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6D20A2A0-AB9B-431B-A6C3-B3AC43BD6C6D}"/>
                </a:ext>
              </a:extLst>
            </p:cNvPr>
            <p:cNvSpPr/>
            <p:nvPr/>
          </p:nvSpPr>
          <p:spPr>
            <a:xfrm>
              <a:off x="10668177" y="3876438"/>
              <a:ext cx="134938" cy="1651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BAF8AD4-7011-42D3-BB7B-A2EB636FE09B}"/>
                </a:ext>
              </a:extLst>
            </p:cNvPr>
            <p:cNvSpPr/>
            <p:nvPr/>
          </p:nvSpPr>
          <p:spPr>
            <a:xfrm>
              <a:off x="10212387" y="5267326"/>
              <a:ext cx="133349" cy="1714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1E5FB7B-3A7B-4F7B-9EA9-4068284040BB}"/>
              </a:ext>
            </a:extLst>
          </p:cNvPr>
          <p:cNvGrpSpPr/>
          <p:nvPr/>
        </p:nvGrpSpPr>
        <p:grpSpPr>
          <a:xfrm>
            <a:off x="10051524" y="-3355"/>
            <a:ext cx="1525183" cy="2027471"/>
            <a:chOff x="10000349" y="3609696"/>
            <a:chExt cx="1525183" cy="2027471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F291A4D-835C-4BA6-9077-79B5F1D65C6D}"/>
                </a:ext>
              </a:extLst>
            </p:cNvPr>
            <p:cNvSpPr/>
            <p:nvPr/>
          </p:nvSpPr>
          <p:spPr>
            <a:xfrm>
              <a:off x="10000349" y="3609696"/>
              <a:ext cx="1525183" cy="2027471"/>
            </a:xfrm>
            <a:custGeom>
              <a:avLst/>
              <a:gdLst>
                <a:gd name="connsiteX0" fmla="*/ 1488142 w 1488142"/>
                <a:gd name="connsiteY0" fmla="*/ 546847 h 2061883"/>
                <a:gd name="connsiteX1" fmla="*/ 1488142 w 1488142"/>
                <a:gd name="connsiteY1" fmla="*/ 0 h 2061883"/>
                <a:gd name="connsiteX2" fmla="*/ 466165 w 1488142"/>
                <a:gd name="connsiteY2" fmla="*/ 107577 h 2061883"/>
                <a:gd name="connsiteX3" fmla="*/ 304800 w 1488142"/>
                <a:gd name="connsiteY3" fmla="*/ 134471 h 2061883"/>
                <a:gd name="connsiteX4" fmla="*/ 0 w 1488142"/>
                <a:gd name="connsiteY4" fmla="*/ 224118 h 2061883"/>
                <a:gd name="connsiteX5" fmla="*/ 53789 w 1488142"/>
                <a:gd name="connsiteY5" fmla="*/ 2061883 h 2061883"/>
                <a:gd name="connsiteX6" fmla="*/ 1479177 w 1488142"/>
                <a:gd name="connsiteY6" fmla="*/ 1586753 h 2061883"/>
                <a:gd name="connsiteX7" fmla="*/ 1470212 w 1488142"/>
                <a:gd name="connsiteY7" fmla="*/ 735106 h 2061883"/>
                <a:gd name="connsiteX8" fmla="*/ 1488142 w 1488142"/>
                <a:gd name="connsiteY8" fmla="*/ 546847 h 2061883"/>
                <a:gd name="connsiteX0" fmla="*/ 1488142 w 1491192"/>
                <a:gd name="connsiteY0" fmla="*/ 546847 h 2061883"/>
                <a:gd name="connsiteX1" fmla="*/ 1488142 w 1491192"/>
                <a:gd name="connsiteY1" fmla="*/ 0 h 2061883"/>
                <a:gd name="connsiteX2" fmla="*/ 466165 w 1491192"/>
                <a:gd name="connsiteY2" fmla="*/ 107577 h 2061883"/>
                <a:gd name="connsiteX3" fmla="*/ 304800 w 1491192"/>
                <a:gd name="connsiteY3" fmla="*/ 134471 h 2061883"/>
                <a:gd name="connsiteX4" fmla="*/ 0 w 1491192"/>
                <a:gd name="connsiteY4" fmla="*/ 224118 h 2061883"/>
                <a:gd name="connsiteX5" fmla="*/ 53789 w 1491192"/>
                <a:gd name="connsiteY5" fmla="*/ 2061883 h 2061883"/>
                <a:gd name="connsiteX6" fmla="*/ 1479177 w 1491192"/>
                <a:gd name="connsiteY6" fmla="*/ 1586753 h 2061883"/>
                <a:gd name="connsiteX7" fmla="*/ 1490850 w 1491192"/>
                <a:gd name="connsiteY7" fmla="*/ 730344 h 2061883"/>
                <a:gd name="connsiteX8" fmla="*/ 1488142 w 1491192"/>
                <a:gd name="connsiteY8" fmla="*/ 546847 h 2061883"/>
                <a:gd name="connsiteX0" fmla="*/ 1496079 w 1496159"/>
                <a:gd name="connsiteY0" fmla="*/ 527797 h 2061883"/>
                <a:gd name="connsiteX1" fmla="*/ 1488142 w 1496159"/>
                <a:gd name="connsiteY1" fmla="*/ 0 h 2061883"/>
                <a:gd name="connsiteX2" fmla="*/ 466165 w 1496159"/>
                <a:gd name="connsiteY2" fmla="*/ 107577 h 2061883"/>
                <a:gd name="connsiteX3" fmla="*/ 304800 w 1496159"/>
                <a:gd name="connsiteY3" fmla="*/ 134471 h 2061883"/>
                <a:gd name="connsiteX4" fmla="*/ 0 w 1496159"/>
                <a:gd name="connsiteY4" fmla="*/ 224118 h 2061883"/>
                <a:gd name="connsiteX5" fmla="*/ 53789 w 1496159"/>
                <a:gd name="connsiteY5" fmla="*/ 2061883 h 2061883"/>
                <a:gd name="connsiteX6" fmla="*/ 1479177 w 1496159"/>
                <a:gd name="connsiteY6" fmla="*/ 1586753 h 2061883"/>
                <a:gd name="connsiteX7" fmla="*/ 1490850 w 1496159"/>
                <a:gd name="connsiteY7" fmla="*/ 730344 h 2061883"/>
                <a:gd name="connsiteX8" fmla="*/ 1496079 w 1496159"/>
                <a:gd name="connsiteY8" fmla="*/ 527797 h 2061883"/>
                <a:gd name="connsiteX0" fmla="*/ 1496079 w 1507192"/>
                <a:gd name="connsiteY0" fmla="*/ 516684 h 2050770"/>
                <a:gd name="connsiteX1" fmla="*/ 1507192 w 1507192"/>
                <a:gd name="connsiteY1" fmla="*/ 0 h 2050770"/>
                <a:gd name="connsiteX2" fmla="*/ 466165 w 1507192"/>
                <a:gd name="connsiteY2" fmla="*/ 96464 h 2050770"/>
                <a:gd name="connsiteX3" fmla="*/ 304800 w 1507192"/>
                <a:gd name="connsiteY3" fmla="*/ 123358 h 2050770"/>
                <a:gd name="connsiteX4" fmla="*/ 0 w 1507192"/>
                <a:gd name="connsiteY4" fmla="*/ 213005 h 2050770"/>
                <a:gd name="connsiteX5" fmla="*/ 53789 w 1507192"/>
                <a:gd name="connsiteY5" fmla="*/ 2050770 h 2050770"/>
                <a:gd name="connsiteX6" fmla="*/ 1479177 w 1507192"/>
                <a:gd name="connsiteY6" fmla="*/ 1575640 h 2050770"/>
                <a:gd name="connsiteX7" fmla="*/ 1490850 w 1507192"/>
                <a:gd name="connsiteY7" fmla="*/ 719231 h 2050770"/>
                <a:gd name="connsiteX8" fmla="*/ 1496079 w 1507192"/>
                <a:gd name="connsiteY8" fmla="*/ 516684 h 2050770"/>
                <a:gd name="connsiteX0" fmla="*/ 1461154 w 1472267"/>
                <a:gd name="connsiteY0" fmla="*/ 516684 h 2050770"/>
                <a:gd name="connsiteX1" fmla="*/ 1472267 w 1472267"/>
                <a:gd name="connsiteY1" fmla="*/ 0 h 2050770"/>
                <a:gd name="connsiteX2" fmla="*/ 431240 w 1472267"/>
                <a:gd name="connsiteY2" fmla="*/ 96464 h 2050770"/>
                <a:gd name="connsiteX3" fmla="*/ 269875 w 1472267"/>
                <a:gd name="connsiteY3" fmla="*/ 123358 h 2050770"/>
                <a:gd name="connsiteX4" fmla="*/ 0 w 1472267"/>
                <a:gd name="connsiteY4" fmla="*/ 220943 h 2050770"/>
                <a:gd name="connsiteX5" fmla="*/ 18864 w 1472267"/>
                <a:gd name="connsiteY5" fmla="*/ 2050770 h 2050770"/>
                <a:gd name="connsiteX6" fmla="*/ 1444252 w 1472267"/>
                <a:gd name="connsiteY6" fmla="*/ 1575640 h 2050770"/>
                <a:gd name="connsiteX7" fmla="*/ 1455925 w 1472267"/>
                <a:gd name="connsiteY7" fmla="*/ 719231 h 2050770"/>
                <a:gd name="connsiteX8" fmla="*/ 1461154 w 1472267"/>
                <a:gd name="connsiteY8" fmla="*/ 516684 h 2050770"/>
                <a:gd name="connsiteX0" fmla="*/ 1470679 w 1481792"/>
                <a:gd name="connsiteY0" fmla="*/ 516684 h 2050770"/>
                <a:gd name="connsiteX1" fmla="*/ 1481792 w 1481792"/>
                <a:gd name="connsiteY1" fmla="*/ 0 h 2050770"/>
                <a:gd name="connsiteX2" fmla="*/ 440765 w 1481792"/>
                <a:gd name="connsiteY2" fmla="*/ 96464 h 2050770"/>
                <a:gd name="connsiteX3" fmla="*/ 279400 w 1481792"/>
                <a:gd name="connsiteY3" fmla="*/ 123358 h 2050770"/>
                <a:gd name="connsiteX4" fmla="*/ 0 w 1481792"/>
                <a:gd name="connsiteY4" fmla="*/ 220943 h 2050770"/>
                <a:gd name="connsiteX5" fmla="*/ 28389 w 1481792"/>
                <a:gd name="connsiteY5" fmla="*/ 2050770 h 2050770"/>
                <a:gd name="connsiteX6" fmla="*/ 1453777 w 1481792"/>
                <a:gd name="connsiteY6" fmla="*/ 1575640 h 2050770"/>
                <a:gd name="connsiteX7" fmla="*/ 1465450 w 1481792"/>
                <a:gd name="connsiteY7" fmla="*/ 719231 h 2050770"/>
                <a:gd name="connsiteX8" fmla="*/ 1470679 w 1481792"/>
                <a:gd name="connsiteY8" fmla="*/ 516684 h 2050770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40765 w 1481792"/>
                <a:gd name="connsiteY2" fmla="*/ 96464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59815 w 1481792"/>
                <a:gd name="connsiteY2" fmla="*/ 104402 h 2026958"/>
                <a:gd name="connsiteX3" fmla="*/ 279400 w 1481792"/>
                <a:gd name="connsiteY3" fmla="*/ 123358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59815 w 1481792"/>
                <a:gd name="connsiteY2" fmla="*/ 104402 h 2026958"/>
                <a:gd name="connsiteX3" fmla="*/ 295275 w 1481792"/>
                <a:gd name="connsiteY3" fmla="*/ 131296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59815 w 1481792"/>
                <a:gd name="connsiteY2" fmla="*/ 104402 h 2026958"/>
                <a:gd name="connsiteX3" fmla="*/ 295275 w 1481792"/>
                <a:gd name="connsiteY3" fmla="*/ 131296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59815 w 1481792"/>
                <a:gd name="connsiteY2" fmla="*/ 104402 h 2026958"/>
                <a:gd name="connsiteX3" fmla="*/ 295275 w 1481792"/>
                <a:gd name="connsiteY3" fmla="*/ 131296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470679 w 1481792"/>
                <a:gd name="connsiteY0" fmla="*/ 516684 h 2026958"/>
                <a:gd name="connsiteX1" fmla="*/ 1481792 w 1481792"/>
                <a:gd name="connsiteY1" fmla="*/ 0 h 2026958"/>
                <a:gd name="connsiteX2" fmla="*/ 459815 w 1481792"/>
                <a:gd name="connsiteY2" fmla="*/ 104402 h 2026958"/>
                <a:gd name="connsiteX3" fmla="*/ 295275 w 1481792"/>
                <a:gd name="connsiteY3" fmla="*/ 131296 h 2026958"/>
                <a:gd name="connsiteX4" fmla="*/ 0 w 1481792"/>
                <a:gd name="connsiteY4" fmla="*/ 220943 h 2026958"/>
                <a:gd name="connsiteX5" fmla="*/ 128401 w 1481792"/>
                <a:gd name="connsiteY5" fmla="*/ 2026958 h 2026958"/>
                <a:gd name="connsiteX6" fmla="*/ 1453777 w 1481792"/>
                <a:gd name="connsiteY6" fmla="*/ 1575640 h 2026958"/>
                <a:gd name="connsiteX7" fmla="*/ 1465450 w 1481792"/>
                <a:gd name="connsiteY7" fmla="*/ 719231 h 2026958"/>
                <a:gd name="connsiteX8" fmla="*/ 1470679 w 1481792"/>
                <a:gd name="connsiteY8" fmla="*/ 516684 h 2026958"/>
                <a:gd name="connsiteX0" fmla="*/ 1506813 w 1517926"/>
                <a:gd name="connsiteY0" fmla="*/ 516684 h 2026958"/>
                <a:gd name="connsiteX1" fmla="*/ 1517926 w 1517926"/>
                <a:gd name="connsiteY1" fmla="*/ 0 h 2026958"/>
                <a:gd name="connsiteX2" fmla="*/ 495949 w 1517926"/>
                <a:gd name="connsiteY2" fmla="*/ 104402 h 2026958"/>
                <a:gd name="connsiteX3" fmla="*/ 331409 w 1517926"/>
                <a:gd name="connsiteY3" fmla="*/ 131296 h 2026958"/>
                <a:gd name="connsiteX4" fmla="*/ 36134 w 1517926"/>
                <a:gd name="connsiteY4" fmla="*/ 220943 h 2026958"/>
                <a:gd name="connsiteX5" fmla="*/ 164535 w 1517926"/>
                <a:gd name="connsiteY5" fmla="*/ 2026958 h 2026958"/>
                <a:gd name="connsiteX6" fmla="*/ 1489911 w 1517926"/>
                <a:gd name="connsiteY6" fmla="*/ 1575640 h 2026958"/>
                <a:gd name="connsiteX7" fmla="*/ 1501584 w 1517926"/>
                <a:gd name="connsiteY7" fmla="*/ 719231 h 2026958"/>
                <a:gd name="connsiteX8" fmla="*/ 1506813 w 1517926"/>
                <a:gd name="connsiteY8" fmla="*/ 516684 h 2026958"/>
                <a:gd name="connsiteX0" fmla="*/ 1506813 w 1517926"/>
                <a:gd name="connsiteY0" fmla="*/ 516684 h 2026958"/>
                <a:gd name="connsiteX1" fmla="*/ 1517926 w 1517926"/>
                <a:gd name="connsiteY1" fmla="*/ 0 h 2026958"/>
                <a:gd name="connsiteX2" fmla="*/ 495949 w 1517926"/>
                <a:gd name="connsiteY2" fmla="*/ 104402 h 2026958"/>
                <a:gd name="connsiteX3" fmla="*/ 331409 w 1517926"/>
                <a:gd name="connsiteY3" fmla="*/ 131296 h 2026958"/>
                <a:gd name="connsiteX4" fmla="*/ 36134 w 1517926"/>
                <a:gd name="connsiteY4" fmla="*/ 220943 h 2026958"/>
                <a:gd name="connsiteX5" fmla="*/ 164535 w 1517926"/>
                <a:gd name="connsiteY5" fmla="*/ 2026958 h 2026958"/>
                <a:gd name="connsiteX6" fmla="*/ 1489911 w 1517926"/>
                <a:gd name="connsiteY6" fmla="*/ 1575640 h 2026958"/>
                <a:gd name="connsiteX7" fmla="*/ 1501584 w 1517926"/>
                <a:gd name="connsiteY7" fmla="*/ 719231 h 2026958"/>
                <a:gd name="connsiteX8" fmla="*/ 1506813 w 1517926"/>
                <a:gd name="connsiteY8" fmla="*/ 516684 h 2026958"/>
                <a:gd name="connsiteX0" fmla="*/ 1506813 w 1517926"/>
                <a:gd name="connsiteY0" fmla="*/ 516684 h 2026958"/>
                <a:gd name="connsiteX1" fmla="*/ 1517926 w 1517926"/>
                <a:gd name="connsiteY1" fmla="*/ 0 h 2026958"/>
                <a:gd name="connsiteX2" fmla="*/ 495949 w 1517926"/>
                <a:gd name="connsiteY2" fmla="*/ 104402 h 2026958"/>
                <a:gd name="connsiteX3" fmla="*/ 331409 w 1517926"/>
                <a:gd name="connsiteY3" fmla="*/ 131296 h 2026958"/>
                <a:gd name="connsiteX4" fmla="*/ 36134 w 1517926"/>
                <a:gd name="connsiteY4" fmla="*/ 220943 h 2026958"/>
                <a:gd name="connsiteX5" fmla="*/ 164535 w 1517926"/>
                <a:gd name="connsiteY5" fmla="*/ 2026958 h 2026958"/>
                <a:gd name="connsiteX6" fmla="*/ 1489911 w 1517926"/>
                <a:gd name="connsiteY6" fmla="*/ 1575640 h 2026958"/>
                <a:gd name="connsiteX7" fmla="*/ 1501584 w 1517926"/>
                <a:gd name="connsiteY7" fmla="*/ 719231 h 2026958"/>
                <a:gd name="connsiteX8" fmla="*/ 1506813 w 1517926"/>
                <a:gd name="connsiteY8" fmla="*/ 516684 h 2026958"/>
                <a:gd name="connsiteX0" fmla="*/ 1506813 w 1517926"/>
                <a:gd name="connsiteY0" fmla="*/ 516684 h 2026958"/>
                <a:gd name="connsiteX1" fmla="*/ 1517926 w 1517926"/>
                <a:gd name="connsiteY1" fmla="*/ 0 h 2026958"/>
                <a:gd name="connsiteX2" fmla="*/ 495949 w 1517926"/>
                <a:gd name="connsiteY2" fmla="*/ 104402 h 2026958"/>
                <a:gd name="connsiteX3" fmla="*/ 331409 w 1517926"/>
                <a:gd name="connsiteY3" fmla="*/ 131296 h 2026958"/>
                <a:gd name="connsiteX4" fmla="*/ 36134 w 1517926"/>
                <a:gd name="connsiteY4" fmla="*/ 220943 h 2026958"/>
                <a:gd name="connsiteX5" fmla="*/ 164535 w 1517926"/>
                <a:gd name="connsiteY5" fmla="*/ 2026958 h 2026958"/>
                <a:gd name="connsiteX6" fmla="*/ 1489911 w 1517926"/>
                <a:gd name="connsiteY6" fmla="*/ 1575640 h 2026958"/>
                <a:gd name="connsiteX7" fmla="*/ 1501584 w 1517926"/>
                <a:gd name="connsiteY7" fmla="*/ 719231 h 2026958"/>
                <a:gd name="connsiteX8" fmla="*/ 1506813 w 1517926"/>
                <a:gd name="connsiteY8" fmla="*/ 516684 h 2026958"/>
                <a:gd name="connsiteX0" fmla="*/ 1506813 w 1517926"/>
                <a:gd name="connsiteY0" fmla="*/ 516684 h 2026958"/>
                <a:gd name="connsiteX1" fmla="*/ 1517926 w 1517926"/>
                <a:gd name="connsiteY1" fmla="*/ 0 h 2026958"/>
                <a:gd name="connsiteX2" fmla="*/ 495949 w 1517926"/>
                <a:gd name="connsiteY2" fmla="*/ 104402 h 2026958"/>
                <a:gd name="connsiteX3" fmla="*/ 331409 w 1517926"/>
                <a:gd name="connsiteY3" fmla="*/ 131296 h 2026958"/>
                <a:gd name="connsiteX4" fmla="*/ 36134 w 1517926"/>
                <a:gd name="connsiteY4" fmla="*/ 220943 h 2026958"/>
                <a:gd name="connsiteX5" fmla="*/ 164535 w 1517926"/>
                <a:gd name="connsiteY5" fmla="*/ 2026958 h 2026958"/>
                <a:gd name="connsiteX6" fmla="*/ 1489911 w 1517926"/>
                <a:gd name="connsiteY6" fmla="*/ 1575640 h 2026958"/>
                <a:gd name="connsiteX7" fmla="*/ 1501584 w 1517926"/>
                <a:gd name="connsiteY7" fmla="*/ 719231 h 2026958"/>
                <a:gd name="connsiteX8" fmla="*/ 1506813 w 1517926"/>
                <a:gd name="connsiteY8" fmla="*/ 516684 h 2026958"/>
                <a:gd name="connsiteX0" fmla="*/ 1506813 w 1517926"/>
                <a:gd name="connsiteY0" fmla="*/ 516684 h 2026958"/>
                <a:gd name="connsiteX1" fmla="*/ 1517926 w 1517926"/>
                <a:gd name="connsiteY1" fmla="*/ 0 h 2026958"/>
                <a:gd name="connsiteX2" fmla="*/ 495949 w 1517926"/>
                <a:gd name="connsiteY2" fmla="*/ 104402 h 2026958"/>
                <a:gd name="connsiteX3" fmla="*/ 331409 w 1517926"/>
                <a:gd name="connsiteY3" fmla="*/ 131296 h 2026958"/>
                <a:gd name="connsiteX4" fmla="*/ 36134 w 1517926"/>
                <a:gd name="connsiteY4" fmla="*/ 220943 h 2026958"/>
                <a:gd name="connsiteX5" fmla="*/ 164535 w 1517926"/>
                <a:gd name="connsiteY5" fmla="*/ 2026958 h 2026958"/>
                <a:gd name="connsiteX6" fmla="*/ 1489911 w 1517926"/>
                <a:gd name="connsiteY6" fmla="*/ 1575640 h 2026958"/>
                <a:gd name="connsiteX7" fmla="*/ 1501584 w 1517926"/>
                <a:gd name="connsiteY7" fmla="*/ 719231 h 2026958"/>
                <a:gd name="connsiteX8" fmla="*/ 1506813 w 1517926"/>
                <a:gd name="connsiteY8" fmla="*/ 516684 h 2026958"/>
                <a:gd name="connsiteX0" fmla="*/ 1506813 w 1517926"/>
                <a:gd name="connsiteY0" fmla="*/ 516684 h 2026958"/>
                <a:gd name="connsiteX1" fmla="*/ 1517926 w 1517926"/>
                <a:gd name="connsiteY1" fmla="*/ 0 h 2026958"/>
                <a:gd name="connsiteX2" fmla="*/ 495949 w 1517926"/>
                <a:gd name="connsiteY2" fmla="*/ 104402 h 2026958"/>
                <a:gd name="connsiteX3" fmla="*/ 331409 w 1517926"/>
                <a:gd name="connsiteY3" fmla="*/ 131296 h 2026958"/>
                <a:gd name="connsiteX4" fmla="*/ 36134 w 1517926"/>
                <a:gd name="connsiteY4" fmla="*/ 220943 h 2026958"/>
                <a:gd name="connsiteX5" fmla="*/ 164535 w 1517926"/>
                <a:gd name="connsiteY5" fmla="*/ 2026958 h 2026958"/>
                <a:gd name="connsiteX6" fmla="*/ 1489911 w 1517926"/>
                <a:gd name="connsiteY6" fmla="*/ 1575640 h 2026958"/>
                <a:gd name="connsiteX7" fmla="*/ 1501584 w 1517926"/>
                <a:gd name="connsiteY7" fmla="*/ 719231 h 2026958"/>
                <a:gd name="connsiteX8" fmla="*/ 1506813 w 1517926"/>
                <a:gd name="connsiteY8" fmla="*/ 516684 h 2026958"/>
                <a:gd name="connsiteX0" fmla="*/ 1506813 w 1517926"/>
                <a:gd name="connsiteY0" fmla="*/ 516684 h 2026958"/>
                <a:gd name="connsiteX1" fmla="*/ 1517926 w 1517926"/>
                <a:gd name="connsiteY1" fmla="*/ 0 h 2026958"/>
                <a:gd name="connsiteX2" fmla="*/ 495949 w 1517926"/>
                <a:gd name="connsiteY2" fmla="*/ 104402 h 2026958"/>
                <a:gd name="connsiteX3" fmla="*/ 331409 w 1517926"/>
                <a:gd name="connsiteY3" fmla="*/ 131296 h 2026958"/>
                <a:gd name="connsiteX4" fmla="*/ 36134 w 1517926"/>
                <a:gd name="connsiteY4" fmla="*/ 220943 h 2026958"/>
                <a:gd name="connsiteX5" fmla="*/ 164535 w 1517926"/>
                <a:gd name="connsiteY5" fmla="*/ 2026958 h 2026958"/>
                <a:gd name="connsiteX6" fmla="*/ 1489911 w 1517926"/>
                <a:gd name="connsiteY6" fmla="*/ 1575640 h 2026958"/>
                <a:gd name="connsiteX7" fmla="*/ 1501584 w 1517926"/>
                <a:gd name="connsiteY7" fmla="*/ 719231 h 2026958"/>
                <a:gd name="connsiteX8" fmla="*/ 1506813 w 1517926"/>
                <a:gd name="connsiteY8" fmla="*/ 516684 h 2026958"/>
                <a:gd name="connsiteX0" fmla="*/ 1506813 w 1517926"/>
                <a:gd name="connsiteY0" fmla="*/ 516684 h 2026958"/>
                <a:gd name="connsiteX1" fmla="*/ 1517926 w 1517926"/>
                <a:gd name="connsiteY1" fmla="*/ 0 h 2026958"/>
                <a:gd name="connsiteX2" fmla="*/ 495949 w 1517926"/>
                <a:gd name="connsiteY2" fmla="*/ 104402 h 2026958"/>
                <a:gd name="connsiteX3" fmla="*/ 331409 w 1517926"/>
                <a:gd name="connsiteY3" fmla="*/ 131296 h 2026958"/>
                <a:gd name="connsiteX4" fmla="*/ 36134 w 1517926"/>
                <a:gd name="connsiteY4" fmla="*/ 220943 h 2026958"/>
                <a:gd name="connsiteX5" fmla="*/ 164535 w 1517926"/>
                <a:gd name="connsiteY5" fmla="*/ 2026958 h 2026958"/>
                <a:gd name="connsiteX6" fmla="*/ 1489911 w 1517926"/>
                <a:gd name="connsiteY6" fmla="*/ 1575640 h 2026958"/>
                <a:gd name="connsiteX7" fmla="*/ 1501584 w 1517926"/>
                <a:gd name="connsiteY7" fmla="*/ 719231 h 2026958"/>
                <a:gd name="connsiteX8" fmla="*/ 1506813 w 1517926"/>
                <a:gd name="connsiteY8" fmla="*/ 516684 h 2026958"/>
                <a:gd name="connsiteX0" fmla="*/ 1506813 w 1517926"/>
                <a:gd name="connsiteY0" fmla="*/ 516684 h 2026958"/>
                <a:gd name="connsiteX1" fmla="*/ 1517926 w 1517926"/>
                <a:gd name="connsiteY1" fmla="*/ 0 h 2026958"/>
                <a:gd name="connsiteX2" fmla="*/ 495949 w 1517926"/>
                <a:gd name="connsiteY2" fmla="*/ 104402 h 2026958"/>
                <a:gd name="connsiteX3" fmla="*/ 331409 w 1517926"/>
                <a:gd name="connsiteY3" fmla="*/ 131296 h 2026958"/>
                <a:gd name="connsiteX4" fmla="*/ 36134 w 1517926"/>
                <a:gd name="connsiteY4" fmla="*/ 220943 h 2026958"/>
                <a:gd name="connsiteX5" fmla="*/ 164535 w 1517926"/>
                <a:gd name="connsiteY5" fmla="*/ 2026958 h 2026958"/>
                <a:gd name="connsiteX6" fmla="*/ 1489911 w 1517926"/>
                <a:gd name="connsiteY6" fmla="*/ 1575640 h 2026958"/>
                <a:gd name="connsiteX7" fmla="*/ 1501584 w 1517926"/>
                <a:gd name="connsiteY7" fmla="*/ 719231 h 2026958"/>
                <a:gd name="connsiteX8" fmla="*/ 1506813 w 1517926"/>
                <a:gd name="connsiteY8" fmla="*/ 516684 h 2026958"/>
                <a:gd name="connsiteX0" fmla="*/ 1505424 w 1516537"/>
                <a:gd name="connsiteY0" fmla="*/ 516684 h 2026958"/>
                <a:gd name="connsiteX1" fmla="*/ 1516537 w 1516537"/>
                <a:gd name="connsiteY1" fmla="*/ 0 h 2026958"/>
                <a:gd name="connsiteX2" fmla="*/ 494560 w 1516537"/>
                <a:gd name="connsiteY2" fmla="*/ 104402 h 2026958"/>
                <a:gd name="connsiteX3" fmla="*/ 330020 w 1516537"/>
                <a:gd name="connsiteY3" fmla="*/ 131296 h 2026958"/>
                <a:gd name="connsiteX4" fmla="*/ 36332 w 1516537"/>
                <a:gd name="connsiteY4" fmla="*/ 228881 h 2026958"/>
                <a:gd name="connsiteX5" fmla="*/ 163146 w 1516537"/>
                <a:gd name="connsiteY5" fmla="*/ 2026958 h 2026958"/>
                <a:gd name="connsiteX6" fmla="*/ 1488522 w 1516537"/>
                <a:gd name="connsiteY6" fmla="*/ 1575640 h 2026958"/>
                <a:gd name="connsiteX7" fmla="*/ 1500195 w 1516537"/>
                <a:gd name="connsiteY7" fmla="*/ 719231 h 2026958"/>
                <a:gd name="connsiteX8" fmla="*/ 1505424 w 1516537"/>
                <a:gd name="connsiteY8" fmla="*/ 516684 h 2026958"/>
                <a:gd name="connsiteX0" fmla="*/ 1505424 w 1516537"/>
                <a:gd name="connsiteY0" fmla="*/ 516684 h 2026958"/>
                <a:gd name="connsiteX1" fmla="*/ 1516537 w 1516537"/>
                <a:gd name="connsiteY1" fmla="*/ 0 h 2026958"/>
                <a:gd name="connsiteX2" fmla="*/ 494560 w 1516537"/>
                <a:gd name="connsiteY2" fmla="*/ 104402 h 2026958"/>
                <a:gd name="connsiteX3" fmla="*/ 330020 w 1516537"/>
                <a:gd name="connsiteY3" fmla="*/ 131296 h 2026958"/>
                <a:gd name="connsiteX4" fmla="*/ 36332 w 1516537"/>
                <a:gd name="connsiteY4" fmla="*/ 228881 h 2026958"/>
                <a:gd name="connsiteX5" fmla="*/ 163146 w 1516537"/>
                <a:gd name="connsiteY5" fmla="*/ 2026958 h 2026958"/>
                <a:gd name="connsiteX6" fmla="*/ 1488522 w 1516537"/>
                <a:gd name="connsiteY6" fmla="*/ 1575640 h 2026958"/>
                <a:gd name="connsiteX7" fmla="*/ 1500195 w 1516537"/>
                <a:gd name="connsiteY7" fmla="*/ 719231 h 2026958"/>
                <a:gd name="connsiteX8" fmla="*/ 1505424 w 1516537"/>
                <a:gd name="connsiteY8" fmla="*/ 516684 h 2026958"/>
                <a:gd name="connsiteX0" fmla="*/ 1509843 w 1520956"/>
                <a:gd name="connsiteY0" fmla="*/ 516684 h 2034896"/>
                <a:gd name="connsiteX1" fmla="*/ 1520956 w 1520956"/>
                <a:gd name="connsiteY1" fmla="*/ 0 h 2034896"/>
                <a:gd name="connsiteX2" fmla="*/ 498979 w 1520956"/>
                <a:gd name="connsiteY2" fmla="*/ 104402 h 2034896"/>
                <a:gd name="connsiteX3" fmla="*/ 334439 w 1520956"/>
                <a:gd name="connsiteY3" fmla="*/ 131296 h 2034896"/>
                <a:gd name="connsiteX4" fmla="*/ 40751 w 1520956"/>
                <a:gd name="connsiteY4" fmla="*/ 228881 h 2034896"/>
                <a:gd name="connsiteX5" fmla="*/ 135815 w 1520956"/>
                <a:gd name="connsiteY5" fmla="*/ 2034896 h 2034896"/>
                <a:gd name="connsiteX6" fmla="*/ 1492941 w 1520956"/>
                <a:gd name="connsiteY6" fmla="*/ 1575640 h 2034896"/>
                <a:gd name="connsiteX7" fmla="*/ 1504614 w 1520956"/>
                <a:gd name="connsiteY7" fmla="*/ 719231 h 2034896"/>
                <a:gd name="connsiteX8" fmla="*/ 1509843 w 1520956"/>
                <a:gd name="connsiteY8" fmla="*/ 516684 h 2034896"/>
                <a:gd name="connsiteX0" fmla="*/ 1504511 w 1515624"/>
                <a:gd name="connsiteY0" fmla="*/ 516684 h 2035047"/>
                <a:gd name="connsiteX1" fmla="*/ 1515624 w 1515624"/>
                <a:gd name="connsiteY1" fmla="*/ 0 h 2035047"/>
                <a:gd name="connsiteX2" fmla="*/ 493647 w 1515624"/>
                <a:gd name="connsiteY2" fmla="*/ 104402 h 2035047"/>
                <a:gd name="connsiteX3" fmla="*/ 329107 w 1515624"/>
                <a:gd name="connsiteY3" fmla="*/ 131296 h 2035047"/>
                <a:gd name="connsiteX4" fmla="*/ 35419 w 1515624"/>
                <a:gd name="connsiteY4" fmla="*/ 228881 h 2035047"/>
                <a:gd name="connsiteX5" fmla="*/ 130483 w 1515624"/>
                <a:gd name="connsiteY5" fmla="*/ 2034896 h 2035047"/>
                <a:gd name="connsiteX6" fmla="*/ 1487609 w 1515624"/>
                <a:gd name="connsiteY6" fmla="*/ 1575640 h 2035047"/>
                <a:gd name="connsiteX7" fmla="*/ 1499282 w 1515624"/>
                <a:gd name="connsiteY7" fmla="*/ 719231 h 2035047"/>
                <a:gd name="connsiteX8" fmla="*/ 1504511 w 1515624"/>
                <a:gd name="connsiteY8" fmla="*/ 516684 h 2035047"/>
                <a:gd name="connsiteX0" fmla="*/ 1514229 w 1525342"/>
                <a:gd name="connsiteY0" fmla="*/ 516684 h 2035047"/>
                <a:gd name="connsiteX1" fmla="*/ 1525342 w 1525342"/>
                <a:gd name="connsiteY1" fmla="*/ 0 h 2035047"/>
                <a:gd name="connsiteX2" fmla="*/ 503365 w 1525342"/>
                <a:gd name="connsiteY2" fmla="*/ 104402 h 2035047"/>
                <a:gd name="connsiteX3" fmla="*/ 338825 w 1525342"/>
                <a:gd name="connsiteY3" fmla="*/ 131296 h 2035047"/>
                <a:gd name="connsiteX4" fmla="*/ 45137 w 1525342"/>
                <a:gd name="connsiteY4" fmla="*/ 228881 h 2035047"/>
                <a:gd name="connsiteX5" fmla="*/ 76701 w 1525342"/>
                <a:gd name="connsiteY5" fmla="*/ 2034896 h 2035047"/>
                <a:gd name="connsiteX6" fmla="*/ 1497327 w 1525342"/>
                <a:gd name="connsiteY6" fmla="*/ 1575640 h 2035047"/>
                <a:gd name="connsiteX7" fmla="*/ 1509000 w 1525342"/>
                <a:gd name="connsiteY7" fmla="*/ 719231 h 2035047"/>
                <a:gd name="connsiteX8" fmla="*/ 1514229 w 1525342"/>
                <a:gd name="connsiteY8" fmla="*/ 516684 h 2035047"/>
                <a:gd name="connsiteX0" fmla="*/ 1514229 w 1525342"/>
                <a:gd name="connsiteY0" fmla="*/ 516684 h 2035047"/>
                <a:gd name="connsiteX1" fmla="*/ 1525342 w 1525342"/>
                <a:gd name="connsiteY1" fmla="*/ 0 h 2035047"/>
                <a:gd name="connsiteX2" fmla="*/ 503365 w 1525342"/>
                <a:gd name="connsiteY2" fmla="*/ 104402 h 2035047"/>
                <a:gd name="connsiteX3" fmla="*/ 338825 w 1525342"/>
                <a:gd name="connsiteY3" fmla="*/ 131296 h 2035047"/>
                <a:gd name="connsiteX4" fmla="*/ 45137 w 1525342"/>
                <a:gd name="connsiteY4" fmla="*/ 228881 h 2035047"/>
                <a:gd name="connsiteX5" fmla="*/ 76701 w 1525342"/>
                <a:gd name="connsiteY5" fmla="*/ 2034896 h 2035047"/>
                <a:gd name="connsiteX6" fmla="*/ 1497327 w 1525342"/>
                <a:gd name="connsiteY6" fmla="*/ 1575640 h 2035047"/>
                <a:gd name="connsiteX7" fmla="*/ 1509000 w 1525342"/>
                <a:gd name="connsiteY7" fmla="*/ 719231 h 2035047"/>
                <a:gd name="connsiteX8" fmla="*/ 1514229 w 1525342"/>
                <a:gd name="connsiteY8" fmla="*/ 516684 h 2035047"/>
                <a:gd name="connsiteX0" fmla="*/ 1525599 w 1536712"/>
                <a:gd name="connsiteY0" fmla="*/ 516684 h 2034896"/>
                <a:gd name="connsiteX1" fmla="*/ 1536712 w 1536712"/>
                <a:gd name="connsiteY1" fmla="*/ 0 h 2034896"/>
                <a:gd name="connsiteX2" fmla="*/ 514735 w 1536712"/>
                <a:gd name="connsiteY2" fmla="*/ 104402 h 2034896"/>
                <a:gd name="connsiteX3" fmla="*/ 350195 w 1536712"/>
                <a:gd name="connsiteY3" fmla="*/ 131296 h 2034896"/>
                <a:gd name="connsiteX4" fmla="*/ 56507 w 1536712"/>
                <a:gd name="connsiteY4" fmla="*/ 228881 h 2034896"/>
                <a:gd name="connsiteX5" fmla="*/ 88071 w 1536712"/>
                <a:gd name="connsiteY5" fmla="*/ 2034896 h 2034896"/>
                <a:gd name="connsiteX6" fmla="*/ 1508697 w 1536712"/>
                <a:gd name="connsiteY6" fmla="*/ 1575640 h 2034896"/>
                <a:gd name="connsiteX7" fmla="*/ 1520370 w 1536712"/>
                <a:gd name="connsiteY7" fmla="*/ 719231 h 2034896"/>
                <a:gd name="connsiteX8" fmla="*/ 1525599 w 1536712"/>
                <a:gd name="connsiteY8" fmla="*/ 516684 h 2034896"/>
                <a:gd name="connsiteX0" fmla="*/ 1525599 w 1536712"/>
                <a:gd name="connsiteY0" fmla="*/ 516684 h 2034896"/>
                <a:gd name="connsiteX1" fmla="*/ 1536712 w 1536712"/>
                <a:gd name="connsiteY1" fmla="*/ 0 h 2034896"/>
                <a:gd name="connsiteX2" fmla="*/ 514735 w 1536712"/>
                <a:gd name="connsiteY2" fmla="*/ 104402 h 2034896"/>
                <a:gd name="connsiteX3" fmla="*/ 350195 w 1536712"/>
                <a:gd name="connsiteY3" fmla="*/ 131296 h 2034896"/>
                <a:gd name="connsiteX4" fmla="*/ 56507 w 1536712"/>
                <a:gd name="connsiteY4" fmla="*/ 228881 h 2034896"/>
                <a:gd name="connsiteX5" fmla="*/ 88071 w 1536712"/>
                <a:gd name="connsiteY5" fmla="*/ 2034896 h 2034896"/>
                <a:gd name="connsiteX6" fmla="*/ 1508697 w 1536712"/>
                <a:gd name="connsiteY6" fmla="*/ 1575640 h 2034896"/>
                <a:gd name="connsiteX7" fmla="*/ 1520370 w 1536712"/>
                <a:gd name="connsiteY7" fmla="*/ 719231 h 2034896"/>
                <a:gd name="connsiteX8" fmla="*/ 1525599 w 1536712"/>
                <a:gd name="connsiteY8" fmla="*/ 516684 h 2034896"/>
                <a:gd name="connsiteX0" fmla="*/ 1525599 w 1536712"/>
                <a:gd name="connsiteY0" fmla="*/ 516684 h 2039537"/>
                <a:gd name="connsiteX1" fmla="*/ 1536712 w 1536712"/>
                <a:gd name="connsiteY1" fmla="*/ 0 h 2039537"/>
                <a:gd name="connsiteX2" fmla="*/ 514735 w 1536712"/>
                <a:gd name="connsiteY2" fmla="*/ 104402 h 2039537"/>
                <a:gd name="connsiteX3" fmla="*/ 350195 w 1536712"/>
                <a:gd name="connsiteY3" fmla="*/ 131296 h 2039537"/>
                <a:gd name="connsiteX4" fmla="*/ 56507 w 1536712"/>
                <a:gd name="connsiteY4" fmla="*/ 228881 h 2039537"/>
                <a:gd name="connsiteX5" fmla="*/ 88071 w 1536712"/>
                <a:gd name="connsiteY5" fmla="*/ 2034896 h 2039537"/>
                <a:gd name="connsiteX6" fmla="*/ 1508697 w 1536712"/>
                <a:gd name="connsiteY6" fmla="*/ 1575640 h 2039537"/>
                <a:gd name="connsiteX7" fmla="*/ 1520370 w 1536712"/>
                <a:gd name="connsiteY7" fmla="*/ 719231 h 2039537"/>
                <a:gd name="connsiteX8" fmla="*/ 1525599 w 1536712"/>
                <a:gd name="connsiteY8" fmla="*/ 516684 h 2039537"/>
                <a:gd name="connsiteX0" fmla="*/ 1517858 w 1528971"/>
                <a:gd name="connsiteY0" fmla="*/ 516684 h 2039537"/>
                <a:gd name="connsiteX1" fmla="*/ 1528971 w 1528971"/>
                <a:gd name="connsiteY1" fmla="*/ 0 h 2039537"/>
                <a:gd name="connsiteX2" fmla="*/ 506994 w 1528971"/>
                <a:gd name="connsiteY2" fmla="*/ 104402 h 2039537"/>
                <a:gd name="connsiteX3" fmla="*/ 342454 w 1528971"/>
                <a:gd name="connsiteY3" fmla="*/ 131296 h 2039537"/>
                <a:gd name="connsiteX4" fmla="*/ 48766 w 1528971"/>
                <a:gd name="connsiteY4" fmla="*/ 228881 h 2039537"/>
                <a:gd name="connsiteX5" fmla="*/ 80330 w 1528971"/>
                <a:gd name="connsiteY5" fmla="*/ 2034896 h 2039537"/>
                <a:gd name="connsiteX6" fmla="*/ 1500956 w 1528971"/>
                <a:gd name="connsiteY6" fmla="*/ 1575640 h 2039537"/>
                <a:gd name="connsiteX7" fmla="*/ 1512629 w 1528971"/>
                <a:gd name="connsiteY7" fmla="*/ 719231 h 2039537"/>
                <a:gd name="connsiteX8" fmla="*/ 1517858 w 1528971"/>
                <a:gd name="connsiteY8" fmla="*/ 516684 h 2039537"/>
                <a:gd name="connsiteX0" fmla="*/ 1517858 w 1528971"/>
                <a:gd name="connsiteY0" fmla="*/ 516684 h 2039537"/>
                <a:gd name="connsiteX1" fmla="*/ 1528971 w 1528971"/>
                <a:gd name="connsiteY1" fmla="*/ 0 h 2039537"/>
                <a:gd name="connsiteX2" fmla="*/ 506994 w 1528971"/>
                <a:gd name="connsiteY2" fmla="*/ 104402 h 2039537"/>
                <a:gd name="connsiteX3" fmla="*/ 342454 w 1528971"/>
                <a:gd name="connsiteY3" fmla="*/ 131296 h 2039537"/>
                <a:gd name="connsiteX4" fmla="*/ 48766 w 1528971"/>
                <a:gd name="connsiteY4" fmla="*/ 228881 h 2039537"/>
                <a:gd name="connsiteX5" fmla="*/ 80330 w 1528971"/>
                <a:gd name="connsiteY5" fmla="*/ 2034896 h 2039537"/>
                <a:gd name="connsiteX6" fmla="*/ 1500956 w 1528971"/>
                <a:gd name="connsiteY6" fmla="*/ 1575640 h 2039537"/>
                <a:gd name="connsiteX7" fmla="*/ 1512629 w 1528971"/>
                <a:gd name="connsiteY7" fmla="*/ 719231 h 2039537"/>
                <a:gd name="connsiteX8" fmla="*/ 1517858 w 1528971"/>
                <a:gd name="connsiteY8" fmla="*/ 516684 h 2039537"/>
                <a:gd name="connsiteX0" fmla="*/ 1517858 w 1528971"/>
                <a:gd name="connsiteY0" fmla="*/ 516684 h 2039537"/>
                <a:gd name="connsiteX1" fmla="*/ 1528971 w 1528971"/>
                <a:gd name="connsiteY1" fmla="*/ 0 h 2039537"/>
                <a:gd name="connsiteX2" fmla="*/ 506994 w 1528971"/>
                <a:gd name="connsiteY2" fmla="*/ 104402 h 2039537"/>
                <a:gd name="connsiteX3" fmla="*/ 342454 w 1528971"/>
                <a:gd name="connsiteY3" fmla="*/ 131296 h 2039537"/>
                <a:gd name="connsiteX4" fmla="*/ 48766 w 1528971"/>
                <a:gd name="connsiteY4" fmla="*/ 228881 h 2039537"/>
                <a:gd name="connsiteX5" fmla="*/ 80330 w 1528971"/>
                <a:gd name="connsiteY5" fmla="*/ 2034896 h 2039537"/>
                <a:gd name="connsiteX6" fmla="*/ 1500956 w 1528971"/>
                <a:gd name="connsiteY6" fmla="*/ 1575640 h 2039537"/>
                <a:gd name="connsiteX7" fmla="*/ 1512629 w 1528971"/>
                <a:gd name="connsiteY7" fmla="*/ 719231 h 2039537"/>
                <a:gd name="connsiteX8" fmla="*/ 1517858 w 1528971"/>
                <a:gd name="connsiteY8" fmla="*/ 516684 h 2039537"/>
                <a:gd name="connsiteX0" fmla="*/ 1517858 w 1528971"/>
                <a:gd name="connsiteY0" fmla="*/ 516684 h 2039537"/>
                <a:gd name="connsiteX1" fmla="*/ 1528971 w 1528971"/>
                <a:gd name="connsiteY1" fmla="*/ 0 h 2039537"/>
                <a:gd name="connsiteX2" fmla="*/ 506994 w 1528971"/>
                <a:gd name="connsiteY2" fmla="*/ 104402 h 2039537"/>
                <a:gd name="connsiteX3" fmla="*/ 342454 w 1528971"/>
                <a:gd name="connsiteY3" fmla="*/ 131296 h 2039537"/>
                <a:gd name="connsiteX4" fmla="*/ 48766 w 1528971"/>
                <a:gd name="connsiteY4" fmla="*/ 228881 h 2039537"/>
                <a:gd name="connsiteX5" fmla="*/ 80330 w 1528971"/>
                <a:gd name="connsiteY5" fmla="*/ 2034896 h 2039537"/>
                <a:gd name="connsiteX6" fmla="*/ 1500956 w 1528971"/>
                <a:gd name="connsiteY6" fmla="*/ 1575640 h 2039537"/>
                <a:gd name="connsiteX7" fmla="*/ 1512629 w 1528971"/>
                <a:gd name="connsiteY7" fmla="*/ 719231 h 2039537"/>
                <a:gd name="connsiteX8" fmla="*/ 1517858 w 1528971"/>
                <a:gd name="connsiteY8" fmla="*/ 516684 h 2039537"/>
                <a:gd name="connsiteX0" fmla="*/ 1517858 w 1528971"/>
                <a:gd name="connsiteY0" fmla="*/ 516684 h 2039537"/>
                <a:gd name="connsiteX1" fmla="*/ 1528971 w 1528971"/>
                <a:gd name="connsiteY1" fmla="*/ 0 h 2039537"/>
                <a:gd name="connsiteX2" fmla="*/ 506994 w 1528971"/>
                <a:gd name="connsiteY2" fmla="*/ 104402 h 2039537"/>
                <a:gd name="connsiteX3" fmla="*/ 342454 w 1528971"/>
                <a:gd name="connsiteY3" fmla="*/ 131296 h 2039537"/>
                <a:gd name="connsiteX4" fmla="*/ 48766 w 1528971"/>
                <a:gd name="connsiteY4" fmla="*/ 228881 h 2039537"/>
                <a:gd name="connsiteX5" fmla="*/ 80330 w 1528971"/>
                <a:gd name="connsiteY5" fmla="*/ 2034896 h 2039537"/>
                <a:gd name="connsiteX6" fmla="*/ 1500956 w 1528971"/>
                <a:gd name="connsiteY6" fmla="*/ 1575640 h 2039537"/>
                <a:gd name="connsiteX7" fmla="*/ 1512629 w 1528971"/>
                <a:gd name="connsiteY7" fmla="*/ 719231 h 2039537"/>
                <a:gd name="connsiteX8" fmla="*/ 1517858 w 1528971"/>
                <a:gd name="connsiteY8" fmla="*/ 516684 h 2039537"/>
                <a:gd name="connsiteX0" fmla="*/ 1517858 w 1528971"/>
                <a:gd name="connsiteY0" fmla="*/ 516684 h 2039537"/>
                <a:gd name="connsiteX1" fmla="*/ 1528971 w 1528971"/>
                <a:gd name="connsiteY1" fmla="*/ 0 h 2039537"/>
                <a:gd name="connsiteX2" fmla="*/ 506994 w 1528971"/>
                <a:gd name="connsiteY2" fmla="*/ 104402 h 2039537"/>
                <a:gd name="connsiteX3" fmla="*/ 48766 w 1528971"/>
                <a:gd name="connsiteY3" fmla="*/ 228881 h 2039537"/>
                <a:gd name="connsiteX4" fmla="*/ 80330 w 1528971"/>
                <a:gd name="connsiteY4" fmla="*/ 2034896 h 2039537"/>
                <a:gd name="connsiteX5" fmla="*/ 1500956 w 1528971"/>
                <a:gd name="connsiteY5" fmla="*/ 1575640 h 2039537"/>
                <a:gd name="connsiteX6" fmla="*/ 1512629 w 1528971"/>
                <a:gd name="connsiteY6" fmla="*/ 719231 h 2039537"/>
                <a:gd name="connsiteX7" fmla="*/ 1517858 w 1528971"/>
                <a:gd name="connsiteY7" fmla="*/ 516684 h 2039537"/>
                <a:gd name="connsiteX0" fmla="*/ 1517858 w 1528971"/>
                <a:gd name="connsiteY0" fmla="*/ 516684 h 2039537"/>
                <a:gd name="connsiteX1" fmla="*/ 1528971 w 1528971"/>
                <a:gd name="connsiteY1" fmla="*/ 0 h 2039537"/>
                <a:gd name="connsiteX2" fmla="*/ 506994 w 1528971"/>
                <a:gd name="connsiteY2" fmla="*/ 104402 h 2039537"/>
                <a:gd name="connsiteX3" fmla="*/ 48766 w 1528971"/>
                <a:gd name="connsiteY3" fmla="*/ 228881 h 2039537"/>
                <a:gd name="connsiteX4" fmla="*/ 80330 w 1528971"/>
                <a:gd name="connsiteY4" fmla="*/ 2034896 h 2039537"/>
                <a:gd name="connsiteX5" fmla="*/ 1500956 w 1528971"/>
                <a:gd name="connsiteY5" fmla="*/ 1575640 h 2039537"/>
                <a:gd name="connsiteX6" fmla="*/ 1512629 w 1528971"/>
                <a:gd name="connsiteY6" fmla="*/ 719231 h 2039537"/>
                <a:gd name="connsiteX7" fmla="*/ 1517858 w 1528971"/>
                <a:gd name="connsiteY7" fmla="*/ 516684 h 2039537"/>
                <a:gd name="connsiteX0" fmla="*/ 1517858 w 1533734"/>
                <a:gd name="connsiteY0" fmla="*/ 503984 h 2026837"/>
                <a:gd name="connsiteX1" fmla="*/ 1533734 w 1533734"/>
                <a:gd name="connsiteY1" fmla="*/ 0 h 2026837"/>
                <a:gd name="connsiteX2" fmla="*/ 506994 w 1533734"/>
                <a:gd name="connsiteY2" fmla="*/ 91702 h 2026837"/>
                <a:gd name="connsiteX3" fmla="*/ 48766 w 1533734"/>
                <a:gd name="connsiteY3" fmla="*/ 216181 h 2026837"/>
                <a:gd name="connsiteX4" fmla="*/ 80330 w 1533734"/>
                <a:gd name="connsiteY4" fmla="*/ 2022196 h 2026837"/>
                <a:gd name="connsiteX5" fmla="*/ 1500956 w 1533734"/>
                <a:gd name="connsiteY5" fmla="*/ 1562940 h 2026837"/>
                <a:gd name="connsiteX6" fmla="*/ 1512629 w 1533734"/>
                <a:gd name="connsiteY6" fmla="*/ 706531 h 2026837"/>
                <a:gd name="connsiteX7" fmla="*/ 1517858 w 1533734"/>
                <a:gd name="connsiteY7" fmla="*/ 503984 h 2026837"/>
                <a:gd name="connsiteX0" fmla="*/ 1517858 w 1533734"/>
                <a:gd name="connsiteY0" fmla="*/ 503984 h 2026837"/>
                <a:gd name="connsiteX1" fmla="*/ 1533734 w 1533734"/>
                <a:gd name="connsiteY1" fmla="*/ 0 h 2026837"/>
                <a:gd name="connsiteX2" fmla="*/ 506994 w 1533734"/>
                <a:gd name="connsiteY2" fmla="*/ 91702 h 2026837"/>
                <a:gd name="connsiteX3" fmla="*/ 48766 w 1533734"/>
                <a:gd name="connsiteY3" fmla="*/ 216181 h 2026837"/>
                <a:gd name="connsiteX4" fmla="*/ 80330 w 1533734"/>
                <a:gd name="connsiteY4" fmla="*/ 2022196 h 2026837"/>
                <a:gd name="connsiteX5" fmla="*/ 1500956 w 1533734"/>
                <a:gd name="connsiteY5" fmla="*/ 1562940 h 2026837"/>
                <a:gd name="connsiteX6" fmla="*/ 1512629 w 1533734"/>
                <a:gd name="connsiteY6" fmla="*/ 706531 h 2026837"/>
                <a:gd name="connsiteX7" fmla="*/ 1517858 w 1533734"/>
                <a:gd name="connsiteY7" fmla="*/ 503984 h 2026837"/>
                <a:gd name="connsiteX0" fmla="*/ 1517858 w 1539174"/>
                <a:gd name="connsiteY0" fmla="*/ 503984 h 2026837"/>
                <a:gd name="connsiteX1" fmla="*/ 1533734 w 1539174"/>
                <a:gd name="connsiteY1" fmla="*/ 0 h 2026837"/>
                <a:gd name="connsiteX2" fmla="*/ 506994 w 1539174"/>
                <a:gd name="connsiteY2" fmla="*/ 91702 h 2026837"/>
                <a:gd name="connsiteX3" fmla="*/ 48766 w 1539174"/>
                <a:gd name="connsiteY3" fmla="*/ 216181 h 2026837"/>
                <a:gd name="connsiteX4" fmla="*/ 80330 w 1539174"/>
                <a:gd name="connsiteY4" fmla="*/ 2022196 h 2026837"/>
                <a:gd name="connsiteX5" fmla="*/ 1500956 w 1539174"/>
                <a:gd name="connsiteY5" fmla="*/ 1562940 h 2026837"/>
                <a:gd name="connsiteX6" fmla="*/ 1512629 w 1539174"/>
                <a:gd name="connsiteY6" fmla="*/ 706531 h 2026837"/>
                <a:gd name="connsiteX7" fmla="*/ 1517858 w 1539174"/>
                <a:gd name="connsiteY7" fmla="*/ 503984 h 2026837"/>
                <a:gd name="connsiteX0" fmla="*/ 1517858 w 1542991"/>
                <a:gd name="connsiteY0" fmla="*/ 503984 h 2026837"/>
                <a:gd name="connsiteX1" fmla="*/ 1533734 w 1542991"/>
                <a:gd name="connsiteY1" fmla="*/ 0 h 2026837"/>
                <a:gd name="connsiteX2" fmla="*/ 506994 w 1542991"/>
                <a:gd name="connsiteY2" fmla="*/ 91702 h 2026837"/>
                <a:gd name="connsiteX3" fmla="*/ 48766 w 1542991"/>
                <a:gd name="connsiteY3" fmla="*/ 216181 h 2026837"/>
                <a:gd name="connsiteX4" fmla="*/ 80330 w 1542991"/>
                <a:gd name="connsiteY4" fmla="*/ 2022196 h 2026837"/>
                <a:gd name="connsiteX5" fmla="*/ 1500956 w 1542991"/>
                <a:gd name="connsiteY5" fmla="*/ 1562940 h 2026837"/>
                <a:gd name="connsiteX6" fmla="*/ 1512629 w 1542991"/>
                <a:gd name="connsiteY6" fmla="*/ 706531 h 2026837"/>
                <a:gd name="connsiteX7" fmla="*/ 1517858 w 1542991"/>
                <a:gd name="connsiteY7" fmla="*/ 503984 h 2026837"/>
                <a:gd name="connsiteX0" fmla="*/ 1517858 w 1542991"/>
                <a:gd name="connsiteY0" fmla="*/ 503984 h 2026048"/>
                <a:gd name="connsiteX1" fmla="*/ 1533734 w 1542991"/>
                <a:gd name="connsiteY1" fmla="*/ 0 h 2026048"/>
                <a:gd name="connsiteX2" fmla="*/ 506994 w 1542991"/>
                <a:gd name="connsiteY2" fmla="*/ 91702 h 2026048"/>
                <a:gd name="connsiteX3" fmla="*/ 48766 w 1542991"/>
                <a:gd name="connsiteY3" fmla="*/ 216181 h 2026048"/>
                <a:gd name="connsiteX4" fmla="*/ 80330 w 1542991"/>
                <a:gd name="connsiteY4" fmla="*/ 2022196 h 2026048"/>
                <a:gd name="connsiteX5" fmla="*/ 1500956 w 1542991"/>
                <a:gd name="connsiteY5" fmla="*/ 1562940 h 2026048"/>
                <a:gd name="connsiteX6" fmla="*/ 1512629 w 1542991"/>
                <a:gd name="connsiteY6" fmla="*/ 706531 h 2026048"/>
                <a:gd name="connsiteX7" fmla="*/ 1517858 w 1542991"/>
                <a:gd name="connsiteY7" fmla="*/ 503984 h 2026048"/>
                <a:gd name="connsiteX0" fmla="*/ 1514437 w 1539570"/>
                <a:gd name="connsiteY0" fmla="*/ 503984 h 2033903"/>
                <a:gd name="connsiteX1" fmla="*/ 1530313 w 1539570"/>
                <a:gd name="connsiteY1" fmla="*/ 0 h 2033903"/>
                <a:gd name="connsiteX2" fmla="*/ 503573 w 1539570"/>
                <a:gd name="connsiteY2" fmla="*/ 91702 h 2033903"/>
                <a:gd name="connsiteX3" fmla="*/ 45345 w 1539570"/>
                <a:gd name="connsiteY3" fmla="*/ 216181 h 2033903"/>
                <a:gd name="connsiteX4" fmla="*/ 89609 w 1539570"/>
                <a:gd name="connsiteY4" fmla="*/ 2030133 h 2033903"/>
                <a:gd name="connsiteX5" fmla="*/ 1497535 w 1539570"/>
                <a:gd name="connsiteY5" fmla="*/ 1562940 h 2033903"/>
                <a:gd name="connsiteX6" fmla="*/ 1509208 w 1539570"/>
                <a:gd name="connsiteY6" fmla="*/ 706531 h 2033903"/>
                <a:gd name="connsiteX7" fmla="*/ 1514437 w 1539570"/>
                <a:gd name="connsiteY7" fmla="*/ 503984 h 2033903"/>
                <a:gd name="connsiteX0" fmla="*/ 1514840 w 1539973"/>
                <a:gd name="connsiteY0" fmla="*/ 503984 h 2027618"/>
                <a:gd name="connsiteX1" fmla="*/ 1530716 w 1539973"/>
                <a:gd name="connsiteY1" fmla="*/ 0 h 2027618"/>
                <a:gd name="connsiteX2" fmla="*/ 503976 w 1539973"/>
                <a:gd name="connsiteY2" fmla="*/ 91702 h 2027618"/>
                <a:gd name="connsiteX3" fmla="*/ 45748 w 1539973"/>
                <a:gd name="connsiteY3" fmla="*/ 216181 h 2027618"/>
                <a:gd name="connsiteX4" fmla="*/ 88424 w 1539973"/>
                <a:gd name="connsiteY4" fmla="*/ 2023783 h 2027618"/>
                <a:gd name="connsiteX5" fmla="*/ 1497938 w 1539973"/>
                <a:gd name="connsiteY5" fmla="*/ 1562940 h 2027618"/>
                <a:gd name="connsiteX6" fmla="*/ 1509611 w 1539973"/>
                <a:gd name="connsiteY6" fmla="*/ 706531 h 2027618"/>
                <a:gd name="connsiteX7" fmla="*/ 1514840 w 1539973"/>
                <a:gd name="connsiteY7" fmla="*/ 503984 h 2027618"/>
                <a:gd name="connsiteX0" fmla="*/ 1510904 w 1536037"/>
                <a:gd name="connsiteY0" fmla="*/ 503984 h 2027618"/>
                <a:gd name="connsiteX1" fmla="*/ 1526780 w 1536037"/>
                <a:gd name="connsiteY1" fmla="*/ 0 h 2027618"/>
                <a:gd name="connsiteX2" fmla="*/ 500040 w 1536037"/>
                <a:gd name="connsiteY2" fmla="*/ 91702 h 2027618"/>
                <a:gd name="connsiteX3" fmla="*/ 41812 w 1536037"/>
                <a:gd name="connsiteY3" fmla="*/ 216181 h 2027618"/>
                <a:gd name="connsiteX4" fmla="*/ 84488 w 1536037"/>
                <a:gd name="connsiteY4" fmla="*/ 2023783 h 2027618"/>
                <a:gd name="connsiteX5" fmla="*/ 1494002 w 1536037"/>
                <a:gd name="connsiteY5" fmla="*/ 1562940 h 2027618"/>
                <a:gd name="connsiteX6" fmla="*/ 1505675 w 1536037"/>
                <a:gd name="connsiteY6" fmla="*/ 706531 h 2027618"/>
                <a:gd name="connsiteX7" fmla="*/ 1510904 w 1536037"/>
                <a:gd name="connsiteY7" fmla="*/ 503984 h 2027618"/>
                <a:gd name="connsiteX0" fmla="*/ 1502496 w 1527629"/>
                <a:gd name="connsiteY0" fmla="*/ 503984 h 2027618"/>
                <a:gd name="connsiteX1" fmla="*/ 1518372 w 1527629"/>
                <a:gd name="connsiteY1" fmla="*/ 0 h 2027618"/>
                <a:gd name="connsiteX2" fmla="*/ 491632 w 1527629"/>
                <a:gd name="connsiteY2" fmla="*/ 91702 h 2027618"/>
                <a:gd name="connsiteX3" fmla="*/ 33404 w 1527629"/>
                <a:gd name="connsiteY3" fmla="*/ 216181 h 2027618"/>
                <a:gd name="connsiteX4" fmla="*/ 76080 w 1527629"/>
                <a:gd name="connsiteY4" fmla="*/ 2023783 h 2027618"/>
                <a:gd name="connsiteX5" fmla="*/ 1485594 w 1527629"/>
                <a:gd name="connsiteY5" fmla="*/ 1562940 h 2027618"/>
                <a:gd name="connsiteX6" fmla="*/ 1497267 w 1527629"/>
                <a:gd name="connsiteY6" fmla="*/ 706531 h 2027618"/>
                <a:gd name="connsiteX7" fmla="*/ 1502496 w 1527629"/>
                <a:gd name="connsiteY7" fmla="*/ 503984 h 2027618"/>
                <a:gd name="connsiteX0" fmla="*/ 1509307 w 1534440"/>
                <a:gd name="connsiteY0" fmla="*/ 503984 h 2027618"/>
                <a:gd name="connsiteX1" fmla="*/ 1525183 w 1534440"/>
                <a:gd name="connsiteY1" fmla="*/ 0 h 2027618"/>
                <a:gd name="connsiteX2" fmla="*/ 498443 w 1534440"/>
                <a:gd name="connsiteY2" fmla="*/ 91702 h 2027618"/>
                <a:gd name="connsiteX3" fmla="*/ 40215 w 1534440"/>
                <a:gd name="connsiteY3" fmla="*/ 216181 h 2027618"/>
                <a:gd name="connsiteX4" fmla="*/ 82891 w 1534440"/>
                <a:gd name="connsiteY4" fmla="*/ 2023783 h 2027618"/>
                <a:gd name="connsiteX5" fmla="*/ 1492405 w 1534440"/>
                <a:gd name="connsiteY5" fmla="*/ 1562940 h 2027618"/>
                <a:gd name="connsiteX6" fmla="*/ 1504078 w 1534440"/>
                <a:gd name="connsiteY6" fmla="*/ 706531 h 2027618"/>
                <a:gd name="connsiteX7" fmla="*/ 1509307 w 1534440"/>
                <a:gd name="connsiteY7" fmla="*/ 503984 h 2027618"/>
                <a:gd name="connsiteX0" fmla="*/ 1509307 w 1534440"/>
                <a:gd name="connsiteY0" fmla="*/ 503984 h 2149687"/>
                <a:gd name="connsiteX1" fmla="*/ 1525183 w 1534440"/>
                <a:gd name="connsiteY1" fmla="*/ 0 h 2149687"/>
                <a:gd name="connsiteX2" fmla="*/ 498443 w 1534440"/>
                <a:gd name="connsiteY2" fmla="*/ 91702 h 2149687"/>
                <a:gd name="connsiteX3" fmla="*/ 40215 w 1534440"/>
                <a:gd name="connsiteY3" fmla="*/ 216181 h 2149687"/>
                <a:gd name="connsiteX4" fmla="*/ 82891 w 1534440"/>
                <a:gd name="connsiteY4" fmla="*/ 2023783 h 2149687"/>
                <a:gd name="connsiteX5" fmla="*/ 493598 w 1534440"/>
                <a:gd name="connsiteY5" fmla="*/ 1948148 h 2149687"/>
                <a:gd name="connsiteX6" fmla="*/ 1492405 w 1534440"/>
                <a:gd name="connsiteY6" fmla="*/ 1562940 h 2149687"/>
                <a:gd name="connsiteX7" fmla="*/ 1504078 w 1534440"/>
                <a:gd name="connsiteY7" fmla="*/ 706531 h 2149687"/>
                <a:gd name="connsiteX8" fmla="*/ 1509307 w 1534440"/>
                <a:gd name="connsiteY8" fmla="*/ 503984 h 2149687"/>
                <a:gd name="connsiteX0" fmla="*/ 1509307 w 1534440"/>
                <a:gd name="connsiteY0" fmla="*/ 503984 h 2149687"/>
                <a:gd name="connsiteX1" fmla="*/ 1525183 w 1534440"/>
                <a:gd name="connsiteY1" fmla="*/ 0 h 2149687"/>
                <a:gd name="connsiteX2" fmla="*/ 498443 w 1534440"/>
                <a:gd name="connsiteY2" fmla="*/ 91702 h 2149687"/>
                <a:gd name="connsiteX3" fmla="*/ 40215 w 1534440"/>
                <a:gd name="connsiteY3" fmla="*/ 216181 h 2149687"/>
                <a:gd name="connsiteX4" fmla="*/ 82891 w 1534440"/>
                <a:gd name="connsiteY4" fmla="*/ 2023783 h 2149687"/>
                <a:gd name="connsiteX5" fmla="*/ 493598 w 1534440"/>
                <a:gd name="connsiteY5" fmla="*/ 1948148 h 2149687"/>
                <a:gd name="connsiteX6" fmla="*/ 714261 w 1534440"/>
                <a:gd name="connsiteY6" fmla="*/ 1889411 h 2149687"/>
                <a:gd name="connsiteX7" fmla="*/ 1492405 w 1534440"/>
                <a:gd name="connsiteY7" fmla="*/ 1562940 h 2149687"/>
                <a:gd name="connsiteX8" fmla="*/ 1504078 w 1534440"/>
                <a:gd name="connsiteY8" fmla="*/ 706531 h 2149687"/>
                <a:gd name="connsiteX9" fmla="*/ 1509307 w 1534440"/>
                <a:gd name="connsiteY9" fmla="*/ 503984 h 2149687"/>
                <a:gd name="connsiteX0" fmla="*/ 1509307 w 1534440"/>
                <a:gd name="connsiteY0" fmla="*/ 503984 h 2149687"/>
                <a:gd name="connsiteX1" fmla="*/ 1525183 w 1534440"/>
                <a:gd name="connsiteY1" fmla="*/ 0 h 2149687"/>
                <a:gd name="connsiteX2" fmla="*/ 498443 w 1534440"/>
                <a:gd name="connsiteY2" fmla="*/ 91702 h 2149687"/>
                <a:gd name="connsiteX3" fmla="*/ 40215 w 1534440"/>
                <a:gd name="connsiteY3" fmla="*/ 216181 h 2149687"/>
                <a:gd name="connsiteX4" fmla="*/ 82891 w 1534440"/>
                <a:gd name="connsiteY4" fmla="*/ 2023783 h 2149687"/>
                <a:gd name="connsiteX5" fmla="*/ 493598 w 1534440"/>
                <a:gd name="connsiteY5" fmla="*/ 1948148 h 2149687"/>
                <a:gd name="connsiteX6" fmla="*/ 714261 w 1534440"/>
                <a:gd name="connsiteY6" fmla="*/ 1889411 h 2149687"/>
                <a:gd name="connsiteX7" fmla="*/ 1492405 w 1534440"/>
                <a:gd name="connsiteY7" fmla="*/ 1562940 h 2149687"/>
                <a:gd name="connsiteX8" fmla="*/ 1504078 w 1534440"/>
                <a:gd name="connsiteY8" fmla="*/ 706531 h 2149687"/>
                <a:gd name="connsiteX9" fmla="*/ 1509307 w 1534440"/>
                <a:gd name="connsiteY9" fmla="*/ 503984 h 2149687"/>
                <a:gd name="connsiteX0" fmla="*/ 1509307 w 1534440"/>
                <a:gd name="connsiteY0" fmla="*/ 503984 h 2149687"/>
                <a:gd name="connsiteX1" fmla="*/ 1525183 w 1534440"/>
                <a:gd name="connsiteY1" fmla="*/ 0 h 2149687"/>
                <a:gd name="connsiteX2" fmla="*/ 498443 w 1534440"/>
                <a:gd name="connsiteY2" fmla="*/ 91702 h 2149687"/>
                <a:gd name="connsiteX3" fmla="*/ 40215 w 1534440"/>
                <a:gd name="connsiteY3" fmla="*/ 216181 h 2149687"/>
                <a:gd name="connsiteX4" fmla="*/ 82891 w 1534440"/>
                <a:gd name="connsiteY4" fmla="*/ 2023783 h 2149687"/>
                <a:gd name="connsiteX5" fmla="*/ 493598 w 1534440"/>
                <a:gd name="connsiteY5" fmla="*/ 1948148 h 2149687"/>
                <a:gd name="connsiteX6" fmla="*/ 714261 w 1534440"/>
                <a:gd name="connsiteY6" fmla="*/ 1889411 h 2149687"/>
                <a:gd name="connsiteX7" fmla="*/ 1492405 w 1534440"/>
                <a:gd name="connsiteY7" fmla="*/ 1562940 h 2149687"/>
                <a:gd name="connsiteX8" fmla="*/ 1504078 w 1534440"/>
                <a:gd name="connsiteY8" fmla="*/ 706531 h 2149687"/>
                <a:gd name="connsiteX9" fmla="*/ 1509307 w 1534440"/>
                <a:gd name="connsiteY9" fmla="*/ 503984 h 2149687"/>
                <a:gd name="connsiteX0" fmla="*/ 1509307 w 1534440"/>
                <a:gd name="connsiteY0" fmla="*/ 503984 h 2149687"/>
                <a:gd name="connsiteX1" fmla="*/ 1525183 w 1534440"/>
                <a:gd name="connsiteY1" fmla="*/ 0 h 2149687"/>
                <a:gd name="connsiteX2" fmla="*/ 498443 w 1534440"/>
                <a:gd name="connsiteY2" fmla="*/ 91702 h 2149687"/>
                <a:gd name="connsiteX3" fmla="*/ 40215 w 1534440"/>
                <a:gd name="connsiteY3" fmla="*/ 216181 h 2149687"/>
                <a:gd name="connsiteX4" fmla="*/ 82891 w 1534440"/>
                <a:gd name="connsiteY4" fmla="*/ 2023783 h 2149687"/>
                <a:gd name="connsiteX5" fmla="*/ 493598 w 1534440"/>
                <a:gd name="connsiteY5" fmla="*/ 1948148 h 2149687"/>
                <a:gd name="connsiteX6" fmla="*/ 714261 w 1534440"/>
                <a:gd name="connsiteY6" fmla="*/ 1889411 h 2149687"/>
                <a:gd name="connsiteX7" fmla="*/ 1492405 w 1534440"/>
                <a:gd name="connsiteY7" fmla="*/ 1562940 h 2149687"/>
                <a:gd name="connsiteX8" fmla="*/ 1504078 w 1534440"/>
                <a:gd name="connsiteY8" fmla="*/ 706531 h 2149687"/>
                <a:gd name="connsiteX9" fmla="*/ 1509307 w 1534440"/>
                <a:gd name="connsiteY9" fmla="*/ 503984 h 2149687"/>
                <a:gd name="connsiteX0" fmla="*/ 1509307 w 1534440"/>
                <a:gd name="connsiteY0" fmla="*/ 503984 h 2149687"/>
                <a:gd name="connsiteX1" fmla="*/ 1525183 w 1534440"/>
                <a:gd name="connsiteY1" fmla="*/ 0 h 2149687"/>
                <a:gd name="connsiteX2" fmla="*/ 498443 w 1534440"/>
                <a:gd name="connsiteY2" fmla="*/ 91702 h 2149687"/>
                <a:gd name="connsiteX3" fmla="*/ 40215 w 1534440"/>
                <a:gd name="connsiteY3" fmla="*/ 216181 h 2149687"/>
                <a:gd name="connsiteX4" fmla="*/ 82891 w 1534440"/>
                <a:gd name="connsiteY4" fmla="*/ 2023783 h 2149687"/>
                <a:gd name="connsiteX5" fmla="*/ 493598 w 1534440"/>
                <a:gd name="connsiteY5" fmla="*/ 1948148 h 2149687"/>
                <a:gd name="connsiteX6" fmla="*/ 707911 w 1534440"/>
                <a:gd name="connsiteY6" fmla="*/ 1879886 h 2149687"/>
                <a:gd name="connsiteX7" fmla="*/ 1492405 w 1534440"/>
                <a:gd name="connsiteY7" fmla="*/ 1562940 h 2149687"/>
                <a:gd name="connsiteX8" fmla="*/ 1504078 w 1534440"/>
                <a:gd name="connsiteY8" fmla="*/ 706531 h 2149687"/>
                <a:gd name="connsiteX9" fmla="*/ 1509307 w 1534440"/>
                <a:gd name="connsiteY9" fmla="*/ 503984 h 2149687"/>
                <a:gd name="connsiteX0" fmla="*/ 1509307 w 1534440"/>
                <a:gd name="connsiteY0" fmla="*/ 503984 h 2149687"/>
                <a:gd name="connsiteX1" fmla="*/ 1525183 w 1534440"/>
                <a:gd name="connsiteY1" fmla="*/ 0 h 2149687"/>
                <a:gd name="connsiteX2" fmla="*/ 498443 w 1534440"/>
                <a:gd name="connsiteY2" fmla="*/ 91702 h 2149687"/>
                <a:gd name="connsiteX3" fmla="*/ 40215 w 1534440"/>
                <a:gd name="connsiteY3" fmla="*/ 216181 h 2149687"/>
                <a:gd name="connsiteX4" fmla="*/ 82891 w 1534440"/>
                <a:gd name="connsiteY4" fmla="*/ 2023783 h 2149687"/>
                <a:gd name="connsiteX5" fmla="*/ 493598 w 1534440"/>
                <a:gd name="connsiteY5" fmla="*/ 1948148 h 2149687"/>
                <a:gd name="connsiteX6" fmla="*/ 712674 w 1534440"/>
                <a:gd name="connsiteY6" fmla="*/ 1886236 h 2149687"/>
                <a:gd name="connsiteX7" fmla="*/ 1492405 w 1534440"/>
                <a:gd name="connsiteY7" fmla="*/ 1562940 h 2149687"/>
                <a:gd name="connsiteX8" fmla="*/ 1504078 w 1534440"/>
                <a:gd name="connsiteY8" fmla="*/ 706531 h 2149687"/>
                <a:gd name="connsiteX9" fmla="*/ 1509307 w 1534440"/>
                <a:gd name="connsiteY9" fmla="*/ 503984 h 2149687"/>
                <a:gd name="connsiteX0" fmla="*/ 1509307 w 1534440"/>
                <a:gd name="connsiteY0" fmla="*/ 503984 h 2149687"/>
                <a:gd name="connsiteX1" fmla="*/ 1525183 w 1534440"/>
                <a:gd name="connsiteY1" fmla="*/ 0 h 2149687"/>
                <a:gd name="connsiteX2" fmla="*/ 498443 w 1534440"/>
                <a:gd name="connsiteY2" fmla="*/ 91702 h 2149687"/>
                <a:gd name="connsiteX3" fmla="*/ 40215 w 1534440"/>
                <a:gd name="connsiteY3" fmla="*/ 216181 h 2149687"/>
                <a:gd name="connsiteX4" fmla="*/ 82891 w 1534440"/>
                <a:gd name="connsiteY4" fmla="*/ 2023783 h 2149687"/>
                <a:gd name="connsiteX5" fmla="*/ 493598 w 1534440"/>
                <a:gd name="connsiteY5" fmla="*/ 1948148 h 2149687"/>
                <a:gd name="connsiteX6" fmla="*/ 712674 w 1534440"/>
                <a:gd name="connsiteY6" fmla="*/ 1886236 h 2149687"/>
                <a:gd name="connsiteX7" fmla="*/ 1492405 w 1534440"/>
                <a:gd name="connsiteY7" fmla="*/ 1562940 h 2149687"/>
                <a:gd name="connsiteX8" fmla="*/ 1504078 w 1534440"/>
                <a:gd name="connsiteY8" fmla="*/ 706531 h 2149687"/>
                <a:gd name="connsiteX9" fmla="*/ 1509307 w 1534440"/>
                <a:gd name="connsiteY9" fmla="*/ 503984 h 2149687"/>
                <a:gd name="connsiteX0" fmla="*/ 1509307 w 1534440"/>
                <a:gd name="connsiteY0" fmla="*/ 503984 h 2149687"/>
                <a:gd name="connsiteX1" fmla="*/ 1525183 w 1534440"/>
                <a:gd name="connsiteY1" fmla="*/ 0 h 2149687"/>
                <a:gd name="connsiteX2" fmla="*/ 498443 w 1534440"/>
                <a:gd name="connsiteY2" fmla="*/ 91702 h 2149687"/>
                <a:gd name="connsiteX3" fmla="*/ 40215 w 1534440"/>
                <a:gd name="connsiteY3" fmla="*/ 216181 h 2149687"/>
                <a:gd name="connsiteX4" fmla="*/ 82891 w 1534440"/>
                <a:gd name="connsiteY4" fmla="*/ 2023783 h 2149687"/>
                <a:gd name="connsiteX5" fmla="*/ 493598 w 1534440"/>
                <a:gd name="connsiteY5" fmla="*/ 1948148 h 2149687"/>
                <a:gd name="connsiteX6" fmla="*/ 712674 w 1534440"/>
                <a:gd name="connsiteY6" fmla="*/ 1886236 h 2149687"/>
                <a:gd name="connsiteX7" fmla="*/ 1492405 w 1534440"/>
                <a:gd name="connsiteY7" fmla="*/ 1562940 h 2149687"/>
                <a:gd name="connsiteX8" fmla="*/ 1504078 w 1534440"/>
                <a:gd name="connsiteY8" fmla="*/ 706531 h 2149687"/>
                <a:gd name="connsiteX9" fmla="*/ 1509307 w 1534440"/>
                <a:gd name="connsiteY9" fmla="*/ 503984 h 2149687"/>
                <a:gd name="connsiteX0" fmla="*/ 1509307 w 1534440"/>
                <a:gd name="connsiteY0" fmla="*/ 503984 h 2030046"/>
                <a:gd name="connsiteX1" fmla="*/ 1525183 w 1534440"/>
                <a:gd name="connsiteY1" fmla="*/ 0 h 2030046"/>
                <a:gd name="connsiteX2" fmla="*/ 498443 w 1534440"/>
                <a:gd name="connsiteY2" fmla="*/ 91702 h 2030046"/>
                <a:gd name="connsiteX3" fmla="*/ 40215 w 1534440"/>
                <a:gd name="connsiteY3" fmla="*/ 216181 h 2030046"/>
                <a:gd name="connsiteX4" fmla="*/ 82891 w 1534440"/>
                <a:gd name="connsiteY4" fmla="*/ 2023783 h 2030046"/>
                <a:gd name="connsiteX5" fmla="*/ 493598 w 1534440"/>
                <a:gd name="connsiteY5" fmla="*/ 1948148 h 2030046"/>
                <a:gd name="connsiteX6" fmla="*/ 712674 w 1534440"/>
                <a:gd name="connsiteY6" fmla="*/ 1886236 h 2030046"/>
                <a:gd name="connsiteX7" fmla="*/ 1492405 w 1534440"/>
                <a:gd name="connsiteY7" fmla="*/ 1562940 h 2030046"/>
                <a:gd name="connsiteX8" fmla="*/ 1504078 w 1534440"/>
                <a:gd name="connsiteY8" fmla="*/ 706531 h 2030046"/>
                <a:gd name="connsiteX9" fmla="*/ 1509307 w 1534440"/>
                <a:gd name="connsiteY9" fmla="*/ 503984 h 2030046"/>
                <a:gd name="connsiteX0" fmla="*/ 1509307 w 1534440"/>
                <a:gd name="connsiteY0" fmla="*/ 503984 h 2025076"/>
                <a:gd name="connsiteX1" fmla="*/ 1525183 w 1534440"/>
                <a:gd name="connsiteY1" fmla="*/ 0 h 2025076"/>
                <a:gd name="connsiteX2" fmla="*/ 498443 w 1534440"/>
                <a:gd name="connsiteY2" fmla="*/ 91702 h 2025076"/>
                <a:gd name="connsiteX3" fmla="*/ 40215 w 1534440"/>
                <a:gd name="connsiteY3" fmla="*/ 216181 h 2025076"/>
                <a:gd name="connsiteX4" fmla="*/ 82891 w 1534440"/>
                <a:gd name="connsiteY4" fmla="*/ 2023783 h 2025076"/>
                <a:gd name="connsiteX5" fmla="*/ 493598 w 1534440"/>
                <a:gd name="connsiteY5" fmla="*/ 1948148 h 2025076"/>
                <a:gd name="connsiteX6" fmla="*/ 712674 w 1534440"/>
                <a:gd name="connsiteY6" fmla="*/ 1886236 h 2025076"/>
                <a:gd name="connsiteX7" fmla="*/ 1492405 w 1534440"/>
                <a:gd name="connsiteY7" fmla="*/ 1562940 h 2025076"/>
                <a:gd name="connsiteX8" fmla="*/ 1504078 w 1534440"/>
                <a:gd name="connsiteY8" fmla="*/ 706531 h 2025076"/>
                <a:gd name="connsiteX9" fmla="*/ 1509307 w 1534440"/>
                <a:gd name="connsiteY9" fmla="*/ 503984 h 2025076"/>
                <a:gd name="connsiteX0" fmla="*/ 1509307 w 1534440"/>
                <a:gd name="connsiteY0" fmla="*/ 503984 h 2027471"/>
                <a:gd name="connsiteX1" fmla="*/ 1525183 w 1534440"/>
                <a:gd name="connsiteY1" fmla="*/ 0 h 2027471"/>
                <a:gd name="connsiteX2" fmla="*/ 498443 w 1534440"/>
                <a:gd name="connsiteY2" fmla="*/ 91702 h 2027471"/>
                <a:gd name="connsiteX3" fmla="*/ 40215 w 1534440"/>
                <a:gd name="connsiteY3" fmla="*/ 216181 h 2027471"/>
                <a:gd name="connsiteX4" fmla="*/ 82891 w 1534440"/>
                <a:gd name="connsiteY4" fmla="*/ 2023783 h 2027471"/>
                <a:gd name="connsiteX5" fmla="*/ 493598 w 1534440"/>
                <a:gd name="connsiteY5" fmla="*/ 1948148 h 2027471"/>
                <a:gd name="connsiteX6" fmla="*/ 712674 w 1534440"/>
                <a:gd name="connsiteY6" fmla="*/ 1886236 h 2027471"/>
                <a:gd name="connsiteX7" fmla="*/ 1492405 w 1534440"/>
                <a:gd name="connsiteY7" fmla="*/ 1562940 h 2027471"/>
                <a:gd name="connsiteX8" fmla="*/ 1504078 w 1534440"/>
                <a:gd name="connsiteY8" fmla="*/ 706531 h 2027471"/>
                <a:gd name="connsiteX9" fmla="*/ 1509307 w 1534440"/>
                <a:gd name="connsiteY9" fmla="*/ 503984 h 2027471"/>
                <a:gd name="connsiteX0" fmla="*/ 1509307 w 1534440"/>
                <a:gd name="connsiteY0" fmla="*/ 503984 h 2027471"/>
                <a:gd name="connsiteX1" fmla="*/ 1525183 w 1534440"/>
                <a:gd name="connsiteY1" fmla="*/ 0 h 2027471"/>
                <a:gd name="connsiteX2" fmla="*/ 498443 w 1534440"/>
                <a:gd name="connsiteY2" fmla="*/ 91702 h 2027471"/>
                <a:gd name="connsiteX3" fmla="*/ 40215 w 1534440"/>
                <a:gd name="connsiteY3" fmla="*/ 216181 h 2027471"/>
                <a:gd name="connsiteX4" fmla="*/ 82891 w 1534440"/>
                <a:gd name="connsiteY4" fmla="*/ 2023783 h 2027471"/>
                <a:gd name="connsiteX5" fmla="*/ 493598 w 1534440"/>
                <a:gd name="connsiteY5" fmla="*/ 1948148 h 2027471"/>
                <a:gd name="connsiteX6" fmla="*/ 707912 w 1534440"/>
                <a:gd name="connsiteY6" fmla="*/ 1881473 h 2027471"/>
                <a:gd name="connsiteX7" fmla="*/ 1492405 w 1534440"/>
                <a:gd name="connsiteY7" fmla="*/ 1562940 h 2027471"/>
                <a:gd name="connsiteX8" fmla="*/ 1504078 w 1534440"/>
                <a:gd name="connsiteY8" fmla="*/ 706531 h 2027471"/>
                <a:gd name="connsiteX9" fmla="*/ 1509307 w 1534440"/>
                <a:gd name="connsiteY9" fmla="*/ 503984 h 2027471"/>
                <a:gd name="connsiteX0" fmla="*/ 1509307 w 1534440"/>
                <a:gd name="connsiteY0" fmla="*/ 503984 h 2027471"/>
                <a:gd name="connsiteX1" fmla="*/ 1525183 w 1534440"/>
                <a:gd name="connsiteY1" fmla="*/ 0 h 2027471"/>
                <a:gd name="connsiteX2" fmla="*/ 498443 w 1534440"/>
                <a:gd name="connsiteY2" fmla="*/ 91702 h 2027471"/>
                <a:gd name="connsiteX3" fmla="*/ 40215 w 1534440"/>
                <a:gd name="connsiteY3" fmla="*/ 216181 h 2027471"/>
                <a:gd name="connsiteX4" fmla="*/ 82891 w 1534440"/>
                <a:gd name="connsiteY4" fmla="*/ 2023783 h 2027471"/>
                <a:gd name="connsiteX5" fmla="*/ 493598 w 1534440"/>
                <a:gd name="connsiteY5" fmla="*/ 1948148 h 2027471"/>
                <a:gd name="connsiteX6" fmla="*/ 707912 w 1534440"/>
                <a:gd name="connsiteY6" fmla="*/ 1881473 h 2027471"/>
                <a:gd name="connsiteX7" fmla="*/ 1492405 w 1534440"/>
                <a:gd name="connsiteY7" fmla="*/ 1562940 h 2027471"/>
                <a:gd name="connsiteX8" fmla="*/ 1504078 w 1534440"/>
                <a:gd name="connsiteY8" fmla="*/ 706531 h 2027471"/>
                <a:gd name="connsiteX9" fmla="*/ 1509307 w 1534440"/>
                <a:gd name="connsiteY9" fmla="*/ 503984 h 2027471"/>
                <a:gd name="connsiteX0" fmla="*/ 1509307 w 1534440"/>
                <a:gd name="connsiteY0" fmla="*/ 503984 h 2027471"/>
                <a:gd name="connsiteX1" fmla="*/ 1525183 w 1534440"/>
                <a:gd name="connsiteY1" fmla="*/ 0 h 2027471"/>
                <a:gd name="connsiteX2" fmla="*/ 498443 w 1534440"/>
                <a:gd name="connsiteY2" fmla="*/ 91702 h 2027471"/>
                <a:gd name="connsiteX3" fmla="*/ 40215 w 1534440"/>
                <a:gd name="connsiteY3" fmla="*/ 216181 h 2027471"/>
                <a:gd name="connsiteX4" fmla="*/ 82891 w 1534440"/>
                <a:gd name="connsiteY4" fmla="*/ 2023783 h 2027471"/>
                <a:gd name="connsiteX5" fmla="*/ 493598 w 1534440"/>
                <a:gd name="connsiteY5" fmla="*/ 1948148 h 2027471"/>
                <a:gd name="connsiteX6" fmla="*/ 707912 w 1534440"/>
                <a:gd name="connsiteY6" fmla="*/ 1881473 h 2027471"/>
                <a:gd name="connsiteX7" fmla="*/ 1492405 w 1534440"/>
                <a:gd name="connsiteY7" fmla="*/ 1562940 h 2027471"/>
                <a:gd name="connsiteX8" fmla="*/ 1504078 w 1534440"/>
                <a:gd name="connsiteY8" fmla="*/ 706531 h 2027471"/>
                <a:gd name="connsiteX9" fmla="*/ 1509307 w 1534440"/>
                <a:gd name="connsiteY9" fmla="*/ 503984 h 2027471"/>
                <a:gd name="connsiteX0" fmla="*/ 1509307 w 1534440"/>
                <a:gd name="connsiteY0" fmla="*/ 503984 h 2027471"/>
                <a:gd name="connsiteX1" fmla="*/ 1525183 w 1534440"/>
                <a:gd name="connsiteY1" fmla="*/ 0 h 2027471"/>
                <a:gd name="connsiteX2" fmla="*/ 498443 w 1534440"/>
                <a:gd name="connsiteY2" fmla="*/ 91702 h 2027471"/>
                <a:gd name="connsiteX3" fmla="*/ 40215 w 1534440"/>
                <a:gd name="connsiteY3" fmla="*/ 216181 h 2027471"/>
                <a:gd name="connsiteX4" fmla="*/ 82891 w 1534440"/>
                <a:gd name="connsiteY4" fmla="*/ 2023783 h 2027471"/>
                <a:gd name="connsiteX5" fmla="*/ 493598 w 1534440"/>
                <a:gd name="connsiteY5" fmla="*/ 1948148 h 2027471"/>
                <a:gd name="connsiteX6" fmla="*/ 707912 w 1534440"/>
                <a:gd name="connsiteY6" fmla="*/ 1881473 h 2027471"/>
                <a:gd name="connsiteX7" fmla="*/ 1492405 w 1534440"/>
                <a:gd name="connsiteY7" fmla="*/ 1562940 h 2027471"/>
                <a:gd name="connsiteX8" fmla="*/ 1504078 w 1534440"/>
                <a:gd name="connsiteY8" fmla="*/ 706531 h 2027471"/>
                <a:gd name="connsiteX9" fmla="*/ 1509307 w 1534440"/>
                <a:gd name="connsiteY9" fmla="*/ 503984 h 2027471"/>
                <a:gd name="connsiteX0" fmla="*/ 1509307 w 1525599"/>
                <a:gd name="connsiteY0" fmla="*/ 503984 h 2027471"/>
                <a:gd name="connsiteX1" fmla="*/ 1525183 w 1525599"/>
                <a:gd name="connsiteY1" fmla="*/ 0 h 2027471"/>
                <a:gd name="connsiteX2" fmla="*/ 498443 w 1525599"/>
                <a:gd name="connsiteY2" fmla="*/ 91702 h 2027471"/>
                <a:gd name="connsiteX3" fmla="*/ 40215 w 1525599"/>
                <a:gd name="connsiteY3" fmla="*/ 216181 h 2027471"/>
                <a:gd name="connsiteX4" fmla="*/ 82891 w 1525599"/>
                <a:gd name="connsiteY4" fmla="*/ 2023783 h 2027471"/>
                <a:gd name="connsiteX5" fmla="*/ 493598 w 1525599"/>
                <a:gd name="connsiteY5" fmla="*/ 1948148 h 2027471"/>
                <a:gd name="connsiteX6" fmla="*/ 707912 w 1525599"/>
                <a:gd name="connsiteY6" fmla="*/ 1881473 h 2027471"/>
                <a:gd name="connsiteX7" fmla="*/ 1492405 w 1525599"/>
                <a:gd name="connsiteY7" fmla="*/ 1562940 h 2027471"/>
                <a:gd name="connsiteX8" fmla="*/ 1504078 w 1525599"/>
                <a:gd name="connsiteY8" fmla="*/ 706531 h 2027471"/>
                <a:gd name="connsiteX9" fmla="*/ 1509307 w 1525599"/>
                <a:gd name="connsiteY9" fmla="*/ 503984 h 2027471"/>
                <a:gd name="connsiteX0" fmla="*/ 1509307 w 1525183"/>
                <a:gd name="connsiteY0" fmla="*/ 503984 h 2027471"/>
                <a:gd name="connsiteX1" fmla="*/ 1525183 w 1525183"/>
                <a:gd name="connsiteY1" fmla="*/ 0 h 2027471"/>
                <a:gd name="connsiteX2" fmla="*/ 498443 w 1525183"/>
                <a:gd name="connsiteY2" fmla="*/ 91702 h 2027471"/>
                <a:gd name="connsiteX3" fmla="*/ 40215 w 1525183"/>
                <a:gd name="connsiteY3" fmla="*/ 216181 h 2027471"/>
                <a:gd name="connsiteX4" fmla="*/ 82891 w 1525183"/>
                <a:gd name="connsiteY4" fmla="*/ 2023783 h 2027471"/>
                <a:gd name="connsiteX5" fmla="*/ 493598 w 1525183"/>
                <a:gd name="connsiteY5" fmla="*/ 1948148 h 2027471"/>
                <a:gd name="connsiteX6" fmla="*/ 707912 w 1525183"/>
                <a:gd name="connsiteY6" fmla="*/ 1881473 h 2027471"/>
                <a:gd name="connsiteX7" fmla="*/ 1492405 w 1525183"/>
                <a:gd name="connsiteY7" fmla="*/ 1562940 h 2027471"/>
                <a:gd name="connsiteX8" fmla="*/ 1504078 w 1525183"/>
                <a:gd name="connsiteY8" fmla="*/ 706531 h 2027471"/>
                <a:gd name="connsiteX9" fmla="*/ 1509307 w 1525183"/>
                <a:gd name="connsiteY9" fmla="*/ 503984 h 20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5183" h="2027471">
                  <a:moveTo>
                    <a:pt x="1509307" y="503984"/>
                  </a:moveTo>
                  <a:cubicBezTo>
                    <a:pt x="1509837" y="439176"/>
                    <a:pt x="1521479" y="172758"/>
                    <a:pt x="1525183" y="0"/>
                  </a:cubicBezTo>
                  <a:cubicBezTo>
                    <a:pt x="1186111" y="11517"/>
                    <a:pt x="840690" y="61135"/>
                    <a:pt x="498443" y="91702"/>
                  </a:cubicBezTo>
                  <a:cubicBezTo>
                    <a:pt x="251742" y="129849"/>
                    <a:pt x="117676" y="169070"/>
                    <a:pt x="40215" y="216181"/>
                  </a:cubicBezTo>
                  <a:cubicBezTo>
                    <a:pt x="-40810" y="859461"/>
                    <a:pt x="14691" y="2004390"/>
                    <a:pt x="82891" y="2023783"/>
                  </a:cubicBezTo>
                  <a:cubicBezTo>
                    <a:pt x="174330" y="2034632"/>
                    <a:pt x="258679" y="2024955"/>
                    <a:pt x="493598" y="1948148"/>
                  </a:cubicBezTo>
                  <a:cubicBezTo>
                    <a:pt x="436901" y="1830503"/>
                    <a:pt x="663682" y="1685324"/>
                    <a:pt x="707912" y="1881473"/>
                  </a:cubicBezTo>
                  <a:cubicBezTo>
                    <a:pt x="874380" y="1817272"/>
                    <a:pt x="1216307" y="1706112"/>
                    <a:pt x="1492405" y="1562940"/>
                  </a:cubicBezTo>
                  <a:cubicBezTo>
                    <a:pt x="1495767" y="1279058"/>
                    <a:pt x="1507066" y="990413"/>
                    <a:pt x="1504078" y="706531"/>
                  </a:cubicBezTo>
                  <a:cubicBezTo>
                    <a:pt x="1319025" y="821577"/>
                    <a:pt x="1281611" y="428625"/>
                    <a:pt x="1509307" y="503984"/>
                  </a:cubicBezTo>
                  <a:close/>
                </a:path>
              </a:pathLst>
            </a:custGeom>
            <a:solidFill>
              <a:srgbClr val="FFF3A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F7779B6C-67EB-477E-920B-64D0EC946EBD}"/>
                </a:ext>
              </a:extLst>
            </p:cNvPr>
            <p:cNvSpPr/>
            <p:nvPr/>
          </p:nvSpPr>
          <p:spPr>
            <a:xfrm>
              <a:off x="10284023" y="3960314"/>
              <a:ext cx="231775" cy="35927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DC304EC4-0BB1-4240-9935-3968A470207F}"/>
                </a:ext>
              </a:extLst>
            </p:cNvPr>
            <p:cNvSpPr/>
            <p:nvPr/>
          </p:nvSpPr>
          <p:spPr>
            <a:xfrm>
              <a:off x="10284023" y="4879976"/>
              <a:ext cx="231775" cy="35927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103360A0-15CC-4E49-BAA2-C077F11F93B7}"/>
                </a:ext>
              </a:extLst>
            </p:cNvPr>
            <p:cNvSpPr/>
            <p:nvPr/>
          </p:nvSpPr>
          <p:spPr>
            <a:xfrm>
              <a:off x="10781054" y="3717029"/>
              <a:ext cx="133349" cy="1714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387BD03-2612-4EA3-956C-E98CCAD63399}"/>
              </a:ext>
            </a:extLst>
          </p:cNvPr>
          <p:cNvGrpSpPr/>
          <p:nvPr/>
        </p:nvGrpSpPr>
        <p:grpSpPr>
          <a:xfrm>
            <a:off x="6946095" y="199361"/>
            <a:ext cx="1532615" cy="2026858"/>
            <a:chOff x="8196560" y="3580906"/>
            <a:chExt cx="1532615" cy="2026858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C266CBE0-6AA3-4E60-80C0-8E54E8642679}"/>
                </a:ext>
              </a:extLst>
            </p:cNvPr>
            <p:cNvGrpSpPr/>
            <p:nvPr/>
          </p:nvGrpSpPr>
          <p:grpSpPr>
            <a:xfrm>
              <a:off x="8196560" y="3580906"/>
              <a:ext cx="1532615" cy="2026858"/>
              <a:chOff x="9996092" y="3592233"/>
              <a:chExt cx="1532615" cy="2026858"/>
            </a:xfrm>
          </p:grpSpPr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9557B570-A59F-4E0E-8BBF-1B57CDCD1E9E}"/>
                  </a:ext>
                </a:extLst>
              </p:cNvPr>
              <p:cNvSpPr/>
              <p:nvPr/>
            </p:nvSpPr>
            <p:spPr>
              <a:xfrm>
                <a:off x="9996092" y="3592233"/>
                <a:ext cx="1532615" cy="2026858"/>
              </a:xfrm>
              <a:custGeom>
                <a:avLst/>
                <a:gdLst>
                  <a:gd name="connsiteX0" fmla="*/ 1488142 w 1488142"/>
                  <a:gd name="connsiteY0" fmla="*/ 546847 h 2061883"/>
                  <a:gd name="connsiteX1" fmla="*/ 1488142 w 1488142"/>
                  <a:gd name="connsiteY1" fmla="*/ 0 h 2061883"/>
                  <a:gd name="connsiteX2" fmla="*/ 466165 w 1488142"/>
                  <a:gd name="connsiteY2" fmla="*/ 107577 h 2061883"/>
                  <a:gd name="connsiteX3" fmla="*/ 304800 w 1488142"/>
                  <a:gd name="connsiteY3" fmla="*/ 134471 h 2061883"/>
                  <a:gd name="connsiteX4" fmla="*/ 0 w 1488142"/>
                  <a:gd name="connsiteY4" fmla="*/ 224118 h 2061883"/>
                  <a:gd name="connsiteX5" fmla="*/ 53789 w 1488142"/>
                  <a:gd name="connsiteY5" fmla="*/ 2061883 h 2061883"/>
                  <a:gd name="connsiteX6" fmla="*/ 1479177 w 1488142"/>
                  <a:gd name="connsiteY6" fmla="*/ 1586753 h 2061883"/>
                  <a:gd name="connsiteX7" fmla="*/ 1470212 w 1488142"/>
                  <a:gd name="connsiteY7" fmla="*/ 735106 h 2061883"/>
                  <a:gd name="connsiteX8" fmla="*/ 1488142 w 1488142"/>
                  <a:gd name="connsiteY8" fmla="*/ 546847 h 2061883"/>
                  <a:gd name="connsiteX0" fmla="*/ 1488142 w 1491192"/>
                  <a:gd name="connsiteY0" fmla="*/ 546847 h 2061883"/>
                  <a:gd name="connsiteX1" fmla="*/ 1488142 w 1491192"/>
                  <a:gd name="connsiteY1" fmla="*/ 0 h 2061883"/>
                  <a:gd name="connsiteX2" fmla="*/ 466165 w 1491192"/>
                  <a:gd name="connsiteY2" fmla="*/ 107577 h 2061883"/>
                  <a:gd name="connsiteX3" fmla="*/ 304800 w 1491192"/>
                  <a:gd name="connsiteY3" fmla="*/ 134471 h 2061883"/>
                  <a:gd name="connsiteX4" fmla="*/ 0 w 1491192"/>
                  <a:gd name="connsiteY4" fmla="*/ 224118 h 2061883"/>
                  <a:gd name="connsiteX5" fmla="*/ 53789 w 1491192"/>
                  <a:gd name="connsiteY5" fmla="*/ 2061883 h 2061883"/>
                  <a:gd name="connsiteX6" fmla="*/ 1479177 w 1491192"/>
                  <a:gd name="connsiteY6" fmla="*/ 1586753 h 2061883"/>
                  <a:gd name="connsiteX7" fmla="*/ 1490850 w 1491192"/>
                  <a:gd name="connsiteY7" fmla="*/ 730344 h 2061883"/>
                  <a:gd name="connsiteX8" fmla="*/ 1488142 w 1491192"/>
                  <a:gd name="connsiteY8" fmla="*/ 546847 h 2061883"/>
                  <a:gd name="connsiteX0" fmla="*/ 1496079 w 1496159"/>
                  <a:gd name="connsiteY0" fmla="*/ 527797 h 2061883"/>
                  <a:gd name="connsiteX1" fmla="*/ 1488142 w 1496159"/>
                  <a:gd name="connsiteY1" fmla="*/ 0 h 2061883"/>
                  <a:gd name="connsiteX2" fmla="*/ 466165 w 1496159"/>
                  <a:gd name="connsiteY2" fmla="*/ 107577 h 2061883"/>
                  <a:gd name="connsiteX3" fmla="*/ 304800 w 1496159"/>
                  <a:gd name="connsiteY3" fmla="*/ 134471 h 2061883"/>
                  <a:gd name="connsiteX4" fmla="*/ 0 w 1496159"/>
                  <a:gd name="connsiteY4" fmla="*/ 224118 h 2061883"/>
                  <a:gd name="connsiteX5" fmla="*/ 53789 w 1496159"/>
                  <a:gd name="connsiteY5" fmla="*/ 2061883 h 2061883"/>
                  <a:gd name="connsiteX6" fmla="*/ 1479177 w 1496159"/>
                  <a:gd name="connsiteY6" fmla="*/ 1586753 h 2061883"/>
                  <a:gd name="connsiteX7" fmla="*/ 1490850 w 1496159"/>
                  <a:gd name="connsiteY7" fmla="*/ 730344 h 2061883"/>
                  <a:gd name="connsiteX8" fmla="*/ 1496079 w 1496159"/>
                  <a:gd name="connsiteY8" fmla="*/ 527797 h 2061883"/>
                  <a:gd name="connsiteX0" fmla="*/ 1496079 w 1507192"/>
                  <a:gd name="connsiteY0" fmla="*/ 516684 h 2050770"/>
                  <a:gd name="connsiteX1" fmla="*/ 1507192 w 1507192"/>
                  <a:gd name="connsiteY1" fmla="*/ 0 h 2050770"/>
                  <a:gd name="connsiteX2" fmla="*/ 466165 w 1507192"/>
                  <a:gd name="connsiteY2" fmla="*/ 96464 h 2050770"/>
                  <a:gd name="connsiteX3" fmla="*/ 304800 w 1507192"/>
                  <a:gd name="connsiteY3" fmla="*/ 123358 h 2050770"/>
                  <a:gd name="connsiteX4" fmla="*/ 0 w 1507192"/>
                  <a:gd name="connsiteY4" fmla="*/ 213005 h 2050770"/>
                  <a:gd name="connsiteX5" fmla="*/ 53789 w 1507192"/>
                  <a:gd name="connsiteY5" fmla="*/ 2050770 h 2050770"/>
                  <a:gd name="connsiteX6" fmla="*/ 1479177 w 1507192"/>
                  <a:gd name="connsiteY6" fmla="*/ 1575640 h 2050770"/>
                  <a:gd name="connsiteX7" fmla="*/ 1490850 w 1507192"/>
                  <a:gd name="connsiteY7" fmla="*/ 719231 h 2050770"/>
                  <a:gd name="connsiteX8" fmla="*/ 1496079 w 1507192"/>
                  <a:gd name="connsiteY8" fmla="*/ 516684 h 2050770"/>
                  <a:gd name="connsiteX0" fmla="*/ 1461154 w 1472267"/>
                  <a:gd name="connsiteY0" fmla="*/ 516684 h 2050770"/>
                  <a:gd name="connsiteX1" fmla="*/ 1472267 w 1472267"/>
                  <a:gd name="connsiteY1" fmla="*/ 0 h 2050770"/>
                  <a:gd name="connsiteX2" fmla="*/ 431240 w 1472267"/>
                  <a:gd name="connsiteY2" fmla="*/ 96464 h 2050770"/>
                  <a:gd name="connsiteX3" fmla="*/ 269875 w 1472267"/>
                  <a:gd name="connsiteY3" fmla="*/ 123358 h 2050770"/>
                  <a:gd name="connsiteX4" fmla="*/ 0 w 1472267"/>
                  <a:gd name="connsiteY4" fmla="*/ 220943 h 2050770"/>
                  <a:gd name="connsiteX5" fmla="*/ 18864 w 1472267"/>
                  <a:gd name="connsiteY5" fmla="*/ 2050770 h 2050770"/>
                  <a:gd name="connsiteX6" fmla="*/ 1444252 w 1472267"/>
                  <a:gd name="connsiteY6" fmla="*/ 1575640 h 2050770"/>
                  <a:gd name="connsiteX7" fmla="*/ 1455925 w 1472267"/>
                  <a:gd name="connsiteY7" fmla="*/ 719231 h 2050770"/>
                  <a:gd name="connsiteX8" fmla="*/ 1461154 w 1472267"/>
                  <a:gd name="connsiteY8" fmla="*/ 516684 h 2050770"/>
                  <a:gd name="connsiteX0" fmla="*/ 1470679 w 1481792"/>
                  <a:gd name="connsiteY0" fmla="*/ 516684 h 2050770"/>
                  <a:gd name="connsiteX1" fmla="*/ 1481792 w 1481792"/>
                  <a:gd name="connsiteY1" fmla="*/ 0 h 2050770"/>
                  <a:gd name="connsiteX2" fmla="*/ 440765 w 1481792"/>
                  <a:gd name="connsiteY2" fmla="*/ 96464 h 2050770"/>
                  <a:gd name="connsiteX3" fmla="*/ 279400 w 1481792"/>
                  <a:gd name="connsiteY3" fmla="*/ 123358 h 2050770"/>
                  <a:gd name="connsiteX4" fmla="*/ 0 w 1481792"/>
                  <a:gd name="connsiteY4" fmla="*/ 220943 h 2050770"/>
                  <a:gd name="connsiteX5" fmla="*/ 28389 w 1481792"/>
                  <a:gd name="connsiteY5" fmla="*/ 2050770 h 2050770"/>
                  <a:gd name="connsiteX6" fmla="*/ 1453777 w 1481792"/>
                  <a:gd name="connsiteY6" fmla="*/ 1575640 h 2050770"/>
                  <a:gd name="connsiteX7" fmla="*/ 1465450 w 1481792"/>
                  <a:gd name="connsiteY7" fmla="*/ 719231 h 2050770"/>
                  <a:gd name="connsiteX8" fmla="*/ 1470679 w 1481792"/>
                  <a:gd name="connsiteY8" fmla="*/ 516684 h 2050770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40765 w 1481792"/>
                  <a:gd name="connsiteY2" fmla="*/ 96464 h 2026958"/>
                  <a:gd name="connsiteX3" fmla="*/ 279400 w 1481792"/>
                  <a:gd name="connsiteY3" fmla="*/ 123358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40765 w 1481792"/>
                  <a:gd name="connsiteY2" fmla="*/ 96464 h 2026958"/>
                  <a:gd name="connsiteX3" fmla="*/ 279400 w 1481792"/>
                  <a:gd name="connsiteY3" fmla="*/ 123358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40765 w 1481792"/>
                  <a:gd name="connsiteY2" fmla="*/ 96464 h 2026958"/>
                  <a:gd name="connsiteX3" fmla="*/ 279400 w 1481792"/>
                  <a:gd name="connsiteY3" fmla="*/ 123358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40765 w 1481792"/>
                  <a:gd name="connsiteY2" fmla="*/ 96464 h 2026958"/>
                  <a:gd name="connsiteX3" fmla="*/ 279400 w 1481792"/>
                  <a:gd name="connsiteY3" fmla="*/ 123358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40765 w 1481792"/>
                  <a:gd name="connsiteY2" fmla="*/ 96464 h 2026958"/>
                  <a:gd name="connsiteX3" fmla="*/ 279400 w 1481792"/>
                  <a:gd name="connsiteY3" fmla="*/ 123358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40765 w 1481792"/>
                  <a:gd name="connsiteY2" fmla="*/ 96464 h 2026958"/>
                  <a:gd name="connsiteX3" fmla="*/ 279400 w 1481792"/>
                  <a:gd name="connsiteY3" fmla="*/ 123358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40765 w 1481792"/>
                  <a:gd name="connsiteY2" fmla="*/ 96464 h 2026958"/>
                  <a:gd name="connsiteX3" fmla="*/ 279400 w 1481792"/>
                  <a:gd name="connsiteY3" fmla="*/ 123358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40765 w 1481792"/>
                  <a:gd name="connsiteY2" fmla="*/ 96464 h 2026958"/>
                  <a:gd name="connsiteX3" fmla="*/ 279400 w 1481792"/>
                  <a:gd name="connsiteY3" fmla="*/ 123358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40765 w 1481792"/>
                  <a:gd name="connsiteY2" fmla="*/ 96464 h 2026958"/>
                  <a:gd name="connsiteX3" fmla="*/ 279400 w 1481792"/>
                  <a:gd name="connsiteY3" fmla="*/ 123358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40765 w 1481792"/>
                  <a:gd name="connsiteY2" fmla="*/ 96464 h 2026958"/>
                  <a:gd name="connsiteX3" fmla="*/ 279400 w 1481792"/>
                  <a:gd name="connsiteY3" fmla="*/ 123358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40765 w 1481792"/>
                  <a:gd name="connsiteY2" fmla="*/ 96464 h 2026958"/>
                  <a:gd name="connsiteX3" fmla="*/ 279400 w 1481792"/>
                  <a:gd name="connsiteY3" fmla="*/ 123358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40765 w 1481792"/>
                  <a:gd name="connsiteY2" fmla="*/ 96464 h 2026958"/>
                  <a:gd name="connsiteX3" fmla="*/ 279400 w 1481792"/>
                  <a:gd name="connsiteY3" fmla="*/ 123358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59815 w 1481792"/>
                  <a:gd name="connsiteY2" fmla="*/ 104402 h 2026958"/>
                  <a:gd name="connsiteX3" fmla="*/ 279400 w 1481792"/>
                  <a:gd name="connsiteY3" fmla="*/ 123358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59815 w 1481792"/>
                  <a:gd name="connsiteY2" fmla="*/ 104402 h 2026958"/>
                  <a:gd name="connsiteX3" fmla="*/ 295275 w 1481792"/>
                  <a:gd name="connsiteY3" fmla="*/ 131296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59815 w 1481792"/>
                  <a:gd name="connsiteY2" fmla="*/ 104402 h 2026958"/>
                  <a:gd name="connsiteX3" fmla="*/ 295275 w 1481792"/>
                  <a:gd name="connsiteY3" fmla="*/ 131296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59815 w 1481792"/>
                  <a:gd name="connsiteY2" fmla="*/ 104402 h 2026958"/>
                  <a:gd name="connsiteX3" fmla="*/ 295275 w 1481792"/>
                  <a:gd name="connsiteY3" fmla="*/ 131296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470679 w 1481792"/>
                  <a:gd name="connsiteY0" fmla="*/ 516684 h 2026958"/>
                  <a:gd name="connsiteX1" fmla="*/ 1481792 w 1481792"/>
                  <a:gd name="connsiteY1" fmla="*/ 0 h 2026958"/>
                  <a:gd name="connsiteX2" fmla="*/ 459815 w 1481792"/>
                  <a:gd name="connsiteY2" fmla="*/ 104402 h 2026958"/>
                  <a:gd name="connsiteX3" fmla="*/ 295275 w 1481792"/>
                  <a:gd name="connsiteY3" fmla="*/ 131296 h 2026958"/>
                  <a:gd name="connsiteX4" fmla="*/ 0 w 1481792"/>
                  <a:gd name="connsiteY4" fmla="*/ 220943 h 2026958"/>
                  <a:gd name="connsiteX5" fmla="*/ 128401 w 1481792"/>
                  <a:gd name="connsiteY5" fmla="*/ 2026958 h 2026958"/>
                  <a:gd name="connsiteX6" fmla="*/ 1453777 w 1481792"/>
                  <a:gd name="connsiteY6" fmla="*/ 1575640 h 2026958"/>
                  <a:gd name="connsiteX7" fmla="*/ 1465450 w 1481792"/>
                  <a:gd name="connsiteY7" fmla="*/ 719231 h 2026958"/>
                  <a:gd name="connsiteX8" fmla="*/ 1470679 w 1481792"/>
                  <a:gd name="connsiteY8" fmla="*/ 516684 h 2026958"/>
                  <a:gd name="connsiteX0" fmla="*/ 1506813 w 1517926"/>
                  <a:gd name="connsiteY0" fmla="*/ 516684 h 2026958"/>
                  <a:gd name="connsiteX1" fmla="*/ 1517926 w 1517926"/>
                  <a:gd name="connsiteY1" fmla="*/ 0 h 2026958"/>
                  <a:gd name="connsiteX2" fmla="*/ 495949 w 1517926"/>
                  <a:gd name="connsiteY2" fmla="*/ 104402 h 2026958"/>
                  <a:gd name="connsiteX3" fmla="*/ 331409 w 1517926"/>
                  <a:gd name="connsiteY3" fmla="*/ 131296 h 2026958"/>
                  <a:gd name="connsiteX4" fmla="*/ 36134 w 1517926"/>
                  <a:gd name="connsiteY4" fmla="*/ 220943 h 2026958"/>
                  <a:gd name="connsiteX5" fmla="*/ 164535 w 1517926"/>
                  <a:gd name="connsiteY5" fmla="*/ 2026958 h 2026958"/>
                  <a:gd name="connsiteX6" fmla="*/ 1489911 w 1517926"/>
                  <a:gd name="connsiteY6" fmla="*/ 1575640 h 2026958"/>
                  <a:gd name="connsiteX7" fmla="*/ 1501584 w 1517926"/>
                  <a:gd name="connsiteY7" fmla="*/ 719231 h 2026958"/>
                  <a:gd name="connsiteX8" fmla="*/ 1506813 w 1517926"/>
                  <a:gd name="connsiteY8" fmla="*/ 516684 h 2026958"/>
                  <a:gd name="connsiteX0" fmla="*/ 1506813 w 1517926"/>
                  <a:gd name="connsiteY0" fmla="*/ 516684 h 2026958"/>
                  <a:gd name="connsiteX1" fmla="*/ 1517926 w 1517926"/>
                  <a:gd name="connsiteY1" fmla="*/ 0 h 2026958"/>
                  <a:gd name="connsiteX2" fmla="*/ 495949 w 1517926"/>
                  <a:gd name="connsiteY2" fmla="*/ 104402 h 2026958"/>
                  <a:gd name="connsiteX3" fmla="*/ 331409 w 1517926"/>
                  <a:gd name="connsiteY3" fmla="*/ 131296 h 2026958"/>
                  <a:gd name="connsiteX4" fmla="*/ 36134 w 1517926"/>
                  <a:gd name="connsiteY4" fmla="*/ 220943 h 2026958"/>
                  <a:gd name="connsiteX5" fmla="*/ 164535 w 1517926"/>
                  <a:gd name="connsiteY5" fmla="*/ 2026958 h 2026958"/>
                  <a:gd name="connsiteX6" fmla="*/ 1489911 w 1517926"/>
                  <a:gd name="connsiteY6" fmla="*/ 1575640 h 2026958"/>
                  <a:gd name="connsiteX7" fmla="*/ 1501584 w 1517926"/>
                  <a:gd name="connsiteY7" fmla="*/ 719231 h 2026958"/>
                  <a:gd name="connsiteX8" fmla="*/ 1506813 w 1517926"/>
                  <a:gd name="connsiteY8" fmla="*/ 516684 h 2026958"/>
                  <a:gd name="connsiteX0" fmla="*/ 1506813 w 1517926"/>
                  <a:gd name="connsiteY0" fmla="*/ 516684 h 2026958"/>
                  <a:gd name="connsiteX1" fmla="*/ 1517926 w 1517926"/>
                  <a:gd name="connsiteY1" fmla="*/ 0 h 2026958"/>
                  <a:gd name="connsiteX2" fmla="*/ 495949 w 1517926"/>
                  <a:gd name="connsiteY2" fmla="*/ 104402 h 2026958"/>
                  <a:gd name="connsiteX3" fmla="*/ 331409 w 1517926"/>
                  <a:gd name="connsiteY3" fmla="*/ 131296 h 2026958"/>
                  <a:gd name="connsiteX4" fmla="*/ 36134 w 1517926"/>
                  <a:gd name="connsiteY4" fmla="*/ 220943 h 2026958"/>
                  <a:gd name="connsiteX5" fmla="*/ 164535 w 1517926"/>
                  <a:gd name="connsiteY5" fmla="*/ 2026958 h 2026958"/>
                  <a:gd name="connsiteX6" fmla="*/ 1489911 w 1517926"/>
                  <a:gd name="connsiteY6" fmla="*/ 1575640 h 2026958"/>
                  <a:gd name="connsiteX7" fmla="*/ 1501584 w 1517926"/>
                  <a:gd name="connsiteY7" fmla="*/ 719231 h 2026958"/>
                  <a:gd name="connsiteX8" fmla="*/ 1506813 w 1517926"/>
                  <a:gd name="connsiteY8" fmla="*/ 516684 h 2026958"/>
                  <a:gd name="connsiteX0" fmla="*/ 1506813 w 1517926"/>
                  <a:gd name="connsiteY0" fmla="*/ 516684 h 2026958"/>
                  <a:gd name="connsiteX1" fmla="*/ 1517926 w 1517926"/>
                  <a:gd name="connsiteY1" fmla="*/ 0 h 2026958"/>
                  <a:gd name="connsiteX2" fmla="*/ 495949 w 1517926"/>
                  <a:gd name="connsiteY2" fmla="*/ 104402 h 2026958"/>
                  <a:gd name="connsiteX3" fmla="*/ 331409 w 1517926"/>
                  <a:gd name="connsiteY3" fmla="*/ 131296 h 2026958"/>
                  <a:gd name="connsiteX4" fmla="*/ 36134 w 1517926"/>
                  <a:gd name="connsiteY4" fmla="*/ 220943 h 2026958"/>
                  <a:gd name="connsiteX5" fmla="*/ 164535 w 1517926"/>
                  <a:gd name="connsiteY5" fmla="*/ 2026958 h 2026958"/>
                  <a:gd name="connsiteX6" fmla="*/ 1489911 w 1517926"/>
                  <a:gd name="connsiteY6" fmla="*/ 1575640 h 2026958"/>
                  <a:gd name="connsiteX7" fmla="*/ 1501584 w 1517926"/>
                  <a:gd name="connsiteY7" fmla="*/ 719231 h 2026958"/>
                  <a:gd name="connsiteX8" fmla="*/ 1506813 w 1517926"/>
                  <a:gd name="connsiteY8" fmla="*/ 516684 h 2026958"/>
                  <a:gd name="connsiteX0" fmla="*/ 1506813 w 1517926"/>
                  <a:gd name="connsiteY0" fmla="*/ 516684 h 2026958"/>
                  <a:gd name="connsiteX1" fmla="*/ 1517926 w 1517926"/>
                  <a:gd name="connsiteY1" fmla="*/ 0 h 2026958"/>
                  <a:gd name="connsiteX2" fmla="*/ 495949 w 1517926"/>
                  <a:gd name="connsiteY2" fmla="*/ 104402 h 2026958"/>
                  <a:gd name="connsiteX3" fmla="*/ 331409 w 1517926"/>
                  <a:gd name="connsiteY3" fmla="*/ 131296 h 2026958"/>
                  <a:gd name="connsiteX4" fmla="*/ 36134 w 1517926"/>
                  <a:gd name="connsiteY4" fmla="*/ 220943 h 2026958"/>
                  <a:gd name="connsiteX5" fmla="*/ 164535 w 1517926"/>
                  <a:gd name="connsiteY5" fmla="*/ 2026958 h 2026958"/>
                  <a:gd name="connsiteX6" fmla="*/ 1489911 w 1517926"/>
                  <a:gd name="connsiteY6" fmla="*/ 1575640 h 2026958"/>
                  <a:gd name="connsiteX7" fmla="*/ 1501584 w 1517926"/>
                  <a:gd name="connsiteY7" fmla="*/ 719231 h 2026958"/>
                  <a:gd name="connsiteX8" fmla="*/ 1506813 w 1517926"/>
                  <a:gd name="connsiteY8" fmla="*/ 516684 h 2026958"/>
                  <a:gd name="connsiteX0" fmla="*/ 1506813 w 1517926"/>
                  <a:gd name="connsiteY0" fmla="*/ 516684 h 2026958"/>
                  <a:gd name="connsiteX1" fmla="*/ 1517926 w 1517926"/>
                  <a:gd name="connsiteY1" fmla="*/ 0 h 2026958"/>
                  <a:gd name="connsiteX2" fmla="*/ 495949 w 1517926"/>
                  <a:gd name="connsiteY2" fmla="*/ 104402 h 2026958"/>
                  <a:gd name="connsiteX3" fmla="*/ 331409 w 1517926"/>
                  <a:gd name="connsiteY3" fmla="*/ 131296 h 2026958"/>
                  <a:gd name="connsiteX4" fmla="*/ 36134 w 1517926"/>
                  <a:gd name="connsiteY4" fmla="*/ 220943 h 2026958"/>
                  <a:gd name="connsiteX5" fmla="*/ 164535 w 1517926"/>
                  <a:gd name="connsiteY5" fmla="*/ 2026958 h 2026958"/>
                  <a:gd name="connsiteX6" fmla="*/ 1489911 w 1517926"/>
                  <a:gd name="connsiteY6" fmla="*/ 1575640 h 2026958"/>
                  <a:gd name="connsiteX7" fmla="*/ 1501584 w 1517926"/>
                  <a:gd name="connsiteY7" fmla="*/ 719231 h 2026958"/>
                  <a:gd name="connsiteX8" fmla="*/ 1506813 w 1517926"/>
                  <a:gd name="connsiteY8" fmla="*/ 516684 h 2026958"/>
                  <a:gd name="connsiteX0" fmla="*/ 1506813 w 1517926"/>
                  <a:gd name="connsiteY0" fmla="*/ 516684 h 2026958"/>
                  <a:gd name="connsiteX1" fmla="*/ 1517926 w 1517926"/>
                  <a:gd name="connsiteY1" fmla="*/ 0 h 2026958"/>
                  <a:gd name="connsiteX2" fmla="*/ 495949 w 1517926"/>
                  <a:gd name="connsiteY2" fmla="*/ 104402 h 2026958"/>
                  <a:gd name="connsiteX3" fmla="*/ 331409 w 1517926"/>
                  <a:gd name="connsiteY3" fmla="*/ 131296 h 2026958"/>
                  <a:gd name="connsiteX4" fmla="*/ 36134 w 1517926"/>
                  <a:gd name="connsiteY4" fmla="*/ 220943 h 2026958"/>
                  <a:gd name="connsiteX5" fmla="*/ 164535 w 1517926"/>
                  <a:gd name="connsiteY5" fmla="*/ 2026958 h 2026958"/>
                  <a:gd name="connsiteX6" fmla="*/ 1489911 w 1517926"/>
                  <a:gd name="connsiteY6" fmla="*/ 1575640 h 2026958"/>
                  <a:gd name="connsiteX7" fmla="*/ 1501584 w 1517926"/>
                  <a:gd name="connsiteY7" fmla="*/ 719231 h 2026958"/>
                  <a:gd name="connsiteX8" fmla="*/ 1506813 w 1517926"/>
                  <a:gd name="connsiteY8" fmla="*/ 516684 h 2026958"/>
                  <a:gd name="connsiteX0" fmla="*/ 1506813 w 1517926"/>
                  <a:gd name="connsiteY0" fmla="*/ 516684 h 2026958"/>
                  <a:gd name="connsiteX1" fmla="*/ 1517926 w 1517926"/>
                  <a:gd name="connsiteY1" fmla="*/ 0 h 2026958"/>
                  <a:gd name="connsiteX2" fmla="*/ 495949 w 1517926"/>
                  <a:gd name="connsiteY2" fmla="*/ 104402 h 2026958"/>
                  <a:gd name="connsiteX3" fmla="*/ 331409 w 1517926"/>
                  <a:gd name="connsiteY3" fmla="*/ 131296 h 2026958"/>
                  <a:gd name="connsiteX4" fmla="*/ 36134 w 1517926"/>
                  <a:gd name="connsiteY4" fmla="*/ 220943 h 2026958"/>
                  <a:gd name="connsiteX5" fmla="*/ 164535 w 1517926"/>
                  <a:gd name="connsiteY5" fmla="*/ 2026958 h 2026958"/>
                  <a:gd name="connsiteX6" fmla="*/ 1489911 w 1517926"/>
                  <a:gd name="connsiteY6" fmla="*/ 1575640 h 2026958"/>
                  <a:gd name="connsiteX7" fmla="*/ 1501584 w 1517926"/>
                  <a:gd name="connsiteY7" fmla="*/ 719231 h 2026958"/>
                  <a:gd name="connsiteX8" fmla="*/ 1506813 w 1517926"/>
                  <a:gd name="connsiteY8" fmla="*/ 516684 h 2026958"/>
                  <a:gd name="connsiteX0" fmla="*/ 1506813 w 1517926"/>
                  <a:gd name="connsiteY0" fmla="*/ 516684 h 2026958"/>
                  <a:gd name="connsiteX1" fmla="*/ 1517926 w 1517926"/>
                  <a:gd name="connsiteY1" fmla="*/ 0 h 2026958"/>
                  <a:gd name="connsiteX2" fmla="*/ 495949 w 1517926"/>
                  <a:gd name="connsiteY2" fmla="*/ 104402 h 2026958"/>
                  <a:gd name="connsiteX3" fmla="*/ 331409 w 1517926"/>
                  <a:gd name="connsiteY3" fmla="*/ 131296 h 2026958"/>
                  <a:gd name="connsiteX4" fmla="*/ 36134 w 1517926"/>
                  <a:gd name="connsiteY4" fmla="*/ 220943 h 2026958"/>
                  <a:gd name="connsiteX5" fmla="*/ 164535 w 1517926"/>
                  <a:gd name="connsiteY5" fmla="*/ 2026958 h 2026958"/>
                  <a:gd name="connsiteX6" fmla="*/ 1489911 w 1517926"/>
                  <a:gd name="connsiteY6" fmla="*/ 1575640 h 2026958"/>
                  <a:gd name="connsiteX7" fmla="*/ 1501584 w 1517926"/>
                  <a:gd name="connsiteY7" fmla="*/ 719231 h 2026958"/>
                  <a:gd name="connsiteX8" fmla="*/ 1506813 w 1517926"/>
                  <a:gd name="connsiteY8" fmla="*/ 516684 h 2026958"/>
                  <a:gd name="connsiteX0" fmla="*/ 1506813 w 1517926"/>
                  <a:gd name="connsiteY0" fmla="*/ 516684 h 2026958"/>
                  <a:gd name="connsiteX1" fmla="*/ 1517926 w 1517926"/>
                  <a:gd name="connsiteY1" fmla="*/ 0 h 2026958"/>
                  <a:gd name="connsiteX2" fmla="*/ 495949 w 1517926"/>
                  <a:gd name="connsiteY2" fmla="*/ 104402 h 2026958"/>
                  <a:gd name="connsiteX3" fmla="*/ 331409 w 1517926"/>
                  <a:gd name="connsiteY3" fmla="*/ 131296 h 2026958"/>
                  <a:gd name="connsiteX4" fmla="*/ 36134 w 1517926"/>
                  <a:gd name="connsiteY4" fmla="*/ 220943 h 2026958"/>
                  <a:gd name="connsiteX5" fmla="*/ 164535 w 1517926"/>
                  <a:gd name="connsiteY5" fmla="*/ 2026958 h 2026958"/>
                  <a:gd name="connsiteX6" fmla="*/ 1489911 w 1517926"/>
                  <a:gd name="connsiteY6" fmla="*/ 1575640 h 2026958"/>
                  <a:gd name="connsiteX7" fmla="*/ 1501584 w 1517926"/>
                  <a:gd name="connsiteY7" fmla="*/ 719231 h 2026958"/>
                  <a:gd name="connsiteX8" fmla="*/ 1506813 w 1517926"/>
                  <a:gd name="connsiteY8" fmla="*/ 516684 h 2026958"/>
                  <a:gd name="connsiteX0" fmla="*/ 1505424 w 1516537"/>
                  <a:gd name="connsiteY0" fmla="*/ 516684 h 2026958"/>
                  <a:gd name="connsiteX1" fmla="*/ 1516537 w 1516537"/>
                  <a:gd name="connsiteY1" fmla="*/ 0 h 2026958"/>
                  <a:gd name="connsiteX2" fmla="*/ 494560 w 1516537"/>
                  <a:gd name="connsiteY2" fmla="*/ 104402 h 2026958"/>
                  <a:gd name="connsiteX3" fmla="*/ 330020 w 1516537"/>
                  <a:gd name="connsiteY3" fmla="*/ 131296 h 2026958"/>
                  <a:gd name="connsiteX4" fmla="*/ 36332 w 1516537"/>
                  <a:gd name="connsiteY4" fmla="*/ 228881 h 2026958"/>
                  <a:gd name="connsiteX5" fmla="*/ 163146 w 1516537"/>
                  <a:gd name="connsiteY5" fmla="*/ 2026958 h 2026958"/>
                  <a:gd name="connsiteX6" fmla="*/ 1488522 w 1516537"/>
                  <a:gd name="connsiteY6" fmla="*/ 1575640 h 2026958"/>
                  <a:gd name="connsiteX7" fmla="*/ 1500195 w 1516537"/>
                  <a:gd name="connsiteY7" fmla="*/ 719231 h 2026958"/>
                  <a:gd name="connsiteX8" fmla="*/ 1505424 w 1516537"/>
                  <a:gd name="connsiteY8" fmla="*/ 516684 h 2026958"/>
                  <a:gd name="connsiteX0" fmla="*/ 1505424 w 1516537"/>
                  <a:gd name="connsiteY0" fmla="*/ 516684 h 2026958"/>
                  <a:gd name="connsiteX1" fmla="*/ 1516537 w 1516537"/>
                  <a:gd name="connsiteY1" fmla="*/ 0 h 2026958"/>
                  <a:gd name="connsiteX2" fmla="*/ 494560 w 1516537"/>
                  <a:gd name="connsiteY2" fmla="*/ 104402 h 2026958"/>
                  <a:gd name="connsiteX3" fmla="*/ 330020 w 1516537"/>
                  <a:gd name="connsiteY3" fmla="*/ 131296 h 2026958"/>
                  <a:gd name="connsiteX4" fmla="*/ 36332 w 1516537"/>
                  <a:gd name="connsiteY4" fmla="*/ 228881 h 2026958"/>
                  <a:gd name="connsiteX5" fmla="*/ 163146 w 1516537"/>
                  <a:gd name="connsiteY5" fmla="*/ 2026958 h 2026958"/>
                  <a:gd name="connsiteX6" fmla="*/ 1488522 w 1516537"/>
                  <a:gd name="connsiteY6" fmla="*/ 1575640 h 2026958"/>
                  <a:gd name="connsiteX7" fmla="*/ 1500195 w 1516537"/>
                  <a:gd name="connsiteY7" fmla="*/ 719231 h 2026958"/>
                  <a:gd name="connsiteX8" fmla="*/ 1505424 w 1516537"/>
                  <a:gd name="connsiteY8" fmla="*/ 516684 h 2026958"/>
                  <a:gd name="connsiteX0" fmla="*/ 1509843 w 1520956"/>
                  <a:gd name="connsiteY0" fmla="*/ 516684 h 2034896"/>
                  <a:gd name="connsiteX1" fmla="*/ 1520956 w 1520956"/>
                  <a:gd name="connsiteY1" fmla="*/ 0 h 2034896"/>
                  <a:gd name="connsiteX2" fmla="*/ 498979 w 1520956"/>
                  <a:gd name="connsiteY2" fmla="*/ 104402 h 2034896"/>
                  <a:gd name="connsiteX3" fmla="*/ 334439 w 1520956"/>
                  <a:gd name="connsiteY3" fmla="*/ 131296 h 2034896"/>
                  <a:gd name="connsiteX4" fmla="*/ 40751 w 1520956"/>
                  <a:gd name="connsiteY4" fmla="*/ 228881 h 2034896"/>
                  <a:gd name="connsiteX5" fmla="*/ 135815 w 1520956"/>
                  <a:gd name="connsiteY5" fmla="*/ 2034896 h 2034896"/>
                  <a:gd name="connsiteX6" fmla="*/ 1492941 w 1520956"/>
                  <a:gd name="connsiteY6" fmla="*/ 1575640 h 2034896"/>
                  <a:gd name="connsiteX7" fmla="*/ 1504614 w 1520956"/>
                  <a:gd name="connsiteY7" fmla="*/ 719231 h 2034896"/>
                  <a:gd name="connsiteX8" fmla="*/ 1509843 w 1520956"/>
                  <a:gd name="connsiteY8" fmla="*/ 516684 h 2034896"/>
                  <a:gd name="connsiteX0" fmla="*/ 1504511 w 1515624"/>
                  <a:gd name="connsiteY0" fmla="*/ 516684 h 2035047"/>
                  <a:gd name="connsiteX1" fmla="*/ 1515624 w 1515624"/>
                  <a:gd name="connsiteY1" fmla="*/ 0 h 2035047"/>
                  <a:gd name="connsiteX2" fmla="*/ 493647 w 1515624"/>
                  <a:gd name="connsiteY2" fmla="*/ 104402 h 2035047"/>
                  <a:gd name="connsiteX3" fmla="*/ 329107 w 1515624"/>
                  <a:gd name="connsiteY3" fmla="*/ 131296 h 2035047"/>
                  <a:gd name="connsiteX4" fmla="*/ 35419 w 1515624"/>
                  <a:gd name="connsiteY4" fmla="*/ 228881 h 2035047"/>
                  <a:gd name="connsiteX5" fmla="*/ 130483 w 1515624"/>
                  <a:gd name="connsiteY5" fmla="*/ 2034896 h 2035047"/>
                  <a:gd name="connsiteX6" fmla="*/ 1487609 w 1515624"/>
                  <a:gd name="connsiteY6" fmla="*/ 1575640 h 2035047"/>
                  <a:gd name="connsiteX7" fmla="*/ 1499282 w 1515624"/>
                  <a:gd name="connsiteY7" fmla="*/ 719231 h 2035047"/>
                  <a:gd name="connsiteX8" fmla="*/ 1504511 w 1515624"/>
                  <a:gd name="connsiteY8" fmla="*/ 516684 h 2035047"/>
                  <a:gd name="connsiteX0" fmla="*/ 1514229 w 1525342"/>
                  <a:gd name="connsiteY0" fmla="*/ 516684 h 2035047"/>
                  <a:gd name="connsiteX1" fmla="*/ 1525342 w 1525342"/>
                  <a:gd name="connsiteY1" fmla="*/ 0 h 2035047"/>
                  <a:gd name="connsiteX2" fmla="*/ 503365 w 1525342"/>
                  <a:gd name="connsiteY2" fmla="*/ 104402 h 2035047"/>
                  <a:gd name="connsiteX3" fmla="*/ 338825 w 1525342"/>
                  <a:gd name="connsiteY3" fmla="*/ 131296 h 2035047"/>
                  <a:gd name="connsiteX4" fmla="*/ 45137 w 1525342"/>
                  <a:gd name="connsiteY4" fmla="*/ 228881 h 2035047"/>
                  <a:gd name="connsiteX5" fmla="*/ 76701 w 1525342"/>
                  <a:gd name="connsiteY5" fmla="*/ 2034896 h 2035047"/>
                  <a:gd name="connsiteX6" fmla="*/ 1497327 w 1525342"/>
                  <a:gd name="connsiteY6" fmla="*/ 1575640 h 2035047"/>
                  <a:gd name="connsiteX7" fmla="*/ 1509000 w 1525342"/>
                  <a:gd name="connsiteY7" fmla="*/ 719231 h 2035047"/>
                  <a:gd name="connsiteX8" fmla="*/ 1514229 w 1525342"/>
                  <a:gd name="connsiteY8" fmla="*/ 516684 h 2035047"/>
                  <a:gd name="connsiteX0" fmla="*/ 1514229 w 1525342"/>
                  <a:gd name="connsiteY0" fmla="*/ 516684 h 2035047"/>
                  <a:gd name="connsiteX1" fmla="*/ 1525342 w 1525342"/>
                  <a:gd name="connsiteY1" fmla="*/ 0 h 2035047"/>
                  <a:gd name="connsiteX2" fmla="*/ 503365 w 1525342"/>
                  <a:gd name="connsiteY2" fmla="*/ 104402 h 2035047"/>
                  <a:gd name="connsiteX3" fmla="*/ 338825 w 1525342"/>
                  <a:gd name="connsiteY3" fmla="*/ 131296 h 2035047"/>
                  <a:gd name="connsiteX4" fmla="*/ 45137 w 1525342"/>
                  <a:gd name="connsiteY4" fmla="*/ 228881 h 2035047"/>
                  <a:gd name="connsiteX5" fmla="*/ 76701 w 1525342"/>
                  <a:gd name="connsiteY5" fmla="*/ 2034896 h 2035047"/>
                  <a:gd name="connsiteX6" fmla="*/ 1497327 w 1525342"/>
                  <a:gd name="connsiteY6" fmla="*/ 1575640 h 2035047"/>
                  <a:gd name="connsiteX7" fmla="*/ 1509000 w 1525342"/>
                  <a:gd name="connsiteY7" fmla="*/ 719231 h 2035047"/>
                  <a:gd name="connsiteX8" fmla="*/ 1514229 w 1525342"/>
                  <a:gd name="connsiteY8" fmla="*/ 516684 h 2035047"/>
                  <a:gd name="connsiteX0" fmla="*/ 1525599 w 1536712"/>
                  <a:gd name="connsiteY0" fmla="*/ 516684 h 2034896"/>
                  <a:gd name="connsiteX1" fmla="*/ 1536712 w 1536712"/>
                  <a:gd name="connsiteY1" fmla="*/ 0 h 2034896"/>
                  <a:gd name="connsiteX2" fmla="*/ 514735 w 1536712"/>
                  <a:gd name="connsiteY2" fmla="*/ 104402 h 2034896"/>
                  <a:gd name="connsiteX3" fmla="*/ 350195 w 1536712"/>
                  <a:gd name="connsiteY3" fmla="*/ 131296 h 2034896"/>
                  <a:gd name="connsiteX4" fmla="*/ 56507 w 1536712"/>
                  <a:gd name="connsiteY4" fmla="*/ 228881 h 2034896"/>
                  <a:gd name="connsiteX5" fmla="*/ 88071 w 1536712"/>
                  <a:gd name="connsiteY5" fmla="*/ 2034896 h 2034896"/>
                  <a:gd name="connsiteX6" fmla="*/ 1508697 w 1536712"/>
                  <a:gd name="connsiteY6" fmla="*/ 1575640 h 2034896"/>
                  <a:gd name="connsiteX7" fmla="*/ 1520370 w 1536712"/>
                  <a:gd name="connsiteY7" fmla="*/ 719231 h 2034896"/>
                  <a:gd name="connsiteX8" fmla="*/ 1525599 w 1536712"/>
                  <a:gd name="connsiteY8" fmla="*/ 516684 h 2034896"/>
                  <a:gd name="connsiteX0" fmla="*/ 1525599 w 1536712"/>
                  <a:gd name="connsiteY0" fmla="*/ 516684 h 2034896"/>
                  <a:gd name="connsiteX1" fmla="*/ 1536712 w 1536712"/>
                  <a:gd name="connsiteY1" fmla="*/ 0 h 2034896"/>
                  <a:gd name="connsiteX2" fmla="*/ 514735 w 1536712"/>
                  <a:gd name="connsiteY2" fmla="*/ 104402 h 2034896"/>
                  <a:gd name="connsiteX3" fmla="*/ 350195 w 1536712"/>
                  <a:gd name="connsiteY3" fmla="*/ 131296 h 2034896"/>
                  <a:gd name="connsiteX4" fmla="*/ 56507 w 1536712"/>
                  <a:gd name="connsiteY4" fmla="*/ 228881 h 2034896"/>
                  <a:gd name="connsiteX5" fmla="*/ 88071 w 1536712"/>
                  <a:gd name="connsiteY5" fmla="*/ 2034896 h 2034896"/>
                  <a:gd name="connsiteX6" fmla="*/ 1508697 w 1536712"/>
                  <a:gd name="connsiteY6" fmla="*/ 1575640 h 2034896"/>
                  <a:gd name="connsiteX7" fmla="*/ 1520370 w 1536712"/>
                  <a:gd name="connsiteY7" fmla="*/ 719231 h 2034896"/>
                  <a:gd name="connsiteX8" fmla="*/ 1525599 w 1536712"/>
                  <a:gd name="connsiteY8" fmla="*/ 516684 h 2034896"/>
                  <a:gd name="connsiteX0" fmla="*/ 1525599 w 1536712"/>
                  <a:gd name="connsiteY0" fmla="*/ 516684 h 2039537"/>
                  <a:gd name="connsiteX1" fmla="*/ 1536712 w 1536712"/>
                  <a:gd name="connsiteY1" fmla="*/ 0 h 2039537"/>
                  <a:gd name="connsiteX2" fmla="*/ 514735 w 1536712"/>
                  <a:gd name="connsiteY2" fmla="*/ 104402 h 2039537"/>
                  <a:gd name="connsiteX3" fmla="*/ 350195 w 1536712"/>
                  <a:gd name="connsiteY3" fmla="*/ 131296 h 2039537"/>
                  <a:gd name="connsiteX4" fmla="*/ 56507 w 1536712"/>
                  <a:gd name="connsiteY4" fmla="*/ 228881 h 2039537"/>
                  <a:gd name="connsiteX5" fmla="*/ 88071 w 1536712"/>
                  <a:gd name="connsiteY5" fmla="*/ 2034896 h 2039537"/>
                  <a:gd name="connsiteX6" fmla="*/ 1508697 w 1536712"/>
                  <a:gd name="connsiteY6" fmla="*/ 1575640 h 2039537"/>
                  <a:gd name="connsiteX7" fmla="*/ 1520370 w 1536712"/>
                  <a:gd name="connsiteY7" fmla="*/ 719231 h 2039537"/>
                  <a:gd name="connsiteX8" fmla="*/ 1525599 w 1536712"/>
                  <a:gd name="connsiteY8" fmla="*/ 516684 h 2039537"/>
                  <a:gd name="connsiteX0" fmla="*/ 1517858 w 1528971"/>
                  <a:gd name="connsiteY0" fmla="*/ 516684 h 2039537"/>
                  <a:gd name="connsiteX1" fmla="*/ 1528971 w 1528971"/>
                  <a:gd name="connsiteY1" fmla="*/ 0 h 2039537"/>
                  <a:gd name="connsiteX2" fmla="*/ 506994 w 1528971"/>
                  <a:gd name="connsiteY2" fmla="*/ 104402 h 2039537"/>
                  <a:gd name="connsiteX3" fmla="*/ 342454 w 1528971"/>
                  <a:gd name="connsiteY3" fmla="*/ 131296 h 2039537"/>
                  <a:gd name="connsiteX4" fmla="*/ 48766 w 1528971"/>
                  <a:gd name="connsiteY4" fmla="*/ 228881 h 2039537"/>
                  <a:gd name="connsiteX5" fmla="*/ 80330 w 1528971"/>
                  <a:gd name="connsiteY5" fmla="*/ 2034896 h 2039537"/>
                  <a:gd name="connsiteX6" fmla="*/ 1500956 w 1528971"/>
                  <a:gd name="connsiteY6" fmla="*/ 1575640 h 2039537"/>
                  <a:gd name="connsiteX7" fmla="*/ 1512629 w 1528971"/>
                  <a:gd name="connsiteY7" fmla="*/ 719231 h 2039537"/>
                  <a:gd name="connsiteX8" fmla="*/ 1517858 w 1528971"/>
                  <a:gd name="connsiteY8" fmla="*/ 516684 h 2039537"/>
                  <a:gd name="connsiteX0" fmla="*/ 1517858 w 1528971"/>
                  <a:gd name="connsiteY0" fmla="*/ 516684 h 2039537"/>
                  <a:gd name="connsiteX1" fmla="*/ 1528971 w 1528971"/>
                  <a:gd name="connsiteY1" fmla="*/ 0 h 2039537"/>
                  <a:gd name="connsiteX2" fmla="*/ 506994 w 1528971"/>
                  <a:gd name="connsiteY2" fmla="*/ 104402 h 2039537"/>
                  <a:gd name="connsiteX3" fmla="*/ 342454 w 1528971"/>
                  <a:gd name="connsiteY3" fmla="*/ 131296 h 2039537"/>
                  <a:gd name="connsiteX4" fmla="*/ 48766 w 1528971"/>
                  <a:gd name="connsiteY4" fmla="*/ 228881 h 2039537"/>
                  <a:gd name="connsiteX5" fmla="*/ 80330 w 1528971"/>
                  <a:gd name="connsiteY5" fmla="*/ 2034896 h 2039537"/>
                  <a:gd name="connsiteX6" fmla="*/ 1500956 w 1528971"/>
                  <a:gd name="connsiteY6" fmla="*/ 1575640 h 2039537"/>
                  <a:gd name="connsiteX7" fmla="*/ 1512629 w 1528971"/>
                  <a:gd name="connsiteY7" fmla="*/ 719231 h 2039537"/>
                  <a:gd name="connsiteX8" fmla="*/ 1517858 w 1528971"/>
                  <a:gd name="connsiteY8" fmla="*/ 516684 h 2039537"/>
                  <a:gd name="connsiteX0" fmla="*/ 1517858 w 1528971"/>
                  <a:gd name="connsiteY0" fmla="*/ 516684 h 2039537"/>
                  <a:gd name="connsiteX1" fmla="*/ 1528971 w 1528971"/>
                  <a:gd name="connsiteY1" fmla="*/ 0 h 2039537"/>
                  <a:gd name="connsiteX2" fmla="*/ 506994 w 1528971"/>
                  <a:gd name="connsiteY2" fmla="*/ 104402 h 2039537"/>
                  <a:gd name="connsiteX3" fmla="*/ 342454 w 1528971"/>
                  <a:gd name="connsiteY3" fmla="*/ 131296 h 2039537"/>
                  <a:gd name="connsiteX4" fmla="*/ 48766 w 1528971"/>
                  <a:gd name="connsiteY4" fmla="*/ 228881 h 2039537"/>
                  <a:gd name="connsiteX5" fmla="*/ 80330 w 1528971"/>
                  <a:gd name="connsiteY5" fmla="*/ 2034896 h 2039537"/>
                  <a:gd name="connsiteX6" fmla="*/ 1500956 w 1528971"/>
                  <a:gd name="connsiteY6" fmla="*/ 1575640 h 2039537"/>
                  <a:gd name="connsiteX7" fmla="*/ 1512629 w 1528971"/>
                  <a:gd name="connsiteY7" fmla="*/ 719231 h 2039537"/>
                  <a:gd name="connsiteX8" fmla="*/ 1517858 w 1528971"/>
                  <a:gd name="connsiteY8" fmla="*/ 516684 h 2039537"/>
                  <a:gd name="connsiteX0" fmla="*/ 1517858 w 1528971"/>
                  <a:gd name="connsiteY0" fmla="*/ 516684 h 2039537"/>
                  <a:gd name="connsiteX1" fmla="*/ 1528971 w 1528971"/>
                  <a:gd name="connsiteY1" fmla="*/ 0 h 2039537"/>
                  <a:gd name="connsiteX2" fmla="*/ 506994 w 1528971"/>
                  <a:gd name="connsiteY2" fmla="*/ 104402 h 2039537"/>
                  <a:gd name="connsiteX3" fmla="*/ 342454 w 1528971"/>
                  <a:gd name="connsiteY3" fmla="*/ 131296 h 2039537"/>
                  <a:gd name="connsiteX4" fmla="*/ 48766 w 1528971"/>
                  <a:gd name="connsiteY4" fmla="*/ 228881 h 2039537"/>
                  <a:gd name="connsiteX5" fmla="*/ 80330 w 1528971"/>
                  <a:gd name="connsiteY5" fmla="*/ 2034896 h 2039537"/>
                  <a:gd name="connsiteX6" fmla="*/ 1500956 w 1528971"/>
                  <a:gd name="connsiteY6" fmla="*/ 1575640 h 2039537"/>
                  <a:gd name="connsiteX7" fmla="*/ 1512629 w 1528971"/>
                  <a:gd name="connsiteY7" fmla="*/ 719231 h 2039537"/>
                  <a:gd name="connsiteX8" fmla="*/ 1517858 w 1528971"/>
                  <a:gd name="connsiteY8" fmla="*/ 516684 h 2039537"/>
                  <a:gd name="connsiteX0" fmla="*/ 1517858 w 1528971"/>
                  <a:gd name="connsiteY0" fmla="*/ 516684 h 2039537"/>
                  <a:gd name="connsiteX1" fmla="*/ 1528971 w 1528971"/>
                  <a:gd name="connsiteY1" fmla="*/ 0 h 2039537"/>
                  <a:gd name="connsiteX2" fmla="*/ 506994 w 1528971"/>
                  <a:gd name="connsiteY2" fmla="*/ 104402 h 2039537"/>
                  <a:gd name="connsiteX3" fmla="*/ 342454 w 1528971"/>
                  <a:gd name="connsiteY3" fmla="*/ 131296 h 2039537"/>
                  <a:gd name="connsiteX4" fmla="*/ 48766 w 1528971"/>
                  <a:gd name="connsiteY4" fmla="*/ 228881 h 2039537"/>
                  <a:gd name="connsiteX5" fmla="*/ 80330 w 1528971"/>
                  <a:gd name="connsiteY5" fmla="*/ 2034896 h 2039537"/>
                  <a:gd name="connsiteX6" fmla="*/ 1500956 w 1528971"/>
                  <a:gd name="connsiteY6" fmla="*/ 1575640 h 2039537"/>
                  <a:gd name="connsiteX7" fmla="*/ 1512629 w 1528971"/>
                  <a:gd name="connsiteY7" fmla="*/ 719231 h 2039537"/>
                  <a:gd name="connsiteX8" fmla="*/ 1517858 w 1528971"/>
                  <a:gd name="connsiteY8" fmla="*/ 516684 h 2039537"/>
                  <a:gd name="connsiteX0" fmla="*/ 1517858 w 1528971"/>
                  <a:gd name="connsiteY0" fmla="*/ 516684 h 2039537"/>
                  <a:gd name="connsiteX1" fmla="*/ 1528971 w 1528971"/>
                  <a:gd name="connsiteY1" fmla="*/ 0 h 2039537"/>
                  <a:gd name="connsiteX2" fmla="*/ 994357 w 1528971"/>
                  <a:gd name="connsiteY2" fmla="*/ 31377 h 2039537"/>
                  <a:gd name="connsiteX3" fmla="*/ 342454 w 1528971"/>
                  <a:gd name="connsiteY3" fmla="*/ 131296 h 2039537"/>
                  <a:gd name="connsiteX4" fmla="*/ 48766 w 1528971"/>
                  <a:gd name="connsiteY4" fmla="*/ 228881 h 2039537"/>
                  <a:gd name="connsiteX5" fmla="*/ 80330 w 1528971"/>
                  <a:gd name="connsiteY5" fmla="*/ 2034896 h 2039537"/>
                  <a:gd name="connsiteX6" fmla="*/ 1500956 w 1528971"/>
                  <a:gd name="connsiteY6" fmla="*/ 1575640 h 2039537"/>
                  <a:gd name="connsiteX7" fmla="*/ 1512629 w 1528971"/>
                  <a:gd name="connsiteY7" fmla="*/ 719231 h 2039537"/>
                  <a:gd name="connsiteX8" fmla="*/ 1517858 w 1528971"/>
                  <a:gd name="connsiteY8" fmla="*/ 516684 h 2039537"/>
                  <a:gd name="connsiteX0" fmla="*/ 1517858 w 1528971"/>
                  <a:gd name="connsiteY0" fmla="*/ 516684 h 2039537"/>
                  <a:gd name="connsiteX1" fmla="*/ 1528971 w 1528971"/>
                  <a:gd name="connsiteY1" fmla="*/ 0 h 2039537"/>
                  <a:gd name="connsiteX2" fmla="*/ 994357 w 1528971"/>
                  <a:gd name="connsiteY2" fmla="*/ 31377 h 2039537"/>
                  <a:gd name="connsiteX3" fmla="*/ 772667 w 1528971"/>
                  <a:gd name="connsiteY3" fmla="*/ 56684 h 2039537"/>
                  <a:gd name="connsiteX4" fmla="*/ 48766 w 1528971"/>
                  <a:gd name="connsiteY4" fmla="*/ 228881 h 2039537"/>
                  <a:gd name="connsiteX5" fmla="*/ 80330 w 1528971"/>
                  <a:gd name="connsiteY5" fmla="*/ 2034896 h 2039537"/>
                  <a:gd name="connsiteX6" fmla="*/ 1500956 w 1528971"/>
                  <a:gd name="connsiteY6" fmla="*/ 1575640 h 2039537"/>
                  <a:gd name="connsiteX7" fmla="*/ 1512629 w 1528971"/>
                  <a:gd name="connsiteY7" fmla="*/ 719231 h 2039537"/>
                  <a:gd name="connsiteX8" fmla="*/ 1517858 w 1528971"/>
                  <a:gd name="connsiteY8" fmla="*/ 516684 h 2039537"/>
                  <a:gd name="connsiteX0" fmla="*/ 1517858 w 1528971"/>
                  <a:gd name="connsiteY0" fmla="*/ 516684 h 2039537"/>
                  <a:gd name="connsiteX1" fmla="*/ 1528971 w 1528971"/>
                  <a:gd name="connsiteY1" fmla="*/ 0 h 2039537"/>
                  <a:gd name="connsiteX2" fmla="*/ 994357 w 1528971"/>
                  <a:gd name="connsiteY2" fmla="*/ 31377 h 2039537"/>
                  <a:gd name="connsiteX3" fmla="*/ 772667 w 1528971"/>
                  <a:gd name="connsiteY3" fmla="*/ 56684 h 2039537"/>
                  <a:gd name="connsiteX4" fmla="*/ 48766 w 1528971"/>
                  <a:gd name="connsiteY4" fmla="*/ 228881 h 2039537"/>
                  <a:gd name="connsiteX5" fmla="*/ 80330 w 1528971"/>
                  <a:gd name="connsiteY5" fmla="*/ 2034896 h 2039537"/>
                  <a:gd name="connsiteX6" fmla="*/ 1500956 w 1528971"/>
                  <a:gd name="connsiteY6" fmla="*/ 1575640 h 2039537"/>
                  <a:gd name="connsiteX7" fmla="*/ 1512629 w 1528971"/>
                  <a:gd name="connsiteY7" fmla="*/ 719231 h 2039537"/>
                  <a:gd name="connsiteX8" fmla="*/ 1517858 w 1528971"/>
                  <a:gd name="connsiteY8" fmla="*/ 516684 h 2039537"/>
                  <a:gd name="connsiteX0" fmla="*/ 1517858 w 1528971"/>
                  <a:gd name="connsiteY0" fmla="*/ 516684 h 2039537"/>
                  <a:gd name="connsiteX1" fmla="*/ 1528971 w 1528971"/>
                  <a:gd name="connsiteY1" fmla="*/ 0 h 2039537"/>
                  <a:gd name="connsiteX2" fmla="*/ 994357 w 1528971"/>
                  <a:gd name="connsiteY2" fmla="*/ 31377 h 2039537"/>
                  <a:gd name="connsiteX3" fmla="*/ 772667 w 1528971"/>
                  <a:gd name="connsiteY3" fmla="*/ 56684 h 2039537"/>
                  <a:gd name="connsiteX4" fmla="*/ 48766 w 1528971"/>
                  <a:gd name="connsiteY4" fmla="*/ 228881 h 2039537"/>
                  <a:gd name="connsiteX5" fmla="*/ 80330 w 1528971"/>
                  <a:gd name="connsiteY5" fmla="*/ 2034896 h 2039537"/>
                  <a:gd name="connsiteX6" fmla="*/ 1500956 w 1528971"/>
                  <a:gd name="connsiteY6" fmla="*/ 1575640 h 2039537"/>
                  <a:gd name="connsiteX7" fmla="*/ 1512629 w 1528971"/>
                  <a:gd name="connsiteY7" fmla="*/ 719231 h 2039537"/>
                  <a:gd name="connsiteX8" fmla="*/ 1517858 w 1528971"/>
                  <a:gd name="connsiteY8" fmla="*/ 516684 h 2039537"/>
                  <a:gd name="connsiteX0" fmla="*/ 1517858 w 1536909"/>
                  <a:gd name="connsiteY0" fmla="*/ 521447 h 2044300"/>
                  <a:gd name="connsiteX1" fmla="*/ 1536909 w 1536909"/>
                  <a:gd name="connsiteY1" fmla="*/ 0 h 2044300"/>
                  <a:gd name="connsiteX2" fmla="*/ 994357 w 1536909"/>
                  <a:gd name="connsiteY2" fmla="*/ 36140 h 2044300"/>
                  <a:gd name="connsiteX3" fmla="*/ 772667 w 1536909"/>
                  <a:gd name="connsiteY3" fmla="*/ 61447 h 2044300"/>
                  <a:gd name="connsiteX4" fmla="*/ 48766 w 1536909"/>
                  <a:gd name="connsiteY4" fmla="*/ 233644 h 2044300"/>
                  <a:gd name="connsiteX5" fmla="*/ 80330 w 1536909"/>
                  <a:gd name="connsiteY5" fmla="*/ 2039659 h 2044300"/>
                  <a:gd name="connsiteX6" fmla="*/ 1500956 w 1536909"/>
                  <a:gd name="connsiteY6" fmla="*/ 1580403 h 2044300"/>
                  <a:gd name="connsiteX7" fmla="*/ 1512629 w 1536909"/>
                  <a:gd name="connsiteY7" fmla="*/ 723994 h 2044300"/>
                  <a:gd name="connsiteX8" fmla="*/ 1517858 w 1536909"/>
                  <a:gd name="connsiteY8" fmla="*/ 521447 h 2044300"/>
                  <a:gd name="connsiteX0" fmla="*/ 1517858 w 1536909"/>
                  <a:gd name="connsiteY0" fmla="*/ 521447 h 2044300"/>
                  <a:gd name="connsiteX1" fmla="*/ 1536909 w 1536909"/>
                  <a:gd name="connsiteY1" fmla="*/ 0 h 2044300"/>
                  <a:gd name="connsiteX2" fmla="*/ 994357 w 1536909"/>
                  <a:gd name="connsiteY2" fmla="*/ 36140 h 2044300"/>
                  <a:gd name="connsiteX3" fmla="*/ 772667 w 1536909"/>
                  <a:gd name="connsiteY3" fmla="*/ 61447 h 2044300"/>
                  <a:gd name="connsiteX4" fmla="*/ 48766 w 1536909"/>
                  <a:gd name="connsiteY4" fmla="*/ 233644 h 2044300"/>
                  <a:gd name="connsiteX5" fmla="*/ 80330 w 1536909"/>
                  <a:gd name="connsiteY5" fmla="*/ 2039659 h 2044300"/>
                  <a:gd name="connsiteX6" fmla="*/ 1500956 w 1536909"/>
                  <a:gd name="connsiteY6" fmla="*/ 1580403 h 2044300"/>
                  <a:gd name="connsiteX7" fmla="*/ 1512629 w 1536909"/>
                  <a:gd name="connsiteY7" fmla="*/ 723994 h 2044300"/>
                  <a:gd name="connsiteX8" fmla="*/ 1517858 w 1536909"/>
                  <a:gd name="connsiteY8" fmla="*/ 521447 h 2044300"/>
                  <a:gd name="connsiteX0" fmla="*/ 1517858 w 1538186"/>
                  <a:gd name="connsiteY0" fmla="*/ 521447 h 2044300"/>
                  <a:gd name="connsiteX1" fmla="*/ 1536909 w 1538186"/>
                  <a:gd name="connsiteY1" fmla="*/ 0 h 2044300"/>
                  <a:gd name="connsiteX2" fmla="*/ 994357 w 1538186"/>
                  <a:gd name="connsiteY2" fmla="*/ 36140 h 2044300"/>
                  <a:gd name="connsiteX3" fmla="*/ 772667 w 1538186"/>
                  <a:gd name="connsiteY3" fmla="*/ 61447 h 2044300"/>
                  <a:gd name="connsiteX4" fmla="*/ 48766 w 1538186"/>
                  <a:gd name="connsiteY4" fmla="*/ 233644 h 2044300"/>
                  <a:gd name="connsiteX5" fmla="*/ 80330 w 1538186"/>
                  <a:gd name="connsiteY5" fmla="*/ 2039659 h 2044300"/>
                  <a:gd name="connsiteX6" fmla="*/ 1500956 w 1538186"/>
                  <a:gd name="connsiteY6" fmla="*/ 1580403 h 2044300"/>
                  <a:gd name="connsiteX7" fmla="*/ 1512629 w 1538186"/>
                  <a:gd name="connsiteY7" fmla="*/ 723994 h 2044300"/>
                  <a:gd name="connsiteX8" fmla="*/ 1517858 w 1538186"/>
                  <a:gd name="connsiteY8" fmla="*/ 521447 h 2044300"/>
                  <a:gd name="connsiteX0" fmla="*/ 1512629 w 1570923"/>
                  <a:gd name="connsiteY0" fmla="*/ 723994 h 2044300"/>
                  <a:gd name="connsiteX1" fmla="*/ 1536909 w 1570923"/>
                  <a:gd name="connsiteY1" fmla="*/ 0 h 2044300"/>
                  <a:gd name="connsiteX2" fmla="*/ 994357 w 1570923"/>
                  <a:gd name="connsiteY2" fmla="*/ 36140 h 2044300"/>
                  <a:gd name="connsiteX3" fmla="*/ 772667 w 1570923"/>
                  <a:gd name="connsiteY3" fmla="*/ 61447 h 2044300"/>
                  <a:gd name="connsiteX4" fmla="*/ 48766 w 1570923"/>
                  <a:gd name="connsiteY4" fmla="*/ 233644 h 2044300"/>
                  <a:gd name="connsiteX5" fmla="*/ 80330 w 1570923"/>
                  <a:gd name="connsiteY5" fmla="*/ 2039659 h 2044300"/>
                  <a:gd name="connsiteX6" fmla="*/ 1500956 w 1570923"/>
                  <a:gd name="connsiteY6" fmla="*/ 1580403 h 2044300"/>
                  <a:gd name="connsiteX7" fmla="*/ 1512629 w 1570923"/>
                  <a:gd name="connsiteY7" fmla="*/ 723994 h 2044300"/>
                  <a:gd name="connsiteX0" fmla="*/ 1500956 w 1643667"/>
                  <a:gd name="connsiteY0" fmla="*/ 1580403 h 2044300"/>
                  <a:gd name="connsiteX1" fmla="*/ 1536909 w 1643667"/>
                  <a:gd name="connsiteY1" fmla="*/ 0 h 2044300"/>
                  <a:gd name="connsiteX2" fmla="*/ 994357 w 1643667"/>
                  <a:gd name="connsiteY2" fmla="*/ 36140 h 2044300"/>
                  <a:gd name="connsiteX3" fmla="*/ 772667 w 1643667"/>
                  <a:gd name="connsiteY3" fmla="*/ 61447 h 2044300"/>
                  <a:gd name="connsiteX4" fmla="*/ 48766 w 1643667"/>
                  <a:gd name="connsiteY4" fmla="*/ 233644 h 2044300"/>
                  <a:gd name="connsiteX5" fmla="*/ 80330 w 1643667"/>
                  <a:gd name="connsiteY5" fmla="*/ 2039659 h 2044300"/>
                  <a:gd name="connsiteX6" fmla="*/ 1500956 w 1643667"/>
                  <a:gd name="connsiteY6" fmla="*/ 1580403 h 2044300"/>
                  <a:gd name="connsiteX0" fmla="*/ 1500956 w 1615489"/>
                  <a:gd name="connsiteY0" fmla="*/ 1580403 h 2044300"/>
                  <a:gd name="connsiteX1" fmla="*/ 1536909 w 1615489"/>
                  <a:gd name="connsiteY1" fmla="*/ 0 h 2044300"/>
                  <a:gd name="connsiteX2" fmla="*/ 994357 w 1615489"/>
                  <a:gd name="connsiteY2" fmla="*/ 36140 h 2044300"/>
                  <a:gd name="connsiteX3" fmla="*/ 772667 w 1615489"/>
                  <a:gd name="connsiteY3" fmla="*/ 61447 h 2044300"/>
                  <a:gd name="connsiteX4" fmla="*/ 48766 w 1615489"/>
                  <a:gd name="connsiteY4" fmla="*/ 233644 h 2044300"/>
                  <a:gd name="connsiteX5" fmla="*/ 80330 w 1615489"/>
                  <a:gd name="connsiteY5" fmla="*/ 2039659 h 2044300"/>
                  <a:gd name="connsiteX6" fmla="*/ 1500956 w 1615489"/>
                  <a:gd name="connsiteY6" fmla="*/ 1580403 h 2044300"/>
                  <a:gd name="connsiteX0" fmla="*/ 1500956 w 1543312"/>
                  <a:gd name="connsiteY0" fmla="*/ 1580403 h 2044300"/>
                  <a:gd name="connsiteX1" fmla="*/ 1536909 w 1543312"/>
                  <a:gd name="connsiteY1" fmla="*/ 0 h 2044300"/>
                  <a:gd name="connsiteX2" fmla="*/ 994357 w 1543312"/>
                  <a:gd name="connsiteY2" fmla="*/ 36140 h 2044300"/>
                  <a:gd name="connsiteX3" fmla="*/ 772667 w 1543312"/>
                  <a:gd name="connsiteY3" fmla="*/ 61447 h 2044300"/>
                  <a:gd name="connsiteX4" fmla="*/ 48766 w 1543312"/>
                  <a:gd name="connsiteY4" fmla="*/ 233644 h 2044300"/>
                  <a:gd name="connsiteX5" fmla="*/ 80330 w 1543312"/>
                  <a:gd name="connsiteY5" fmla="*/ 2039659 h 2044300"/>
                  <a:gd name="connsiteX6" fmla="*/ 1500956 w 1543312"/>
                  <a:gd name="connsiteY6" fmla="*/ 1580403 h 2044300"/>
                  <a:gd name="connsiteX0" fmla="*/ 1500956 w 1536909"/>
                  <a:gd name="connsiteY0" fmla="*/ 1580403 h 2044300"/>
                  <a:gd name="connsiteX1" fmla="*/ 1536909 w 1536909"/>
                  <a:gd name="connsiteY1" fmla="*/ 0 h 2044300"/>
                  <a:gd name="connsiteX2" fmla="*/ 994357 w 1536909"/>
                  <a:gd name="connsiteY2" fmla="*/ 36140 h 2044300"/>
                  <a:gd name="connsiteX3" fmla="*/ 772667 w 1536909"/>
                  <a:gd name="connsiteY3" fmla="*/ 61447 h 2044300"/>
                  <a:gd name="connsiteX4" fmla="*/ 48766 w 1536909"/>
                  <a:gd name="connsiteY4" fmla="*/ 233644 h 2044300"/>
                  <a:gd name="connsiteX5" fmla="*/ 80330 w 1536909"/>
                  <a:gd name="connsiteY5" fmla="*/ 2039659 h 2044300"/>
                  <a:gd name="connsiteX6" fmla="*/ 1500956 w 1536909"/>
                  <a:gd name="connsiteY6" fmla="*/ 1580403 h 2044300"/>
                  <a:gd name="connsiteX0" fmla="*/ 1496360 w 1532313"/>
                  <a:gd name="connsiteY0" fmla="*/ 1580403 h 2036462"/>
                  <a:gd name="connsiteX1" fmla="*/ 1532313 w 1532313"/>
                  <a:gd name="connsiteY1" fmla="*/ 0 h 2036462"/>
                  <a:gd name="connsiteX2" fmla="*/ 989761 w 1532313"/>
                  <a:gd name="connsiteY2" fmla="*/ 36140 h 2036462"/>
                  <a:gd name="connsiteX3" fmla="*/ 768071 w 1532313"/>
                  <a:gd name="connsiteY3" fmla="*/ 61447 h 2036462"/>
                  <a:gd name="connsiteX4" fmla="*/ 44170 w 1532313"/>
                  <a:gd name="connsiteY4" fmla="*/ 233644 h 2036462"/>
                  <a:gd name="connsiteX5" fmla="*/ 93196 w 1532313"/>
                  <a:gd name="connsiteY5" fmla="*/ 2031721 h 2036462"/>
                  <a:gd name="connsiteX6" fmla="*/ 1496360 w 1532313"/>
                  <a:gd name="connsiteY6" fmla="*/ 1580403 h 2036462"/>
                  <a:gd name="connsiteX0" fmla="*/ 1501339 w 1537292"/>
                  <a:gd name="connsiteY0" fmla="*/ 1580403 h 2036462"/>
                  <a:gd name="connsiteX1" fmla="*/ 1537292 w 1537292"/>
                  <a:gd name="connsiteY1" fmla="*/ 0 h 2036462"/>
                  <a:gd name="connsiteX2" fmla="*/ 994740 w 1537292"/>
                  <a:gd name="connsiteY2" fmla="*/ 36140 h 2036462"/>
                  <a:gd name="connsiteX3" fmla="*/ 773050 w 1537292"/>
                  <a:gd name="connsiteY3" fmla="*/ 61447 h 2036462"/>
                  <a:gd name="connsiteX4" fmla="*/ 49149 w 1537292"/>
                  <a:gd name="connsiteY4" fmla="*/ 233644 h 2036462"/>
                  <a:gd name="connsiteX5" fmla="*/ 98175 w 1537292"/>
                  <a:gd name="connsiteY5" fmla="*/ 2031721 h 2036462"/>
                  <a:gd name="connsiteX6" fmla="*/ 1501339 w 1537292"/>
                  <a:gd name="connsiteY6" fmla="*/ 1580403 h 2036462"/>
                  <a:gd name="connsiteX0" fmla="*/ 1489888 w 1525841"/>
                  <a:gd name="connsiteY0" fmla="*/ 1580403 h 2036462"/>
                  <a:gd name="connsiteX1" fmla="*/ 1525841 w 1525841"/>
                  <a:gd name="connsiteY1" fmla="*/ 0 h 2036462"/>
                  <a:gd name="connsiteX2" fmla="*/ 983289 w 1525841"/>
                  <a:gd name="connsiteY2" fmla="*/ 36140 h 2036462"/>
                  <a:gd name="connsiteX3" fmla="*/ 761599 w 1525841"/>
                  <a:gd name="connsiteY3" fmla="*/ 61447 h 2036462"/>
                  <a:gd name="connsiteX4" fmla="*/ 37698 w 1525841"/>
                  <a:gd name="connsiteY4" fmla="*/ 233644 h 2036462"/>
                  <a:gd name="connsiteX5" fmla="*/ 86724 w 1525841"/>
                  <a:gd name="connsiteY5" fmla="*/ 2031721 h 2036462"/>
                  <a:gd name="connsiteX6" fmla="*/ 1489888 w 1525841"/>
                  <a:gd name="connsiteY6" fmla="*/ 1580403 h 2036462"/>
                  <a:gd name="connsiteX0" fmla="*/ 1493746 w 1529699"/>
                  <a:gd name="connsiteY0" fmla="*/ 1580403 h 2002032"/>
                  <a:gd name="connsiteX1" fmla="*/ 1529699 w 1529699"/>
                  <a:gd name="connsiteY1" fmla="*/ 0 h 2002032"/>
                  <a:gd name="connsiteX2" fmla="*/ 987147 w 1529699"/>
                  <a:gd name="connsiteY2" fmla="*/ 36140 h 2002032"/>
                  <a:gd name="connsiteX3" fmla="*/ 765457 w 1529699"/>
                  <a:gd name="connsiteY3" fmla="*/ 61447 h 2002032"/>
                  <a:gd name="connsiteX4" fmla="*/ 41556 w 1529699"/>
                  <a:gd name="connsiteY4" fmla="*/ 233644 h 2002032"/>
                  <a:gd name="connsiteX5" fmla="*/ 71532 w 1529699"/>
                  <a:gd name="connsiteY5" fmla="*/ 1996796 h 2002032"/>
                  <a:gd name="connsiteX6" fmla="*/ 1493746 w 1529699"/>
                  <a:gd name="connsiteY6" fmla="*/ 1580403 h 2002032"/>
                  <a:gd name="connsiteX0" fmla="*/ 1496662 w 1532615"/>
                  <a:gd name="connsiteY0" fmla="*/ 1580403 h 2002032"/>
                  <a:gd name="connsiteX1" fmla="*/ 1532615 w 1532615"/>
                  <a:gd name="connsiteY1" fmla="*/ 0 h 2002032"/>
                  <a:gd name="connsiteX2" fmla="*/ 990063 w 1532615"/>
                  <a:gd name="connsiteY2" fmla="*/ 36140 h 2002032"/>
                  <a:gd name="connsiteX3" fmla="*/ 768373 w 1532615"/>
                  <a:gd name="connsiteY3" fmla="*/ 61447 h 2002032"/>
                  <a:gd name="connsiteX4" fmla="*/ 44472 w 1532615"/>
                  <a:gd name="connsiteY4" fmla="*/ 233644 h 2002032"/>
                  <a:gd name="connsiteX5" fmla="*/ 74448 w 1532615"/>
                  <a:gd name="connsiteY5" fmla="*/ 1996796 h 2002032"/>
                  <a:gd name="connsiteX6" fmla="*/ 1496662 w 1532615"/>
                  <a:gd name="connsiteY6" fmla="*/ 1580403 h 2002032"/>
                  <a:gd name="connsiteX0" fmla="*/ 1496662 w 1532615"/>
                  <a:gd name="connsiteY0" fmla="*/ 1580403 h 2026858"/>
                  <a:gd name="connsiteX1" fmla="*/ 1532615 w 1532615"/>
                  <a:gd name="connsiteY1" fmla="*/ 0 h 2026858"/>
                  <a:gd name="connsiteX2" fmla="*/ 990063 w 1532615"/>
                  <a:gd name="connsiteY2" fmla="*/ 36140 h 2026858"/>
                  <a:gd name="connsiteX3" fmla="*/ 768373 w 1532615"/>
                  <a:gd name="connsiteY3" fmla="*/ 61447 h 2026858"/>
                  <a:gd name="connsiteX4" fmla="*/ 44472 w 1532615"/>
                  <a:gd name="connsiteY4" fmla="*/ 233644 h 2026858"/>
                  <a:gd name="connsiteX5" fmla="*/ 74448 w 1532615"/>
                  <a:gd name="connsiteY5" fmla="*/ 1996796 h 2026858"/>
                  <a:gd name="connsiteX6" fmla="*/ 1496662 w 1532615"/>
                  <a:gd name="connsiteY6" fmla="*/ 1580403 h 2026858"/>
                  <a:gd name="connsiteX0" fmla="*/ 1496662 w 1532615"/>
                  <a:gd name="connsiteY0" fmla="*/ 1580403 h 2026858"/>
                  <a:gd name="connsiteX1" fmla="*/ 1532615 w 1532615"/>
                  <a:gd name="connsiteY1" fmla="*/ 0 h 2026858"/>
                  <a:gd name="connsiteX2" fmla="*/ 990063 w 1532615"/>
                  <a:gd name="connsiteY2" fmla="*/ 36140 h 2026858"/>
                  <a:gd name="connsiteX3" fmla="*/ 768373 w 1532615"/>
                  <a:gd name="connsiteY3" fmla="*/ 61447 h 2026858"/>
                  <a:gd name="connsiteX4" fmla="*/ 44472 w 1532615"/>
                  <a:gd name="connsiteY4" fmla="*/ 233644 h 2026858"/>
                  <a:gd name="connsiteX5" fmla="*/ 74448 w 1532615"/>
                  <a:gd name="connsiteY5" fmla="*/ 1996796 h 2026858"/>
                  <a:gd name="connsiteX6" fmla="*/ 1496662 w 1532615"/>
                  <a:gd name="connsiteY6" fmla="*/ 1580403 h 2026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2615" h="2026858">
                    <a:moveTo>
                      <a:pt x="1496662" y="1580403"/>
                    </a:moveTo>
                    <a:cubicBezTo>
                      <a:pt x="1539400" y="1127747"/>
                      <a:pt x="1518623" y="278014"/>
                      <a:pt x="1532615" y="0"/>
                    </a:cubicBezTo>
                    <a:cubicBezTo>
                      <a:pt x="1201481" y="10989"/>
                      <a:pt x="1330722" y="1339"/>
                      <a:pt x="990063" y="36140"/>
                    </a:cubicBezTo>
                    <a:cubicBezTo>
                      <a:pt x="1079680" y="278468"/>
                      <a:pt x="708919" y="325532"/>
                      <a:pt x="768373" y="61447"/>
                    </a:cubicBezTo>
                    <a:cubicBezTo>
                      <a:pt x="608035" y="70692"/>
                      <a:pt x="107972" y="140262"/>
                      <a:pt x="44472" y="233644"/>
                    </a:cubicBezTo>
                    <a:cubicBezTo>
                      <a:pt x="-55603" y="875336"/>
                      <a:pt x="39586" y="1888503"/>
                      <a:pt x="74448" y="1996796"/>
                    </a:cubicBezTo>
                    <a:cubicBezTo>
                      <a:pt x="65388" y="2136870"/>
                      <a:pt x="1092970" y="1751480"/>
                      <a:pt x="1496662" y="1580403"/>
                    </a:cubicBezTo>
                    <a:close/>
                  </a:path>
                </a:pathLst>
              </a:custGeom>
              <a:solidFill>
                <a:srgbClr val="FFF3A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DE4A879D-4681-41E5-B8F1-912734484E06}"/>
                  </a:ext>
                </a:extLst>
              </p:cNvPr>
              <p:cNvSpPr/>
              <p:nvPr/>
            </p:nvSpPr>
            <p:spPr>
              <a:xfrm>
                <a:off x="10276096" y="4379132"/>
                <a:ext cx="231775" cy="3683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21DC9A68-9A90-41A7-A1B1-64FD12DB9F4B}"/>
                  </a:ext>
                </a:extLst>
              </p:cNvPr>
              <p:cNvSpPr/>
              <p:nvPr/>
            </p:nvSpPr>
            <p:spPr>
              <a:xfrm>
                <a:off x="10329170" y="3925180"/>
                <a:ext cx="141287" cy="16734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ACEC328D-8B73-4DD1-AF73-BBF578A034D4}"/>
                  </a:ext>
                </a:extLst>
              </p:cNvPr>
              <p:cNvSpPr/>
              <p:nvPr/>
            </p:nvSpPr>
            <p:spPr>
              <a:xfrm>
                <a:off x="10454583" y="5297487"/>
                <a:ext cx="160338" cy="19547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1C25DAF-4336-4FA8-B09D-C8FCB48AEC7A}"/>
                </a:ext>
              </a:extLst>
            </p:cNvPr>
            <p:cNvSpPr/>
            <p:nvPr/>
          </p:nvSpPr>
          <p:spPr>
            <a:xfrm>
              <a:off x="9433389" y="4460983"/>
              <a:ext cx="141287" cy="1673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9B01EE6-0216-41A7-89E4-8F724BCA8467}"/>
              </a:ext>
            </a:extLst>
          </p:cNvPr>
          <p:cNvSpPr txBox="1"/>
          <p:nvPr/>
        </p:nvSpPr>
        <p:spPr>
          <a:xfrm>
            <a:off x="7581900" y="-1333500"/>
            <a:ext cx="250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Quarantine and Isolation</a:t>
            </a:r>
          </a:p>
        </p:txBody>
      </p:sp>
    </p:spTree>
    <p:extLst>
      <p:ext uri="{BB962C8B-B14F-4D97-AF65-F5344CB8AC3E}">
        <p14:creationId xmlns:p14="http://schemas.microsoft.com/office/powerpoint/2010/main" val="109044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1332A577-76FE-47E6-8023-1AC88B7B858D}"/>
              </a:ext>
            </a:extLst>
          </p:cNvPr>
          <p:cNvSpPr/>
          <p:nvPr/>
        </p:nvSpPr>
        <p:spPr>
          <a:xfrm>
            <a:off x="0" y="0"/>
            <a:ext cx="12191999" cy="80248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F4F754C-BC3A-46EB-BC20-4E0C3E32A3CC}"/>
              </a:ext>
            </a:extLst>
          </p:cNvPr>
          <p:cNvSpPr txBox="1"/>
          <p:nvPr/>
        </p:nvSpPr>
        <p:spPr>
          <a:xfrm>
            <a:off x="1" y="51506"/>
            <a:ext cx="12069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+ fast and Sensitive Testing and Tracing =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3EA001D-7757-4FC0-AC6D-C3FF88F289F6}"/>
              </a:ext>
            </a:extLst>
          </p:cNvPr>
          <p:cNvSpPr/>
          <p:nvPr/>
        </p:nvSpPr>
        <p:spPr>
          <a:xfrm>
            <a:off x="1306387" y="5088077"/>
            <a:ext cx="4789613" cy="546397"/>
          </a:xfrm>
          <a:prstGeom prst="rect">
            <a:avLst/>
          </a:prstGeom>
          <a:solidFill>
            <a:srgbClr val="FEF37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Personal Responsibilities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BDAA8420-5735-405A-B0F0-1EAE6E9CD5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" t="-1" r="-1910" b="-768"/>
          <a:stretch/>
        </p:blipFill>
        <p:spPr>
          <a:xfrm>
            <a:off x="1302462" y="2109451"/>
            <a:ext cx="2131020" cy="27583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5AAD50-D3AC-4A39-BBE9-8ABF0C084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936" y="2046731"/>
            <a:ext cx="2131019" cy="281898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DA7B694-2A3A-43EA-9D09-DA632EE989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0208" y="2044614"/>
            <a:ext cx="2135342" cy="2818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2D024D-FB49-4434-B176-F09A4722D1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5081" y="2082337"/>
            <a:ext cx="2124724" cy="27881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E6FC27-A436-4FEC-9C92-EA48346AF0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7953" y="2044614"/>
            <a:ext cx="2135342" cy="28162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2B2B6C-BB65-4DA3-80E1-88A7E887A5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3792" y="2071790"/>
            <a:ext cx="2124724" cy="279392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3EA805D-D571-4F40-81A1-3B148EF33618}"/>
              </a:ext>
            </a:extLst>
          </p:cNvPr>
          <p:cNvSpPr/>
          <p:nvPr/>
        </p:nvSpPr>
        <p:spPr>
          <a:xfrm>
            <a:off x="499622" y="5895743"/>
            <a:ext cx="11693698" cy="9756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F6F6E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FD1BFB1-36C8-4F52-9457-8E30D8CF674A}"/>
              </a:ext>
            </a:extLst>
          </p:cNvPr>
          <p:cNvSpPr/>
          <p:nvPr/>
        </p:nvSpPr>
        <p:spPr>
          <a:xfrm>
            <a:off x="-8291188" y="5878227"/>
            <a:ext cx="18343924" cy="6029707"/>
          </a:xfrm>
          <a:prstGeom prst="ellipse">
            <a:avLst/>
          </a:prstGeom>
          <a:solidFill>
            <a:srgbClr val="FAA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CAA416C0-8384-4686-AAC6-C49006FCB11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8" b="17727"/>
          <a:stretch/>
        </p:blipFill>
        <p:spPr>
          <a:xfrm>
            <a:off x="158286" y="6029470"/>
            <a:ext cx="1129051" cy="785202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EF3C1742-CB75-4B38-968C-CC50C021BB0C}"/>
              </a:ext>
            </a:extLst>
          </p:cNvPr>
          <p:cNvGrpSpPr>
            <a:grpSpLocks noChangeAspect="1"/>
          </p:cNvGrpSpPr>
          <p:nvPr/>
        </p:nvGrpSpPr>
        <p:grpSpPr>
          <a:xfrm>
            <a:off x="9153469" y="5895743"/>
            <a:ext cx="2921331" cy="962257"/>
            <a:chOff x="9041283" y="5844913"/>
            <a:chExt cx="3117548" cy="102688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1F54CE7-7945-423B-8AB3-7616C0B6C320}"/>
                </a:ext>
              </a:extLst>
            </p:cNvPr>
            <p:cNvGrpSpPr/>
            <p:nvPr/>
          </p:nvGrpSpPr>
          <p:grpSpPr>
            <a:xfrm>
              <a:off x="9041283" y="5844913"/>
              <a:ext cx="867909" cy="1026889"/>
              <a:chOff x="8976608" y="8407325"/>
              <a:chExt cx="995785" cy="1178188"/>
            </a:xfrm>
          </p:grpSpPr>
          <p:pic>
            <p:nvPicPr>
              <p:cNvPr id="23" name="Graphic 22" descr="Sanitizer with solid fill">
                <a:extLst>
                  <a:ext uri="{FF2B5EF4-FFF2-40B4-BE49-F238E27FC236}">
                    <a16:creationId xmlns:a16="http://schemas.microsoft.com/office/drawing/2014/main" id="{78948090-F146-49C4-AE53-FA41253C3D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017300" y="8407325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7D9A25-338B-4249-8B72-CAC3287C6E25}"/>
                  </a:ext>
                </a:extLst>
              </p:cNvPr>
              <p:cNvSpPr txBox="1"/>
              <p:nvPr/>
            </p:nvSpPr>
            <p:spPr>
              <a:xfrm>
                <a:off x="8976608" y="9246959"/>
                <a:ext cx="9957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b="1" dirty="0">
                    <a:ln>
                      <a:solidFill>
                        <a:schemeClr val="bg1"/>
                      </a:solidFill>
                    </a:ln>
                    <a:noFill/>
                    <a:latin typeface="Arial Black" panose="020B0A04020102020204" pitchFamily="34" charset="0"/>
                  </a:rPr>
                  <a:t>HANDS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ACD79BB-976C-423B-812D-DC9CA93DADD1}"/>
                </a:ext>
              </a:extLst>
            </p:cNvPr>
            <p:cNvGrpSpPr/>
            <p:nvPr/>
          </p:nvGrpSpPr>
          <p:grpSpPr>
            <a:xfrm>
              <a:off x="10231747" y="5844913"/>
              <a:ext cx="796976" cy="1023957"/>
              <a:chOff x="10380183" y="8407325"/>
              <a:chExt cx="914400" cy="1174824"/>
            </a:xfrm>
          </p:grpSpPr>
          <p:pic>
            <p:nvPicPr>
              <p:cNvPr id="26" name="Graphic 25" descr="Face with mask with solid fill">
                <a:extLst>
                  <a:ext uri="{FF2B5EF4-FFF2-40B4-BE49-F238E27FC236}">
                    <a16:creationId xmlns:a16="http://schemas.microsoft.com/office/drawing/2014/main" id="{AC3A79A1-F5F8-4166-B898-6045D55F54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0380183" y="8407325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72FFAC1-BC5A-4707-8B70-3C4FF88F6E5A}"/>
                  </a:ext>
                </a:extLst>
              </p:cNvPr>
              <p:cNvSpPr txBox="1"/>
              <p:nvPr/>
            </p:nvSpPr>
            <p:spPr>
              <a:xfrm>
                <a:off x="10454426" y="9243595"/>
                <a:ext cx="7659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b="1" dirty="0">
                    <a:ln>
                      <a:solidFill>
                        <a:schemeClr val="bg1"/>
                      </a:solidFill>
                    </a:ln>
                    <a:noFill/>
                    <a:latin typeface="Arial Black" panose="020B0A04020102020204" pitchFamily="34" charset="0"/>
                  </a:rPr>
                  <a:t>FACE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6C7233C-BCAB-44DA-ACAA-9340481AACBB}"/>
                </a:ext>
              </a:extLst>
            </p:cNvPr>
            <p:cNvGrpSpPr/>
            <p:nvPr/>
          </p:nvGrpSpPr>
          <p:grpSpPr>
            <a:xfrm>
              <a:off x="11351278" y="5844913"/>
              <a:ext cx="807553" cy="1023957"/>
              <a:chOff x="11835494" y="8407325"/>
              <a:chExt cx="926536" cy="1174824"/>
            </a:xfrm>
          </p:grpSpPr>
          <p:pic>
            <p:nvPicPr>
              <p:cNvPr id="29" name="Graphic 28" descr="Social distancing with solid fill">
                <a:extLst>
                  <a:ext uri="{FF2B5EF4-FFF2-40B4-BE49-F238E27FC236}">
                    <a16:creationId xmlns:a16="http://schemas.microsoft.com/office/drawing/2014/main" id="{CFDE4396-88F9-42A4-856C-837F10AABE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841562" y="8407325"/>
                <a:ext cx="914400" cy="914400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EED7F2E-30B8-489F-BDAE-767148D73783}"/>
                  </a:ext>
                </a:extLst>
              </p:cNvPr>
              <p:cNvSpPr txBox="1"/>
              <p:nvPr/>
            </p:nvSpPr>
            <p:spPr>
              <a:xfrm>
                <a:off x="11835494" y="9243595"/>
                <a:ext cx="9265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b="1" dirty="0">
                    <a:ln>
                      <a:solidFill>
                        <a:schemeClr val="bg1"/>
                      </a:solidFill>
                    </a:ln>
                    <a:noFill/>
                    <a:latin typeface="Arial Black" panose="020B0A04020102020204" pitchFamily="34" charset="0"/>
                  </a:rPr>
                  <a:t>SPACE</a:t>
                </a:r>
              </a:p>
            </p:txBody>
          </p:sp>
        </p:grpSp>
      </p:grpSp>
      <p:pic>
        <p:nvPicPr>
          <p:cNvPr id="32" name="Graphic 31" descr="Covid-19 with solid fill">
            <a:extLst>
              <a:ext uri="{FF2B5EF4-FFF2-40B4-BE49-F238E27FC236}">
                <a16:creationId xmlns:a16="http://schemas.microsoft.com/office/drawing/2014/main" id="{C34C9D55-46D5-4B4F-A7C9-6A42992BFA2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800922" y="2664631"/>
            <a:ext cx="546397" cy="546397"/>
          </a:xfrm>
          <a:prstGeom prst="rect">
            <a:avLst/>
          </a:prstGeom>
        </p:spPr>
      </p:pic>
      <p:pic>
        <p:nvPicPr>
          <p:cNvPr id="35" name="Graphic 34" descr="Covid-19 with solid fill">
            <a:extLst>
              <a:ext uri="{FF2B5EF4-FFF2-40B4-BE49-F238E27FC236}">
                <a16:creationId xmlns:a16="http://schemas.microsoft.com/office/drawing/2014/main" id="{F2C24271-B33B-45D1-B0B9-66270B798D4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1017561" y="3268961"/>
            <a:ext cx="546397" cy="546397"/>
          </a:xfrm>
          <a:prstGeom prst="rect">
            <a:avLst/>
          </a:prstGeom>
        </p:spPr>
      </p:pic>
      <p:pic>
        <p:nvPicPr>
          <p:cNvPr id="36" name="Graphic 35" descr="Covid-19 with solid fill">
            <a:extLst>
              <a:ext uri="{FF2B5EF4-FFF2-40B4-BE49-F238E27FC236}">
                <a16:creationId xmlns:a16="http://schemas.microsoft.com/office/drawing/2014/main" id="{5C34ACE9-5004-4524-953E-0C2F07567E4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1017561" y="1964328"/>
            <a:ext cx="546397" cy="546397"/>
          </a:xfrm>
          <a:prstGeom prst="rect">
            <a:avLst/>
          </a:prstGeom>
        </p:spPr>
      </p:pic>
      <p:pic>
        <p:nvPicPr>
          <p:cNvPr id="39" name="Graphic 38" descr="Covid-19 with solid fill">
            <a:extLst>
              <a:ext uri="{FF2B5EF4-FFF2-40B4-BE49-F238E27FC236}">
                <a16:creationId xmlns:a16="http://schemas.microsoft.com/office/drawing/2014/main" id="{FB283CBC-1B91-44E6-8C90-8603E711748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1347319" y="2447171"/>
            <a:ext cx="546397" cy="546397"/>
          </a:xfrm>
          <a:prstGeom prst="rect">
            <a:avLst/>
          </a:prstGeom>
        </p:spPr>
      </p:pic>
      <p:pic>
        <p:nvPicPr>
          <p:cNvPr id="40" name="Graphic 39" descr="Covid-19 with solid fill">
            <a:extLst>
              <a:ext uri="{FF2B5EF4-FFF2-40B4-BE49-F238E27FC236}">
                <a16:creationId xmlns:a16="http://schemas.microsoft.com/office/drawing/2014/main" id="{B4197D44-A950-422F-A96E-53BEF6531FF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1455638" y="2937829"/>
            <a:ext cx="546397" cy="546397"/>
          </a:xfrm>
          <a:prstGeom prst="rect">
            <a:avLst/>
          </a:prstGeom>
        </p:spPr>
      </p:pic>
      <p:pic>
        <p:nvPicPr>
          <p:cNvPr id="41" name="Graphic 40" descr="Covid-19 with solid fill">
            <a:extLst>
              <a:ext uri="{FF2B5EF4-FFF2-40B4-BE49-F238E27FC236}">
                <a16:creationId xmlns:a16="http://schemas.microsoft.com/office/drawing/2014/main" id="{34F054EE-B63E-4A5A-9601-879DCE15AB3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816047" y="3953400"/>
            <a:ext cx="546397" cy="546397"/>
          </a:xfrm>
          <a:prstGeom prst="rect">
            <a:avLst/>
          </a:prstGeom>
        </p:spPr>
      </p:pic>
      <p:pic>
        <p:nvPicPr>
          <p:cNvPr id="42" name="Graphic 41" descr="Covid-19 with solid fill">
            <a:extLst>
              <a:ext uri="{FF2B5EF4-FFF2-40B4-BE49-F238E27FC236}">
                <a16:creationId xmlns:a16="http://schemas.microsoft.com/office/drawing/2014/main" id="{C69BDC45-45E1-4774-BFE6-9945B22092F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1563958" y="3833930"/>
            <a:ext cx="546397" cy="546397"/>
          </a:xfrm>
          <a:prstGeom prst="rect">
            <a:avLst/>
          </a:prstGeom>
        </p:spPr>
      </p:pic>
      <p:pic>
        <p:nvPicPr>
          <p:cNvPr id="43" name="Graphic 42" descr="Covid-19 with solid fill">
            <a:extLst>
              <a:ext uri="{FF2B5EF4-FFF2-40B4-BE49-F238E27FC236}">
                <a16:creationId xmlns:a16="http://schemas.microsoft.com/office/drawing/2014/main" id="{410CAD09-0E6D-41E3-A91C-B5419BB8C12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1834893" y="2101577"/>
            <a:ext cx="546397" cy="546397"/>
          </a:xfrm>
          <a:prstGeom prst="rect">
            <a:avLst/>
          </a:prstGeom>
        </p:spPr>
      </p:pic>
      <p:pic>
        <p:nvPicPr>
          <p:cNvPr id="44" name="Graphic 43" descr="Covid-19 with solid fill">
            <a:extLst>
              <a:ext uri="{FF2B5EF4-FFF2-40B4-BE49-F238E27FC236}">
                <a16:creationId xmlns:a16="http://schemas.microsoft.com/office/drawing/2014/main" id="{A3C371EB-854C-4523-85F9-C4549A761BA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2221074" y="3111449"/>
            <a:ext cx="546397" cy="546397"/>
          </a:xfrm>
          <a:prstGeom prst="rect">
            <a:avLst/>
          </a:prstGeom>
        </p:spPr>
      </p:pic>
      <p:pic>
        <p:nvPicPr>
          <p:cNvPr id="45" name="Graphic 44" descr="Covid-19 with solid fill">
            <a:extLst>
              <a:ext uri="{FF2B5EF4-FFF2-40B4-BE49-F238E27FC236}">
                <a16:creationId xmlns:a16="http://schemas.microsoft.com/office/drawing/2014/main" id="{9A75014D-7C14-48E8-A0C4-C6DC68C95A5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796122" y="1200471"/>
            <a:ext cx="546397" cy="546397"/>
          </a:xfrm>
          <a:prstGeom prst="rect">
            <a:avLst/>
          </a:prstGeom>
        </p:spPr>
      </p:pic>
      <p:pic>
        <p:nvPicPr>
          <p:cNvPr id="46" name="Graphic 45" descr="Covid-19 with solid fill">
            <a:extLst>
              <a:ext uri="{FF2B5EF4-FFF2-40B4-BE49-F238E27FC236}">
                <a16:creationId xmlns:a16="http://schemas.microsoft.com/office/drawing/2014/main" id="{24656209-D391-4265-8F31-29CCEE47985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1462800" y="930083"/>
            <a:ext cx="546397" cy="546397"/>
          </a:xfrm>
          <a:prstGeom prst="rect">
            <a:avLst/>
          </a:prstGeom>
        </p:spPr>
      </p:pic>
      <p:pic>
        <p:nvPicPr>
          <p:cNvPr id="47" name="Graphic 46" descr="Covid-19 with solid fill">
            <a:extLst>
              <a:ext uri="{FF2B5EF4-FFF2-40B4-BE49-F238E27FC236}">
                <a16:creationId xmlns:a16="http://schemas.microsoft.com/office/drawing/2014/main" id="{26746125-E419-417F-8DA8-5A7EABDD78D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1740625" y="1504968"/>
            <a:ext cx="546397" cy="546397"/>
          </a:xfrm>
          <a:prstGeom prst="rect">
            <a:avLst/>
          </a:prstGeom>
        </p:spPr>
      </p:pic>
      <p:pic>
        <p:nvPicPr>
          <p:cNvPr id="48" name="Graphic 47" descr="Covid-19 with solid fill">
            <a:extLst>
              <a:ext uri="{FF2B5EF4-FFF2-40B4-BE49-F238E27FC236}">
                <a16:creationId xmlns:a16="http://schemas.microsoft.com/office/drawing/2014/main" id="{63A308CD-0BC7-4E8D-B5D8-672190C77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2241694" y="3803844"/>
            <a:ext cx="546397" cy="546397"/>
          </a:xfrm>
          <a:prstGeom prst="rect">
            <a:avLst/>
          </a:prstGeom>
        </p:spPr>
      </p:pic>
      <p:pic>
        <p:nvPicPr>
          <p:cNvPr id="49" name="Graphic 48" descr="Covid-19 with solid fill">
            <a:extLst>
              <a:ext uri="{FF2B5EF4-FFF2-40B4-BE49-F238E27FC236}">
                <a16:creationId xmlns:a16="http://schemas.microsoft.com/office/drawing/2014/main" id="{9C1B9404-127A-48CD-9775-6C9284429D2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1837157" y="4633577"/>
            <a:ext cx="546397" cy="546397"/>
          </a:xfrm>
          <a:prstGeom prst="rect">
            <a:avLst/>
          </a:prstGeom>
        </p:spPr>
      </p:pic>
      <p:pic>
        <p:nvPicPr>
          <p:cNvPr id="50" name="Graphic 49" descr="Covid-19 with solid fill">
            <a:extLst>
              <a:ext uri="{FF2B5EF4-FFF2-40B4-BE49-F238E27FC236}">
                <a16:creationId xmlns:a16="http://schemas.microsoft.com/office/drawing/2014/main" id="{BA7DE3F6-BDBC-4EAF-830E-EE28AA5328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2221074" y="461665"/>
            <a:ext cx="546397" cy="546397"/>
          </a:xfrm>
          <a:prstGeom prst="rect">
            <a:avLst/>
          </a:prstGeom>
        </p:spPr>
      </p:pic>
      <p:pic>
        <p:nvPicPr>
          <p:cNvPr id="51" name="Graphic 50" descr="Covid-19 with solid fill">
            <a:extLst>
              <a:ext uri="{FF2B5EF4-FFF2-40B4-BE49-F238E27FC236}">
                <a16:creationId xmlns:a16="http://schemas.microsoft.com/office/drawing/2014/main" id="{A0A3E652-EC93-409E-B9F6-AD2A4B7850B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2832141" y="2661069"/>
            <a:ext cx="546397" cy="546397"/>
          </a:xfrm>
          <a:prstGeom prst="rect">
            <a:avLst/>
          </a:prstGeom>
        </p:spPr>
      </p:pic>
      <p:pic>
        <p:nvPicPr>
          <p:cNvPr id="52" name="Graphic 51" descr="Covid-19 with solid fill">
            <a:extLst>
              <a:ext uri="{FF2B5EF4-FFF2-40B4-BE49-F238E27FC236}">
                <a16:creationId xmlns:a16="http://schemas.microsoft.com/office/drawing/2014/main" id="{8F98CF2D-4440-4D15-95A3-E6AD6F1C53F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2557957" y="1806816"/>
            <a:ext cx="546397" cy="546397"/>
          </a:xfrm>
          <a:prstGeom prst="rect">
            <a:avLst/>
          </a:prstGeom>
        </p:spPr>
      </p:pic>
      <p:pic>
        <p:nvPicPr>
          <p:cNvPr id="53" name="Graphic 52" descr="Covid-19 with solid fill">
            <a:extLst>
              <a:ext uri="{FF2B5EF4-FFF2-40B4-BE49-F238E27FC236}">
                <a16:creationId xmlns:a16="http://schemas.microsoft.com/office/drawing/2014/main" id="{91F3633B-B50F-4429-8CAB-83F76FD4366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3140183" y="3996246"/>
            <a:ext cx="546397" cy="546397"/>
          </a:xfrm>
          <a:prstGeom prst="rect">
            <a:avLst/>
          </a:prstGeom>
        </p:spPr>
      </p:pic>
      <p:pic>
        <p:nvPicPr>
          <p:cNvPr id="54" name="Graphic 53" descr="Covid-19 with solid fill">
            <a:extLst>
              <a:ext uri="{FF2B5EF4-FFF2-40B4-BE49-F238E27FC236}">
                <a16:creationId xmlns:a16="http://schemas.microsoft.com/office/drawing/2014/main" id="{28EABFBC-08E9-4646-97BD-A4C6C84F1B4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3513020" y="2145216"/>
            <a:ext cx="546397" cy="546397"/>
          </a:xfrm>
          <a:prstGeom prst="rect">
            <a:avLst/>
          </a:prstGeom>
        </p:spPr>
      </p:pic>
      <p:pic>
        <p:nvPicPr>
          <p:cNvPr id="55" name="Graphic 54" descr="Covid-19 with solid fill">
            <a:extLst>
              <a:ext uri="{FF2B5EF4-FFF2-40B4-BE49-F238E27FC236}">
                <a16:creationId xmlns:a16="http://schemas.microsoft.com/office/drawing/2014/main" id="{A63D35B9-A890-4224-B426-EA2D46B305F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3105340" y="1243762"/>
            <a:ext cx="546397" cy="546397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4742B8F2-8353-4A49-9727-1C07DF6B1B16}"/>
              </a:ext>
            </a:extLst>
          </p:cNvPr>
          <p:cNvSpPr/>
          <p:nvPr/>
        </p:nvSpPr>
        <p:spPr>
          <a:xfrm>
            <a:off x="6165572" y="5088077"/>
            <a:ext cx="4789613" cy="546397"/>
          </a:xfrm>
          <a:prstGeom prst="rect">
            <a:avLst/>
          </a:prstGeom>
          <a:solidFill>
            <a:srgbClr val="FFF3A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Shared Responsibilities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A2AFFEF2-C45F-4AC5-B2CB-5C509EAD8E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72157" b="-768"/>
          <a:stretch/>
        </p:blipFill>
        <p:spPr>
          <a:xfrm>
            <a:off x="1302463" y="2109451"/>
            <a:ext cx="582226" cy="27583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73869E-A51A-4D02-BD9C-EA1F53324320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62701"/>
          <a:stretch/>
        </p:blipFill>
        <p:spPr>
          <a:xfrm>
            <a:off x="2224936" y="2047822"/>
            <a:ext cx="793609" cy="281659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8658418-8752-4444-8A95-94291C1C53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2734"/>
          <a:stretch/>
        </p:blipFill>
        <p:spPr>
          <a:xfrm>
            <a:off x="3140208" y="2051524"/>
            <a:ext cx="582226" cy="28189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C3F070-7310-4FA5-B395-261463C19214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r="60523"/>
          <a:stretch/>
        </p:blipFill>
        <p:spPr>
          <a:xfrm>
            <a:off x="4075081" y="2084398"/>
            <a:ext cx="839948" cy="2786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9BA142-5682-41A5-BD22-9B863842AA5A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r="75900"/>
          <a:stretch/>
        </p:blipFill>
        <p:spPr>
          <a:xfrm>
            <a:off x="4977953" y="2041925"/>
            <a:ext cx="514241" cy="28165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162692-D03C-454D-9D61-948ED17963A9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r="59899"/>
          <a:stretch/>
        </p:blipFill>
        <p:spPr>
          <a:xfrm>
            <a:off x="5896924" y="2073508"/>
            <a:ext cx="850789" cy="2792210"/>
          </a:xfrm>
          <a:prstGeom prst="rect">
            <a:avLst/>
          </a:prstGeom>
        </p:spPr>
      </p:pic>
      <p:pic>
        <p:nvPicPr>
          <p:cNvPr id="60" name="Graphic 59" descr="Covid-19 with solid fill">
            <a:extLst>
              <a:ext uri="{FF2B5EF4-FFF2-40B4-BE49-F238E27FC236}">
                <a16:creationId xmlns:a16="http://schemas.microsoft.com/office/drawing/2014/main" id="{BE734451-D39D-465E-900D-91491378E8F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753300" y="2956301"/>
            <a:ext cx="546397" cy="546397"/>
          </a:xfrm>
          <a:prstGeom prst="rect">
            <a:avLst/>
          </a:prstGeom>
        </p:spPr>
      </p:pic>
      <p:pic>
        <p:nvPicPr>
          <p:cNvPr id="61" name="Graphic 60" descr="Covid-19 with solid fill">
            <a:extLst>
              <a:ext uri="{FF2B5EF4-FFF2-40B4-BE49-F238E27FC236}">
                <a16:creationId xmlns:a16="http://schemas.microsoft.com/office/drawing/2014/main" id="{DB9E70BA-467E-42FE-B20F-D51180D1C1B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784010" y="2600686"/>
            <a:ext cx="546397" cy="546397"/>
          </a:xfrm>
          <a:prstGeom prst="rect">
            <a:avLst/>
          </a:prstGeom>
        </p:spPr>
      </p:pic>
      <p:pic>
        <p:nvPicPr>
          <p:cNvPr id="62" name="Graphic 61" descr="Covid-19 with solid fill">
            <a:extLst>
              <a:ext uri="{FF2B5EF4-FFF2-40B4-BE49-F238E27FC236}">
                <a16:creationId xmlns:a16="http://schemas.microsoft.com/office/drawing/2014/main" id="{232B740B-D1B7-4C71-A46F-B3204513928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10774" y="2804979"/>
            <a:ext cx="546397" cy="546397"/>
          </a:xfrm>
          <a:prstGeom prst="rect">
            <a:avLst/>
          </a:prstGeom>
        </p:spPr>
      </p:pic>
      <p:pic>
        <p:nvPicPr>
          <p:cNvPr id="63" name="Graphic 62" descr="Covid-19 with solid fill">
            <a:extLst>
              <a:ext uri="{FF2B5EF4-FFF2-40B4-BE49-F238E27FC236}">
                <a16:creationId xmlns:a16="http://schemas.microsoft.com/office/drawing/2014/main" id="{B30883CD-ED42-4B67-9B89-887234FED73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798201" y="3060551"/>
            <a:ext cx="546397" cy="546397"/>
          </a:xfrm>
          <a:prstGeom prst="rect">
            <a:avLst/>
          </a:prstGeom>
        </p:spPr>
      </p:pic>
      <p:pic>
        <p:nvPicPr>
          <p:cNvPr id="68" name="Graphic 67" descr="Covid-19 with solid fill">
            <a:extLst>
              <a:ext uri="{FF2B5EF4-FFF2-40B4-BE49-F238E27FC236}">
                <a16:creationId xmlns:a16="http://schemas.microsoft.com/office/drawing/2014/main" id="{CF355960-1557-4CC4-B597-5473994E5BE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668917" y="3196481"/>
            <a:ext cx="546397" cy="546397"/>
          </a:xfrm>
          <a:prstGeom prst="rect">
            <a:avLst/>
          </a:prstGeom>
        </p:spPr>
      </p:pic>
      <p:pic>
        <p:nvPicPr>
          <p:cNvPr id="70" name="Graphic 69" descr="Covid-19 with solid fill">
            <a:extLst>
              <a:ext uri="{FF2B5EF4-FFF2-40B4-BE49-F238E27FC236}">
                <a16:creationId xmlns:a16="http://schemas.microsoft.com/office/drawing/2014/main" id="{FBBB9829-2AF9-4146-9723-3C74266C45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635488" y="3379977"/>
            <a:ext cx="546397" cy="546397"/>
          </a:xfrm>
          <a:prstGeom prst="rect">
            <a:avLst/>
          </a:prstGeom>
        </p:spPr>
      </p:pic>
      <p:pic>
        <p:nvPicPr>
          <p:cNvPr id="72" name="Graphic 71" descr="Covid-19 with solid fill">
            <a:extLst>
              <a:ext uri="{FF2B5EF4-FFF2-40B4-BE49-F238E27FC236}">
                <a16:creationId xmlns:a16="http://schemas.microsoft.com/office/drawing/2014/main" id="{A1FF598D-B83E-41F4-AA45-F1EA8DF72AD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534756" y="2760870"/>
            <a:ext cx="546397" cy="546397"/>
          </a:xfrm>
          <a:prstGeom prst="rect">
            <a:avLst/>
          </a:prstGeom>
        </p:spPr>
      </p:pic>
      <p:pic>
        <p:nvPicPr>
          <p:cNvPr id="73" name="Graphic 72" descr="Covid-19 with solid fill">
            <a:extLst>
              <a:ext uri="{FF2B5EF4-FFF2-40B4-BE49-F238E27FC236}">
                <a16:creationId xmlns:a16="http://schemas.microsoft.com/office/drawing/2014/main" id="{43A0C0A1-E4E8-4580-80A0-6672A039E09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34586" y="3695427"/>
            <a:ext cx="546397" cy="54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7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29167E-6 -4.07407E-6 L 0.18776 0.0926 L 0.29154 0.08519 L 0.37565 0.08056 L 0.43477 0.07454 L 0.53164 0.17385 C 0.5474 0.15116 0.56302 0.12871 0.57891 0.10625 L 0.68672 0.16459 C 0.7392 0.10139 0.77578 0.06621 0.82839 0.00278 " pathEditMode="relative" rAng="0" ptsTypes="AAAAAAAAA">
                                      <p:cBhvr>
                                        <p:cTn id="126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19" y="8681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29167E-6 -1.85185E-6 L 0.24844 -0.19166 C 0.25716 -0.13634 0.26589 -0.08102 0.27461 -0.02546 L 0.36055 0.0044 L 0.50287 -0.0044 L 0.60912 0.08704 L 0.65886 0.03009 L 0.75417 0.09144 C 0.80664 0.11852 0.91485 0.17246 0.96745 0.19954 " pathEditMode="relative" rAng="0" ptsTypes="AAAAAAAAA">
                                      <p:cBhvr>
                                        <p:cTn id="128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72" y="394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287 0.00972 L 0.28165 0.10115 L 0.42071 0.09213 L 0.56394 0.07268 L 0.66081 0.15972 L 0.71394 0.1162 L 0.74857 0.03217 L 0.72657 -0.10695 " pathEditMode="relative" ptsTypes="AAAAAAAA">
                                      <p:cBhvr>
                                        <p:cTn id="130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95833E-6 2.59259E-6 L 0.24349 0.4331 L 0.31666 0.38472 C 0.31757 0.34143 0.31836 0.29791 0.31914 0.2544 L 0.38841 0.20949 L 0.47513 0.20671 L 0.52226 0.20208 L 0.63007 0.29051 L 0.67903 0.23217 L 0.78776 0.28588 C 0.83945 0.27801 0.90117 0.29699 0.95286 0.28889 " pathEditMode="relative" rAng="0" ptsTypes="AAAAAAAAAAA">
                                      <p:cBhvr>
                                        <p:cTn id="132" dur="2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43" y="21644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08333E-6 3.33333E-6 L 0.19193 -0.03102 L 0.25261 0.28912 L 0.31914 0.30277 L 0.42969 0.13217 L 0.4836 0.13055 L 0.58568 0.22361 L 0.63438 0.14537 L 0.73815 0.23541 C 0.78893 0.28541 0.82552 0.33518 0.87643 0.38541 " pathEditMode="relative" rAng="0" ptsTypes="AAAAAAAAAA">
                                      <p:cBhvr>
                                        <p:cTn id="134" dur="2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15" y="17708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6.25E-7 -1.11111E-6 L 0.19792 0.32037 L 0.31341 0.31273 L 0.45313 0.32778 L 0.5543 0.41945 L 0.60417 0.35185 L 0.70599 0.40278 C 0.7569 0.37222 0.85664 0.32245 0.90755 0.2919 " pathEditMode="relative" rAng="0" ptsTypes="AAAAAAAA">
                                      <p:cBhvr>
                                        <p:cTn id="136" dur="2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78" y="20972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143 -0.02315 L 0.14518 0.16574 L 0.22409 0.1963 L 0.33112 0.02963 L 0.37878 0.03102 L 0.49596 0.12824 L 0.53034 0.05463 L 0.64049 0.12407 L 0.80143 -0.15509 " pathEditMode="relative" ptsTypes="AAAAAAAAA">
                                      <p:cBhvr>
                                        <p:cTn id="138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29167E-6 -0.00047 L 0.21758 0.11088 C 0.23594 0.11088 0.23164 0.09861 0.24844 0.08819 C 0.24623 0.02361 0.24623 0.0199 0.23386 -0.06135 " pathEditMode="relative" rAng="0" ptsTypes="AAAA">
                                      <p:cBhvr>
                                        <p:cTn id="1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2523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45833E-6 -4.81481E-6 L 0.11641 0.147 L 0.09597 0.29607 L 0.23047 0.40463 C 0.22057 0.45209 0.21979 0.47639 0.21198 0.51644 " pathEditMode="relative" rAng="0" ptsTypes="AAAAA">
                                      <p:cBhvr>
                                        <p:cTn id="1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23" y="25833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26 0.00278 L 0.26992 0.05 L 0.21445 0.12084 " pathEditMode="relative" ptsTypes="AAA">
                                      <p:cBhvr>
                                        <p:cTn id="144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375E-6 -0.0007 L 0.18438 0.00162 L 0.27188 -0.12986 C 0.2418 -0.15926 0.22266 -0.16898 0.2004 -0.19144 " pathEditMode="relative" rAng="0" ptsTypes="AAAA">
                                      <p:cBhvr>
                                        <p:cTn id="146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-9421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326 0.00717 L 0.19545 0.07245 L 0.30638 -0.09005 L 0.36107 -0.08866 L 0.39701 -0.12894 L 0.3767 -0.23727 " pathEditMode="relative" ptsTypes="AAAAAA">
                                      <p:cBhvr>
                                        <p:cTn id="14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795 0.01227 L 0.2642 -0.11412 L 0.37201 -0.28912 L 0.38607 -0.22801 " pathEditMode="relative" ptsTypes="AAAA">
                                      <p:cBhvr>
                                        <p:cTn id="150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078 -0.00023 L 0.39063 -0.18217 L 0.49297 -0.20578 " pathEditMode="relative" ptsTypes="AAA">
                                      <p:cBhvr>
                                        <p:cTn id="152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481 -0.00463 L 0.128 0.17871 L 0.12956 0.32176 L 0.19206 0.42315 L 0.23581 0.42315 L 0.35378 0.26482 " pathEditMode="relative" ptsTypes="AAAAAA">
                                      <p:cBhvr>
                                        <p:cTn id="154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547 0.00602 L 0.16002 0.34491 L 0.25768 0.33657 L 0.36172 0.16713 L 0.42252 0.17546 L 0.45377 0.24074 " pathEditMode="relative" ptsTypes="AAAAAA">
                                      <p:cBhvr>
                                        <p:cTn id="156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495 -0.00347 L 0.14141 -0.12639 L 0.19948 -0.18634 L 0.3487 -0.18495 L 0.45325 -0.10856 " pathEditMode="relative" ptsTypes="AAAAA">
                                      <p:cBhvr>
                                        <p:cTn id="158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365 0.00139 L 0.09453 0.09422 L 0.13255 0.01945 L 0.20326 0.01181 L 0.34492 -0.00741 L 0.45026 0.10463 L 0.45195 0.10625 " pathEditMode="relative" ptsTypes="AAAAAAA">
                                      <p:cBhvr>
                                        <p:cTn id="160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195 0.01528 L 0.13451 0.07523 L 0.16315 0.0213 L 0.24492 -0.00578 L 0.35352 -0.15856 L 0.40078 -0.16296 L 0.50612 -0.06713 L 0.55664 -0.14352 L 0.58958 -0.14352 " pathEditMode="relative" ptsTypes="AAAAAAAAA">
                                      <p:cBhvr>
                                        <p:cTn id="16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156 -0.00394 L 0.1517 0.0919 L 0.25209 -0.03542 L 0.34389 -0.05023 L 0.3987 -0.03542 L 0.49636 0.05602 L 0.5487 -0.01297 L 0.58412 0.11296 " pathEditMode="relative" ptsTypes="AAAAAAAA">
                                      <p:cBhvr>
                                        <p:cTn id="16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42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91667E-6 -3.33333E-6 L -0.02657 0.12639 " pathEditMode="relative" rAng="0" ptsTypes="AA">
                                      <p:cBhvr>
                                        <p:cTn id="1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6319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32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42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25E-6 -1.48148E-6 L -0.04518 -0.04051 " pathEditMode="relative" rAng="0" ptsTypes="AA">
                                      <p:cBhvr>
                                        <p:cTn id="18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6" y="-2037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32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42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79167E-6 -2.59259E-6 L -0.04479 0.05926 " pathEditMode="relative" rAng="0" ptsTypes="AA">
                                      <p:cBhvr>
                                        <p:cTn id="1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" y="2963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32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42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375E-6 -1.11111E-6 L -0.03593 0.14815 " pathEditMode="relative" rAng="0" ptsTypes="AA">
                                      <p:cBhvr>
                                        <p:cTn id="20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7407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32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42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45833E-6 1.48148E-6 L -0.03802 0.07963 " pathEditMode="relative" rAng="0" ptsTypes="AA">
                                      <p:cBhvr>
                                        <p:cTn id="2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3981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32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42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16667E-6 1.11111E-6 L -0.03528 -0.14653 " pathEditMode="relative" rAng="0" ptsTypes="AA">
                                      <p:cBhvr>
                                        <p:cTn id="2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-7338"/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32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2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2.08333E-6 -1.11111E-6 L -0.04245 -0.07523 " pathEditMode="relative" rAng="0" ptsTypes="AA">
                                      <p:cBhvr>
                                        <p:cTn id="2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2" y="-3773"/>
                                    </p:animMotion>
                                  </p:childTnLst>
                                </p:cTn>
                              </p:par>
                              <p:par>
                                <p:cTn id="243" presetID="32" presetClass="emp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120000">
                                      <p:cBhvr>
                                        <p:cTn id="2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42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4.79167E-6 -3.7037E-6 L -0.04219 0.07963 " pathEditMode="relative" rAng="0" ptsTypes="AA">
                                      <p:cBhvr>
                                        <p:cTn id="2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3981"/>
                                    </p:animMotion>
                                  </p:childTnLst>
                                </p:cTn>
                              </p:par>
                              <p:par>
                                <p:cTn id="255" presetID="32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500"/>
                            </p:stCondLst>
                            <p:childTnLst>
                              <p:par>
                                <p:cTn id="2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1332A577-76FE-47E6-8023-1AC88B7B858D}"/>
              </a:ext>
            </a:extLst>
          </p:cNvPr>
          <p:cNvSpPr/>
          <p:nvPr/>
        </p:nvSpPr>
        <p:spPr>
          <a:xfrm>
            <a:off x="0" y="0"/>
            <a:ext cx="12191999" cy="80248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F4F754C-BC3A-46EB-BC20-4E0C3E32A3CC}"/>
              </a:ext>
            </a:extLst>
          </p:cNvPr>
          <p:cNvSpPr txBox="1"/>
          <p:nvPr/>
        </p:nvSpPr>
        <p:spPr>
          <a:xfrm>
            <a:off x="1" y="51506"/>
            <a:ext cx="12191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+ Ventilation outdoors and tracing =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3EA001D-7757-4FC0-AC6D-C3FF88F289F6}"/>
              </a:ext>
            </a:extLst>
          </p:cNvPr>
          <p:cNvSpPr/>
          <p:nvPr/>
        </p:nvSpPr>
        <p:spPr>
          <a:xfrm>
            <a:off x="1306387" y="5088077"/>
            <a:ext cx="4789613" cy="546397"/>
          </a:xfrm>
          <a:prstGeom prst="rect">
            <a:avLst/>
          </a:prstGeom>
          <a:solidFill>
            <a:srgbClr val="FEF37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Personal Responsibilities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BDAA8420-5735-405A-B0F0-1EAE6E9CD5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" t="-1" r="-1910" b="-768"/>
          <a:stretch/>
        </p:blipFill>
        <p:spPr>
          <a:xfrm>
            <a:off x="1302462" y="2109451"/>
            <a:ext cx="2131020" cy="27583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5AAD50-D3AC-4A39-BBE9-8ABF0C084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936" y="2046731"/>
            <a:ext cx="2131019" cy="281898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DA7B694-2A3A-43EA-9D09-DA632EE989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0208" y="2044614"/>
            <a:ext cx="2135342" cy="2818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2D024D-FB49-4434-B176-F09A4722D1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5081" y="2082337"/>
            <a:ext cx="2124724" cy="27881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E6FC27-A436-4FEC-9C92-EA48346AF0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7953" y="2044614"/>
            <a:ext cx="2135342" cy="28162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2B2B6C-BB65-4DA3-80E1-88A7E887A5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3792" y="2071790"/>
            <a:ext cx="2124724" cy="27939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0D0791-B962-4321-95E7-B1FD1B6A15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8047" y="2068612"/>
            <a:ext cx="2127772" cy="280631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3EA805D-D571-4F40-81A1-3B148EF33618}"/>
              </a:ext>
            </a:extLst>
          </p:cNvPr>
          <p:cNvSpPr/>
          <p:nvPr/>
        </p:nvSpPr>
        <p:spPr>
          <a:xfrm>
            <a:off x="499622" y="5895743"/>
            <a:ext cx="11693698" cy="9756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F6F6E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FD1BFB1-36C8-4F52-9457-8E30D8CF674A}"/>
              </a:ext>
            </a:extLst>
          </p:cNvPr>
          <p:cNvSpPr/>
          <p:nvPr/>
        </p:nvSpPr>
        <p:spPr>
          <a:xfrm>
            <a:off x="-8291188" y="5878227"/>
            <a:ext cx="18343924" cy="6029707"/>
          </a:xfrm>
          <a:prstGeom prst="ellipse">
            <a:avLst/>
          </a:prstGeom>
          <a:solidFill>
            <a:srgbClr val="FAA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CAA416C0-8384-4686-AAC6-C49006FCB11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8" b="17727"/>
          <a:stretch/>
        </p:blipFill>
        <p:spPr>
          <a:xfrm>
            <a:off x="158286" y="6029470"/>
            <a:ext cx="1129051" cy="785202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EF3C1742-CB75-4B38-968C-CC50C021BB0C}"/>
              </a:ext>
            </a:extLst>
          </p:cNvPr>
          <p:cNvGrpSpPr>
            <a:grpSpLocks noChangeAspect="1"/>
          </p:cNvGrpSpPr>
          <p:nvPr/>
        </p:nvGrpSpPr>
        <p:grpSpPr>
          <a:xfrm>
            <a:off x="9153469" y="5895743"/>
            <a:ext cx="2921331" cy="962257"/>
            <a:chOff x="9041283" y="5844913"/>
            <a:chExt cx="3117548" cy="102688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1F54CE7-7945-423B-8AB3-7616C0B6C320}"/>
                </a:ext>
              </a:extLst>
            </p:cNvPr>
            <p:cNvGrpSpPr/>
            <p:nvPr/>
          </p:nvGrpSpPr>
          <p:grpSpPr>
            <a:xfrm>
              <a:off x="9041283" y="5844913"/>
              <a:ext cx="867909" cy="1026889"/>
              <a:chOff x="8976608" y="8407325"/>
              <a:chExt cx="995785" cy="1178188"/>
            </a:xfrm>
          </p:grpSpPr>
          <p:pic>
            <p:nvPicPr>
              <p:cNvPr id="23" name="Graphic 22" descr="Sanitizer with solid fill">
                <a:extLst>
                  <a:ext uri="{FF2B5EF4-FFF2-40B4-BE49-F238E27FC236}">
                    <a16:creationId xmlns:a16="http://schemas.microsoft.com/office/drawing/2014/main" id="{78948090-F146-49C4-AE53-FA41253C3D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9017300" y="8407325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7D9A25-338B-4249-8B72-CAC3287C6E25}"/>
                  </a:ext>
                </a:extLst>
              </p:cNvPr>
              <p:cNvSpPr txBox="1"/>
              <p:nvPr/>
            </p:nvSpPr>
            <p:spPr>
              <a:xfrm>
                <a:off x="8976608" y="9246959"/>
                <a:ext cx="9957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b="1" dirty="0">
                    <a:ln>
                      <a:solidFill>
                        <a:schemeClr val="bg1"/>
                      </a:solidFill>
                    </a:ln>
                    <a:noFill/>
                    <a:latin typeface="Arial Black" panose="020B0A04020102020204" pitchFamily="34" charset="0"/>
                  </a:rPr>
                  <a:t>HANDS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ACD79BB-976C-423B-812D-DC9CA93DADD1}"/>
                </a:ext>
              </a:extLst>
            </p:cNvPr>
            <p:cNvGrpSpPr/>
            <p:nvPr/>
          </p:nvGrpSpPr>
          <p:grpSpPr>
            <a:xfrm>
              <a:off x="10231747" y="5844913"/>
              <a:ext cx="796976" cy="1023957"/>
              <a:chOff x="10380183" y="8407325"/>
              <a:chExt cx="914400" cy="1174824"/>
            </a:xfrm>
          </p:grpSpPr>
          <p:pic>
            <p:nvPicPr>
              <p:cNvPr id="26" name="Graphic 25" descr="Face with mask with solid fill">
                <a:extLst>
                  <a:ext uri="{FF2B5EF4-FFF2-40B4-BE49-F238E27FC236}">
                    <a16:creationId xmlns:a16="http://schemas.microsoft.com/office/drawing/2014/main" id="{AC3A79A1-F5F8-4166-B898-6045D55F54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0380183" y="8407325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72FFAC1-BC5A-4707-8B70-3C4FF88F6E5A}"/>
                  </a:ext>
                </a:extLst>
              </p:cNvPr>
              <p:cNvSpPr txBox="1"/>
              <p:nvPr/>
            </p:nvSpPr>
            <p:spPr>
              <a:xfrm>
                <a:off x="10454426" y="9243595"/>
                <a:ext cx="7659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b="1" dirty="0">
                    <a:ln>
                      <a:solidFill>
                        <a:schemeClr val="bg1"/>
                      </a:solidFill>
                    </a:ln>
                    <a:noFill/>
                    <a:latin typeface="Arial Black" panose="020B0A04020102020204" pitchFamily="34" charset="0"/>
                  </a:rPr>
                  <a:t>FACE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6C7233C-BCAB-44DA-ACAA-9340481AACBB}"/>
                </a:ext>
              </a:extLst>
            </p:cNvPr>
            <p:cNvGrpSpPr/>
            <p:nvPr/>
          </p:nvGrpSpPr>
          <p:grpSpPr>
            <a:xfrm>
              <a:off x="11351278" y="5844913"/>
              <a:ext cx="807553" cy="1023957"/>
              <a:chOff x="11835494" y="8407325"/>
              <a:chExt cx="926536" cy="1174824"/>
            </a:xfrm>
          </p:grpSpPr>
          <p:pic>
            <p:nvPicPr>
              <p:cNvPr id="29" name="Graphic 28" descr="Social distancing with solid fill">
                <a:extLst>
                  <a:ext uri="{FF2B5EF4-FFF2-40B4-BE49-F238E27FC236}">
                    <a16:creationId xmlns:a16="http://schemas.microsoft.com/office/drawing/2014/main" id="{CFDE4396-88F9-42A4-856C-837F10AABE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11841562" y="8407325"/>
                <a:ext cx="914400" cy="914400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EED7F2E-30B8-489F-BDAE-767148D73783}"/>
                  </a:ext>
                </a:extLst>
              </p:cNvPr>
              <p:cNvSpPr txBox="1"/>
              <p:nvPr/>
            </p:nvSpPr>
            <p:spPr>
              <a:xfrm>
                <a:off x="11835494" y="9243595"/>
                <a:ext cx="9265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b="1" dirty="0">
                    <a:ln>
                      <a:solidFill>
                        <a:schemeClr val="bg1"/>
                      </a:solidFill>
                    </a:ln>
                    <a:noFill/>
                    <a:latin typeface="Arial Black" panose="020B0A04020102020204" pitchFamily="34" charset="0"/>
                  </a:rPr>
                  <a:t>SPACE</a:t>
                </a:r>
              </a:p>
            </p:txBody>
          </p:sp>
        </p:grpSp>
      </p:grpSp>
      <p:pic>
        <p:nvPicPr>
          <p:cNvPr id="32" name="Graphic 31" descr="Covid-19 with solid fill">
            <a:extLst>
              <a:ext uri="{FF2B5EF4-FFF2-40B4-BE49-F238E27FC236}">
                <a16:creationId xmlns:a16="http://schemas.microsoft.com/office/drawing/2014/main" id="{C34C9D55-46D5-4B4F-A7C9-6A42992BFA2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800922" y="2664631"/>
            <a:ext cx="546397" cy="546397"/>
          </a:xfrm>
          <a:prstGeom prst="rect">
            <a:avLst/>
          </a:prstGeom>
        </p:spPr>
      </p:pic>
      <p:pic>
        <p:nvPicPr>
          <p:cNvPr id="35" name="Graphic 34" descr="Covid-19 with solid fill">
            <a:extLst>
              <a:ext uri="{FF2B5EF4-FFF2-40B4-BE49-F238E27FC236}">
                <a16:creationId xmlns:a16="http://schemas.microsoft.com/office/drawing/2014/main" id="{F2C24271-B33B-45D1-B0B9-66270B798D4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1017561" y="3268961"/>
            <a:ext cx="546397" cy="546397"/>
          </a:xfrm>
          <a:prstGeom prst="rect">
            <a:avLst/>
          </a:prstGeom>
        </p:spPr>
      </p:pic>
      <p:pic>
        <p:nvPicPr>
          <p:cNvPr id="36" name="Graphic 35" descr="Covid-19 with solid fill">
            <a:extLst>
              <a:ext uri="{FF2B5EF4-FFF2-40B4-BE49-F238E27FC236}">
                <a16:creationId xmlns:a16="http://schemas.microsoft.com/office/drawing/2014/main" id="{5C34ACE9-5004-4524-953E-0C2F07567E4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1017561" y="1964328"/>
            <a:ext cx="546397" cy="546397"/>
          </a:xfrm>
          <a:prstGeom prst="rect">
            <a:avLst/>
          </a:prstGeom>
        </p:spPr>
      </p:pic>
      <p:pic>
        <p:nvPicPr>
          <p:cNvPr id="39" name="Graphic 38" descr="Covid-19 with solid fill">
            <a:extLst>
              <a:ext uri="{FF2B5EF4-FFF2-40B4-BE49-F238E27FC236}">
                <a16:creationId xmlns:a16="http://schemas.microsoft.com/office/drawing/2014/main" id="{FB283CBC-1B91-44E6-8C90-8603E711748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1347319" y="2447171"/>
            <a:ext cx="546397" cy="546397"/>
          </a:xfrm>
          <a:prstGeom prst="rect">
            <a:avLst/>
          </a:prstGeom>
        </p:spPr>
      </p:pic>
      <p:pic>
        <p:nvPicPr>
          <p:cNvPr id="40" name="Graphic 39" descr="Covid-19 with solid fill">
            <a:extLst>
              <a:ext uri="{FF2B5EF4-FFF2-40B4-BE49-F238E27FC236}">
                <a16:creationId xmlns:a16="http://schemas.microsoft.com/office/drawing/2014/main" id="{B4197D44-A950-422F-A96E-53BEF6531FF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1455638" y="2937829"/>
            <a:ext cx="546397" cy="546397"/>
          </a:xfrm>
          <a:prstGeom prst="rect">
            <a:avLst/>
          </a:prstGeom>
        </p:spPr>
      </p:pic>
      <p:pic>
        <p:nvPicPr>
          <p:cNvPr id="41" name="Graphic 40" descr="Covid-19 with solid fill">
            <a:extLst>
              <a:ext uri="{FF2B5EF4-FFF2-40B4-BE49-F238E27FC236}">
                <a16:creationId xmlns:a16="http://schemas.microsoft.com/office/drawing/2014/main" id="{34F054EE-B63E-4A5A-9601-879DCE15AB3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816047" y="3953400"/>
            <a:ext cx="546397" cy="546397"/>
          </a:xfrm>
          <a:prstGeom prst="rect">
            <a:avLst/>
          </a:prstGeom>
        </p:spPr>
      </p:pic>
      <p:pic>
        <p:nvPicPr>
          <p:cNvPr id="42" name="Graphic 41" descr="Covid-19 with solid fill">
            <a:extLst>
              <a:ext uri="{FF2B5EF4-FFF2-40B4-BE49-F238E27FC236}">
                <a16:creationId xmlns:a16="http://schemas.microsoft.com/office/drawing/2014/main" id="{C69BDC45-45E1-4774-BFE6-9945B22092F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1563958" y="3833930"/>
            <a:ext cx="546397" cy="546397"/>
          </a:xfrm>
          <a:prstGeom prst="rect">
            <a:avLst/>
          </a:prstGeom>
        </p:spPr>
      </p:pic>
      <p:pic>
        <p:nvPicPr>
          <p:cNvPr id="43" name="Graphic 42" descr="Covid-19 with solid fill">
            <a:extLst>
              <a:ext uri="{FF2B5EF4-FFF2-40B4-BE49-F238E27FC236}">
                <a16:creationId xmlns:a16="http://schemas.microsoft.com/office/drawing/2014/main" id="{410CAD09-0E6D-41E3-A91C-B5419BB8C12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1834893" y="2101577"/>
            <a:ext cx="546397" cy="546397"/>
          </a:xfrm>
          <a:prstGeom prst="rect">
            <a:avLst/>
          </a:prstGeom>
        </p:spPr>
      </p:pic>
      <p:pic>
        <p:nvPicPr>
          <p:cNvPr id="44" name="Graphic 43" descr="Covid-19 with solid fill">
            <a:extLst>
              <a:ext uri="{FF2B5EF4-FFF2-40B4-BE49-F238E27FC236}">
                <a16:creationId xmlns:a16="http://schemas.microsoft.com/office/drawing/2014/main" id="{A3C371EB-854C-4523-85F9-C4549A761BA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2221074" y="3111449"/>
            <a:ext cx="546397" cy="546397"/>
          </a:xfrm>
          <a:prstGeom prst="rect">
            <a:avLst/>
          </a:prstGeom>
        </p:spPr>
      </p:pic>
      <p:pic>
        <p:nvPicPr>
          <p:cNvPr id="45" name="Graphic 44" descr="Covid-19 with solid fill">
            <a:extLst>
              <a:ext uri="{FF2B5EF4-FFF2-40B4-BE49-F238E27FC236}">
                <a16:creationId xmlns:a16="http://schemas.microsoft.com/office/drawing/2014/main" id="{9A75014D-7C14-48E8-A0C4-C6DC68C95A5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796122" y="1200471"/>
            <a:ext cx="546397" cy="546397"/>
          </a:xfrm>
          <a:prstGeom prst="rect">
            <a:avLst/>
          </a:prstGeom>
        </p:spPr>
      </p:pic>
      <p:pic>
        <p:nvPicPr>
          <p:cNvPr id="46" name="Graphic 45" descr="Covid-19 with solid fill">
            <a:extLst>
              <a:ext uri="{FF2B5EF4-FFF2-40B4-BE49-F238E27FC236}">
                <a16:creationId xmlns:a16="http://schemas.microsoft.com/office/drawing/2014/main" id="{24656209-D391-4265-8F31-29CCEE47985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1462800" y="930083"/>
            <a:ext cx="546397" cy="546397"/>
          </a:xfrm>
          <a:prstGeom prst="rect">
            <a:avLst/>
          </a:prstGeom>
        </p:spPr>
      </p:pic>
      <p:pic>
        <p:nvPicPr>
          <p:cNvPr id="47" name="Graphic 46" descr="Covid-19 with solid fill">
            <a:extLst>
              <a:ext uri="{FF2B5EF4-FFF2-40B4-BE49-F238E27FC236}">
                <a16:creationId xmlns:a16="http://schemas.microsoft.com/office/drawing/2014/main" id="{26746125-E419-417F-8DA8-5A7EABDD78D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1740625" y="1504968"/>
            <a:ext cx="546397" cy="546397"/>
          </a:xfrm>
          <a:prstGeom prst="rect">
            <a:avLst/>
          </a:prstGeom>
        </p:spPr>
      </p:pic>
      <p:pic>
        <p:nvPicPr>
          <p:cNvPr id="48" name="Graphic 47" descr="Covid-19 with solid fill">
            <a:extLst>
              <a:ext uri="{FF2B5EF4-FFF2-40B4-BE49-F238E27FC236}">
                <a16:creationId xmlns:a16="http://schemas.microsoft.com/office/drawing/2014/main" id="{63A308CD-0BC7-4E8D-B5D8-672190C774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2241694" y="3803844"/>
            <a:ext cx="546397" cy="546397"/>
          </a:xfrm>
          <a:prstGeom prst="rect">
            <a:avLst/>
          </a:prstGeom>
        </p:spPr>
      </p:pic>
      <p:pic>
        <p:nvPicPr>
          <p:cNvPr id="49" name="Graphic 48" descr="Covid-19 with solid fill">
            <a:extLst>
              <a:ext uri="{FF2B5EF4-FFF2-40B4-BE49-F238E27FC236}">
                <a16:creationId xmlns:a16="http://schemas.microsoft.com/office/drawing/2014/main" id="{9C1B9404-127A-48CD-9775-6C9284429D2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1837157" y="4633577"/>
            <a:ext cx="546397" cy="546397"/>
          </a:xfrm>
          <a:prstGeom prst="rect">
            <a:avLst/>
          </a:prstGeom>
        </p:spPr>
      </p:pic>
      <p:pic>
        <p:nvPicPr>
          <p:cNvPr id="50" name="Graphic 49" descr="Covid-19 with solid fill">
            <a:extLst>
              <a:ext uri="{FF2B5EF4-FFF2-40B4-BE49-F238E27FC236}">
                <a16:creationId xmlns:a16="http://schemas.microsoft.com/office/drawing/2014/main" id="{BA7DE3F6-BDBC-4EAF-830E-EE28AA5328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2221074" y="461665"/>
            <a:ext cx="546397" cy="546397"/>
          </a:xfrm>
          <a:prstGeom prst="rect">
            <a:avLst/>
          </a:prstGeom>
        </p:spPr>
      </p:pic>
      <p:pic>
        <p:nvPicPr>
          <p:cNvPr id="51" name="Graphic 50" descr="Covid-19 with solid fill">
            <a:extLst>
              <a:ext uri="{FF2B5EF4-FFF2-40B4-BE49-F238E27FC236}">
                <a16:creationId xmlns:a16="http://schemas.microsoft.com/office/drawing/2014/main" id="{A0A3E652-EC93-409E-B9F6-AD2A4B7850B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2832141" y="2661069"/>
            <a:ext cx="546397" cy="546397"/>
          </a:xfrm>
          <a:prstGeom prst="rect">
            <a:avLst/>
          </a:prstGeom>
        </p:spPr>
      </p:pic>
      <p:pic>
        <p:nvPicPr>
          <p:cNvPr id="52" name="Graphic 51" descr="Covid-19 with solid fill">
            <a:extLst>
              <a:ext uri="{FF2B5EF4-FFF2-40B4-BE49-F238E27FC236}">
                <a16:creationId xmlns:a16="http://schemas.microsoft.com/office/drawing/2014/main" id="{8F98CF2D-4440-4D15-95A3-E6AD6F1C53F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2557957" y="1806816"/>
            <a:ext cx="546397" cy="546397"/>
          </a:xfrm>
          <a:prstGeom prst="rect">
            <a:avLst/>
          </a:prstGeom>
        </p:spPr>
      </p:pic>
      <p:pic>
        <p:nvPicPr>
          <p:cNvPr id="53" name="Graphic 52" descr="Covid-19 with solid fill">
            <a:extLst>
              <a:ext uri="{FF2B5EF4-FFF2-40B4-BE49-F238E27FC236}">
                <a16:creationId xmlns:a16="http://schemas.microsoft.com/office/drawing/2014/main" id="{91F3633B-B50F-4429-8CAB-83F76FD4366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3140183" y="3996246"/>
            <a:ext cx="546397" cy="546397"/>
          </a:xfrm>
          <a:prstGeom prst="rect">
            <a:avLst/>
          </a:prstGeom>
        </p:spPr>
      </p:pic>
      <p:pic>
        <p:nvPicPr>
          <p:cNvPr id="55" name="Graphic 54" descr="Covid-19 with solid fill">
            <a:extLst>
              <a:ext uri="{FF2B5EF4-FFF2-40B4-BE49-F238E27FC236}">
                <a16:creationId xmlns:a16="http://schemas.microsoft.com/office/drawing/2014/main" id="{A63D35B9-A890-4224-B426-EA2D46B305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3105340" y="1243762"/>
            <a:ext cx="546397" cy="546397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4742B8F2-8353-4A49-9727-1C07DF6B1B16}"/>
              </a:ext>
            </a:extLst>
          </p:cNvPr>
          <p:cNvSpPr/>
          <p:nvPr/>
        </p:nvSpPr>
        <p:spPr>
          <a:xfrm>
            <a:off x="6165572" y="5088077"/>
            <a:ext cx="4789613" cy="546397"/>
          </a:xfrm>
          <a:prstGeom prst="rect">
            <a:avLst/>
          </a:prstGeom>
          <a:solidFill>
            <a:srgbClr val="FFF3A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Shared Responsibilities</a:t>
            </a:r>
          </a:p>
        </p:txBody>
      </p:sp>
      <p:pic>
        <p:nvPicPr>
          <p:cNvPr id="85" name="Graphic 84" descr="Covid-19 with solid fill">
            <a:extLst>
              <a:ext uri="{FF2B5EF4-FFF2-40B4-BE49-F238E27FC236}">
                <a16:creationId xmlns:a16="http://schemas.microsoft.com/office/drawing/2014/main" id="{B0DAA73E-CFFC-4987-A4A3-E945A29D78F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3513020" y="2145216"/>
            <a:ext cx="546397" cy="54639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2AFFEF2-C45F-4AC5-B2CB-5C509EAD8E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72157" b="-768"/>
          <a:stretch/>
        </p:blipFill>
        <p:spPr>
          <a:xfrm>
            <a:off x="1302463" y="2109451"/>
            <a:ext cx="582226" cy="27583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73869E-A51A-4D02-BD9C-EA1F53324320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r="62701"/>
          <a:stretch/>
        </p:blipFill>
        <p:spPr>
          <a:xfrm>
            <a:off x="2224936" y="2047822"/>
            <a:ext cx="793609" cy="281659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8658418-8752-4444-8A95-94291C1C53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2734"/>
          <a:stretch/>
        </p:blipFill>
        <p:spPr>
          <a:xfrm>
            <a:off x="3140208" y="2051524"/>
            <a:ext cx="582226" cy="28189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C3F070-7310-4FA5-B395-261463C19214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r="60523"/>
          <a:stretch/>
        </p:blipFill>
        <p:spPr>
          <a:xfrm>
            <a:off x="4075081" y="2084398"/>
            <a:ext cx="839948" cy="2786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9BA142-5682-41A5-BD22-9B863842AA5A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r="75900"/>
          <a:stretch/>
        </p:blipFill>
        <p:spPr>
          <a:xfrm>
            <a:off x="4977953" y="2041925"/>
            <a:ext cx="514241" cy="28165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162692-D03C-454D-9D61-948ED17963A9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r="59899"/>
          <a:stretch/>
        </p:blipFill>
        <p:spPr>
          <a:xfrm>
            <a:off x="5896924" y="2073508"/>
            <a:ext cx="850789" cy="2792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1E00FD-5EE7-415F-8A28-490A3E5C499C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r="73123"/>
          <a:stretch/>
        </p:blipFill>
        <p:spPr>
          <a:xfrm>
            <a:off x="6823352" y="2063504"/>
            <a:ext cx="571860" cy="2810500"/>
          </a:xfrm>
          <a:prstGeom prst="rect">
            <a:avLst/>
          </a:prstGeom>
        </p:spPr>
      </p:pic>
      <p:pic>
        <p:nvPicPr>
          <p:cNvPr id="60" name="Graphic 59" descr="Covid-19 with solid fill">
            <a:extLst>
              <a:ext uri="{FF2B5EF4-FFF2-40B4-BE49-F238E27FC236}">
                <a16:creationId xmlns:a16="http://schemas.microsoft.com/office/drawing/2014/main" id="{BE734451-D39D-465E-900D-91491378E8F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753300" y="2956301"/>
            <a:ext cx="546397" cy="546397"/>
          </a:xfrm>
          <a:prstGeom prst="rect">
            <a:avLst/>
          </a:prstGeom>
        </p:spPr>
      </p:pic>
      <p:pic>
        <p:nvPicPr>
          <p:cNvPr id="61" name="Graphic 60" descr="Covid-19 with solid fill">
            <a:extLst>
              <a:ext uri="{FF2B5EF4-FFF2-40B4-BE49-F238E27FC236}">
                <a16:creationId xmlns:a16="http://schemas.microsoft.com/office/drawing/2014/main" id="{DB9E70BA-467E-42FE-B20F-D51180D1C1B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784010" y="2600686"/>
            <a:ext cx="546397" cy="546397"/>
          </a:xfrm>
          <a:prstGeom prst="rect">
            <a:avLst/>
          </a:prstGeom>
        </p:spPr>
      </p:pic>
      <p:pic>
        <p:nvPicPr>
          <p:cNvPr id="62" name="Graphic 61" descr="Covid-19 with solid fill">
            <a:extLst>
              <a:ext uri="{FF2B5EF4-FFF2-40B4-BE49-F238E27FC236}">
                <a16:creationId xmlns:a16="http://schemas.microsoft.com/office/drawing/2014/main" id="{232B740B-D1B7-4C71-A46F-B3204513928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810774" y="2804979"/>
            <a:ext cx="546397" cy="546397"/>
          </a:xfrm>
          <a:prstGeom prst="rect">
            <a:avLst/>
          </a:prstGeom>
        </p:spPr>
      </p:pic>
      <p:pic>
        <p:nvPicPr>
          <p:cNvPr id="63" name="Graphic 62" descr="Covid-19 with solid fill">
            <a:extLst>
              <a:ext uri="{FF2B5EF4-FFF2-40B4-BE49-F238E27FC236}">
                <a16:creationId xmlns:a16="http://schemas.microsoft.com/office/drawing/2014/main" id="{B30883CD-ED42-4B67-9B89-887234FED73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798201" y="3060551"/>
            <a:ext cx="546397" cy="546397"/>
          </a:xfrm>
          <a:prstGeom prst="rect">
            <a:avLst/>
          </a:prstGeom>
        </p:spPr>
      </p:pic>
      <p:pic>
        <p:nvPicPr>
          <p:cNvPr id="68" name="Graphic 67" descr="Covid-19 with solid fill">
            <a:extLst>
              <a:ext uri="{FF2B5EF4-FFF2-40B4-BE49-F238E27FC236}">
                <a16:creationId xmlns:a16="http://schemas.microsoft.com/office/drawing/2014/main" id="{CF355960-1557-4CC4-B597-5473994E5BE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668917" y="3196481"/>
            <a:ext cx="546397" cy="546397"/>
          </a:xfrm>
          <a:prstGeom prst="rect">
            <a:avLst/>
          </a:prstGeom>
        </p:spPr>
      </p:pic>
      <p:pic>
        <p:nvPicPr>
          <p:cNvPr id="70" name="Graphic 69" descr="Covid-19 with solid fill">
            <a:extLst>
              <a:ext uri="{FF2B5EF4-FFF2-40B4-BE49-F238E27FC236}">
                <a16:creationId xmlns:a16="http://schemas.microsoft.com/office/drawing/2014/main" id="{FBBB9829-2AF9-4146-9723-3C74266C452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635488" y="3379977"/>
            <a:ext cx="546397" cy="546397"/>
          </a:xfrm>
          <a:prstGeom prst="rect">
            <a:avLst/>
          </a:prstGeom>
        </p:spPr>
      </p:pic>
      <p:pic>
        <p:nvPicPr>
          <p:cNvPr id="72" name="Graphic 71" descr="Covid-19 with solid fill">
            <a:extLst>
              <a:ext uri="{FF2B5EF4-FFF2-40B4-BE49-F238E27FC236}">
                <a16:creationId xmlns:a16="http://schemas.microsoft.com/office/drawing/2014/main" id="{A1FF598D-B83E-41F4-AA45-F1EA8DF72AD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534756" y="2760870"/>
            <a:ext cx="546397" cy="546397"/>
          </a:xfrm>
          <a:prstGeom prst="rect">
            <a:avLst/>
          </a:prstGeom>
        </p:spPr>
      </p:pic>
      <p:pic>
        <p:nvPicPr>
          <p:cNvPr id="73" name="Graphic 72" descr="Covid-19 with solid fill">
            <a:extLst>
              <a:ext uri="{FF2B5EF4-FFF2-40B4-BE49-F238E27FC236}">
                <a16:creationId xmlns:a16="http://schemas.microsoft.com/office/drawing/2014/main" id="{43A0C0A1-E4E8-4580-80A0-6672A039E09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634586" y="3695427"/>
            <a:ext cx="546397" cy="546397"/>
          </a:xfrm>
          <a:prstGeom prst="rect">
            <a:avLst/>
          </a:prstGeom>
        </p:spPr>
      </p:pic>
      <p:pic>
        <p:nvPicPr>
          <p:cNvPr id="84" name="Graphic 83" descr="Covid-19 with solid fill">
            <a:extLst>
              <a:ext uri="{FF2B5EF4-FFF2-40B4-BE49-F238E27FC236}">
                <a16:creationId xmlns:a16="http://schemas.microsoft.com/office/drawing/2014/main" id="{FCA35AD9-57A7-4DC0-A33B-F7FCBEDD844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488294" y="3391950"/>
            <a:ext cx="546397" cy="546397"/>
          </a:xfrm>
          <a:prstGeom prst="rect">
            <a:avLst/>
          </a:prstGeom>
        </p:spPr>
      </p:pic>
      <p:pic>
        <p:nvPicPr>
          <p:cNvPr id="87" name="Graphic 86" descr="Covid-19 with solid fill">
            <a:extLst>
              <a:ext uri="{FF2B5EF4-FFF2-40B4-BE49-F238E27FC236}">
                <a16:creationId xmlns:a16="http://schemas.microsoft.com/office/drawing/2014/main" id="{A0C6CBF9-0EFC-4683-BC3B-378F1AB52B0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505658" y="3387144"/>
            <a:ext cx="546397" cy="54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7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287 0.00972 L 0.28165 0.10115 L 0.42071 0.09213 L 0.56394 0.07268 L 0.66081 0.15972 L 0.71394 0.1162 L 0.74857 0.03217 L 0.72657 -0.10695 " pathEditMode="relative" ptsTypes="AAAAAAAA">
                                      <p:cBhvr>
                                        <p:cTn id="126" dur="2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25E-6 2.59259E-6 L 0.20599 0.10139 L 0.28737 0.10416 L 0.37721 0.08611 L 0.42956 0.08611 L 0.53112 0.1625 L 0.58268 0.12245 L 0.68724 0.17245 C 0.70299 0.13865 0.71862 0.10463 0.73424 0.07083 C 0.76784 0.06088 0.93281 -0.01621 0.96641 -0.02616 " pathEditMode="relative" rAng="0" ptsTypes="AAAAAAAAAA">
                                      <p:cBhvr>
                                        <p:cTn id="128" dur="2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20" y="7315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5E-6 4.81481E-6 L 0.23425 -0.03172 C 0.25352 0.03379 0.27292 0.09953 0.29206 0.16527 L 0.3319 0.16527 L 0.44362 -0.01528 L 0.49753 -0.01088 L 0.59844 0.08634 L 0.65378 0.02777 L 0.75547 0.08634 C 0.77214 0.11157 0.78867 0.13703 0.80547 0.1625 C 0.82071 0.16458 1.00104 0.22175 1.01641 0.22384 " pathEditMode="relative" rAng="0" ptsTypes="AAAAAAAAAAA">
                                      <p:cBhvr>
                                        <p:cTn id="130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20" y="9606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08333E-7 -7.40741E-7 L 0.22018 0.0875 L 0.34206 0.13264 L 0.43802 0.10602 L 0.48125 0.12847 L 0.58177 0.2088 L 0.6375 0.15764 L 0.74089 0.20023 C 0.75859 0.22593 0.77552 0.26134 0.79323 0.28681 C 0.83802 0.28935 0.98789 0.18935 1.0319 0.16875 " pathEditMode="relative" rAng="0" ptsTypes="AAAAAAAAAA">
                                      <p:cBhvr>
                                        <p:cTn id="132" dur="2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89" y="14352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375E-6 4.07407E-6 L 0.20769 0.43333 L 0.32188 0.33703 L 0.41537 0.3206 L 0.46784 0.33564 L 0.56602 0.41898 L 0.61303 0.35532 L 0.72175 0.39861 L 0.77175 0.31064 C 0.81784 0.3125 0.89987 0.33379 0.94063 0.34305 " pathEditMode="relative" rAng="0" ptsTypes="AAAAAAAAAA">
                                      <p:cBhvr>
                                        <p:cTn id="134" dur="2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31" y="21667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29167E-6 -0.00047 L 0.21758 0.11088 C 0.23594 0.11088 0.23164 0.09861 0.24844 0.08819 C 0.24623 0.02361 0.24623 0.0199 0.23386 -0.06135 " pathEditMode="relative" rAng="0" ptsTypes="AAAA">
                                      <p:cBhvr>
                                        <p:cTn id="1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2523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45833E-6 -4.81481E-6 L 0.11641 0.147 L 0.09597 0.29607 L 0.23047 0.40463 C 0.22057 0.45209 0.21979 0.47639 0.21198 0.51644 " pathEditMode="relative" rAng="0" ptsTypes="AAAAA">
                                      <p:cBhvr>
                                        <p:cTn id="13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23" y="25833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26 0.00278 L 0.26992 0.05 L 0.21445 0.12084 " pathEditMode="relative" ptsTypes="AAA">
                                      <p:cBhvr>
                                        <p:cTn id="140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375E-6 -0.0007 L 0.18438 0.00162 L 0.27188 -0.12986 C 0.2418 -0.15926 0.22266 -0.16898 0.2004 -0.19144 " pathEditMode="relative" rAng="0" ptsTypes="AAAA">
                                      <p:cBhvr>
                                        <p:cTn id="142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-9421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326 0.00717 L 0.19545 0.07245 L 0.30638 -0.09005 L 0.36107 -0.08866 L 0.39701 -0.12894 L 0.3767 -0.23727 " pathEditMode="relative" ptsTypes="AAAAAA">
                                      <p:cBhvr>
                                        <p:cTn id="1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795 0.01227 L 0.2642 -0.11412 L 0.37201 -0.28912 L 0.38607 -0.22801 " pathEditMode="relative" ptsTypes="AAAA">
                                      <p:cBhvr>
                                        <p:cTn id="146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078 -0.00023 L 0.39063 -0.18217 L 0.49297 -0.20578 " pathEditMode="relative" ptsTypes="AAA">
                                      <p:cBhvr>
                                        <p:cTn id="148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481 -0.00463 L 0.128 0.17871 L 0.12956 0.32176 L 0.19206 0.42315 L 0.23581 0.42315 L 0.35378 0.26482 " pathEditMode="relative" ptsTypes="AAAAAA">
                                      <p:cBhvr>
                                        <p:cTn id="150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547 0.00602 L 0.16002 0.34491 L 0.25768 0.33657 L 0.36172 0.16713 L 0.42252 0.17546 L 0.45377 0.24074 " pathEditMode="relative" ptsTypes="AAAAAA">
                                      <p:cBhvr>
                                        <p:cTn id="152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495 -0.00347 L 0.14141 -0.12639 L 0.19948 -0.18634 L 0.3487 -0.18495 L 0.45325 -0.10856 " pathEditMode="relative" ptsTypes="AAAAA">
                                      <p:cBhvr>
                                        <p:cTn id="154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365 0.00139 L 0.09453 0.09422 L 0.13255 0.01945 L 0.20326 0.01181 L 0.34492 -0.00741 L 0.45026 0.10463 L 0.45195 0.10625 " pathEditMode="relative" ptsTypes="AAAAAAA">
                                      <p:cBhvr>
                                        <p:cTn id="15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195 0.01528 L 0.13451 0.07523 L 0.16315 0.0213 L 0.24492 -0.00578 L 0.35352 -0.15856 L 0.40078 -0.16296 L 0.50612 -0.06713 L 0.55664 -0.14352 L 0.58958 -0.14352 " pathEditMode="relative" ptsTypes="AAAAAAAAA">
                                      <p:cBhvr>
                                        <p:cTn id="15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156 -0.00394 L 0.1517 0.0919 L 0.25209 -0.03542 L 0.34389 -0.05023 L 0.3987 -0.03542 L 0.49636 0.05602 L 0.5487 -0.01297 L 0.58412 0.11296 " pathEditMode="relative" ptsTypes="AAAAAAAA">
                                      <p:cBhvr>
                                        <p:cTn id="16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25E-6 2.22222E-6 L 0.24687 0.05694 L 0.38815 0.05694 L 0.49127 0.13889 L 0.54127 0.07639 L 0.64766 0.13611 " pathEditMode="relative" rAng="0" ptsTypes="AAAAAA">
                                      <p:cBhvr>
                                        <p:cTn id="16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83" y="6944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794 0.03773 L 0.27265 0.31158 L 0.36992 0.40926 L 0.47877 0.23936 L 0.52343 0.23936 L 0.63359 0.32269 L 0.68567 0.27292 L 0.78593 0.30996 " pathEditMode="relative" rAng="0" ptsTypes="AAAAAAAA">
                                      <p:cBhvr>
                                        <p:cTn id="16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93" y="18565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42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91667E-6 -3.33333E-6 L -0.02657 0.12639 " pathEditMode="relative" rAng="0" ptsTypes="AA">
                                      <p:cBhvr>
                                        <p:cTn id="1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6319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32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42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25E-6 -1.48148E-6 L -0.04518 -0.04051 " pathEditMode="relative" rAng="0" ptsTypes="AA">
                                      <p:cBhvr>
                                        <p:cTn id="18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6" y="-2037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32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42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79167E-6 -2.59259E-6 L -0.04479 0.05926 " pathEditMode="relative" rAng="0" ptsTypes="AA">
                                      <p:cBhvr>
                                        <p:cTn id="1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" y="2963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32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42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375E-6 -1.11111E-6 L -0.03593 0.14815 " pathEditMode="relative" rAng="0" ptsTypes="AA">
                                      <p:cBhvr>
                                        <p:cTn id="20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7407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32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42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45833E-6 1.48148E-6 L -0.03802 0.07963 " pathEditMode="relative" rAng="0" ptsTypes="AA">
                                      <p:cBhvr>
                                        <p:cTn id="2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3981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32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42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16667E-6 1.11111E-6 L -0.03528 -0.14653 " pathEditMode="relative" rAng="0" ptsTypes="AA">
                                      <p:cBhvr>
                                        <p:cTn id="2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-7338"/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32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2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2.08333E-6 -1.11111E-6 L -0.04245 -0.07523 " pathEditMode="relative" rAng="0" ptsTypes="AA">
                                      <p:cBhvr>
                                        <p:cTn id="2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2" y="-3773"/>
                                    </p:animMotion>
                                  </p:childTnLst>
                                </p:cTn>
                              </p:par>
                              <p:par>
                                <p:cTn id="243" presetID="32" presetClass="emp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120000">
                                      <p:cBhvr>
                                        <p:cTn id="2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42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4.79167E-6 -3.7037E-6 L -0.04219 0.07963 " pathEditMode="relative" rAng="0" ptsTypes="AA">
                                      <p:cBhvr>
                                        <p:cTn id="2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3981"/>
                                    </p:animMotion>
                                  </p:childTnLst>
                                </p:cTn>
                              </p:par>
                              <p:par>
                                <p:cTn id="255" presetID="32" presetClass="emp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120000">
                                      <p:cBhvr>
                                        <p:cTn id="2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0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0091 -0.00347 L -0.0293 -0.12106 " pathEditMode="relative" rAng="0" ptsTypes="AA">
                                      <p:cBhvr>
                                        <p:cTn id="26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" y="-5880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32" presetClass="emp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120000">
                                      <p:cBhvr>
                                        <p:cTn id="2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0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0026 0.0162 L -0.03958 0.0912 " pathEditMode="relative" ptsTypes="AA">
                                      <p:cBhvr>
                                        <p:cTn id="27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32" presetClass="emp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120000">
                                      <p:cBhvr>
                                        <p:cTn id="2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500"/>
                            </p:stCondLst>
                            <p:childTnLst>
                              <p:par>
                                <p:cTn id="2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1332A577-76FE-47E6-8023-1AC88B7B858D}"/>
              </a:ext>
            </a:extLst>
          </p:cNvPr>
          <p:cNvSpPr/>
          <p:nvPr/>
        </p:nvSpPr>
        <p:spPr>
          <a:xfrm>
            <a:off x="0" y="0"/>
            <a:ext cx="12191999" cy="80248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F4F754C-BC3A-46EB-BC20-4E0C3E32A3CC}"/>
              </a:ext>
            </a:extLst>
          </p:cNvPr>
          <p:cNvSpPr txBox="1"/>
          <p:nvPr/>
        </p:nvSpPr>
        <p:spPr>
          <a:xfrm>
            <a:off x="1" y="51506"/>
            <a:ext cx="12069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+ Govt messaging and financial support =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3EA001D-7757-4FC0-AC6D-C3FF88F289F6}"/>
              </a:ext>
            </a:extLst>
          </p:cNvPr>
          <p:cNvSpPr/>
          <p:nvPr/>
        </p:nvSpPr>
        <p:spPr>
          <a:xfrm>
            <a:off x="1306387" y="5088077"/>
            <a:ext cx="4789613" cy="546397"/>
          </a:xfrm>
          <a:prstGeom prst="rect">
            <a:avLst/>
          </a:prstGeom>
          <a:solidFill>
            <a:srgbClr val="FEF37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Personal Responsibilities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BDAA8420-5735-405A-B0F0-1EAE6E9CD5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" t="-1" r="-1910" b="-768"/>
          <a:stretch/>
        </p:blipFill>
        <p:spPr>
          <a:xfrm>
            <a:off x="1302462" y="2109451"/>
            <a:ext cx="2131020" cy="27583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5AAD50-D3AC-4A39-BBE9-8ABF0C084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936" y="2046731"/>
            <a:ext cx="2131019" cy="281898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DA7B694-2A3A-43EA-9D09-DA632EE989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0208" y="2044614"/>
            <a:ext cx="2135342" cy="2818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2D024D-FB49-4434-B176-F09A4722D1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5081" y="2082337"/>
            <a:ext cx="2124724" cy="27881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E6FC27-A436-4FEC-9C92-EA48346AF0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7953" y="2044614"/>
            <a:ext cx="2135342" cy="28162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2B2B6C-BB65-4DA3-80E1-88A7E887A5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3792" y="2071790"/>
            <a:ext cx="2124724" cy="27939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0D0791-B962-4321-95E7-B1FD1B6A15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8047" y="2068612"/>
            <a:ext cx="2127772" cy="280631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2F0962C-E8D7-462B-8BBC-782339B53E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30665" y="2051365"/>
            <a:ext cx="2131019" cy="281898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3EA805D-D571-4F40-81A1-3B148EF33618}"/>
              </a:ext>
            </a:extLst>
          </p:cNvPr>
          <p:cNvSpPr/>
          <p:nvPr/>
        </p:nvSpPr>
        <p:spPr>
          <a:xfrm>
            <a:off x="499622" y="5895743"/>
            <a:ext cx="11693698" cy="9756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F6F6E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FD1BFB1-36C8-4F52-9457-8E30D8CF674A}"/>
              </a:ext>
            </a:extLst>
          </p:cNvPr>
          <p:cNvSpPr/>
          <p:nvPr/>
        </p:nvSpPr>
        <p:spPr>
          <a:xfrm>
            <a:off x="-8291188" y="5878227"/>
            <a:ext cx="18343924" cy="6029707"/>
          </a:xfrm>
          <a:prstGeom prst="ellipse">
            <a:avLst/>
          </a:prstGeom>
          <a:solidFill>
            <a:srgbClr val="FAA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CAA416C0-8384-4686-AAC6-C49006FCB11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8" b="17727"/>
          <a:stretch/>
        </p:blipFill>
        <p:spPr>
          <a:xfrm>
            <a:off x="158286" y="6029470"/>
            <a:ext cx="1129051" cy="785202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EF3C1742-CB75-4B38-968C-CC50C021BB0C}"/>
              </a:ext>
            </a:extLst>
          </p:cNvPr>
          <p:cNvGrpSpPr>
            <a:grpSpLocks noChangeAspect="1"/>
          </p:cNvGrpSpPr>
          <p:nvPr/>
        </p:nvGrpSpPr>
        <p:grpSpPr>
          <a:xfrm>
            <a:off x="9153469" y="5895743"/>
            <a:ext cx="2921331" cy="962257"/>
            <a:chOff x="9041283" y="5844913"/>
            <a:chExt cx="3117548" cy="102688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1F54CE7-7945-423B-8AB3-7616C0B6C320}"/>
                </a:ext>
              </a:extLst>
            </p:cNvPr>
            <p:cNvGrpSpPr/>
            <p:nvPr/>
          </p:nvGrpSpPr>
          <p:grpSpPr>
            <a:xfrm>
              <a:off x="9041283" y="5844913"/>
              <a:ext cx="867909" cy="1026889"/>
              <a:chOff x="8976608" y="8407325"/>
              <a:chExt cx="995785" cy="1178188"/>
            </a:xfrm>
          </p:grpSpPr>
          <p:pic>
            <p:nvPicPr>
              <p:cNvPr id="23" name="Graphic 22" descr="Sanitizer with solid fill">
                <a:extLst>
                  <a:ext uri="{FF2B5EF4-FFF2-40B4-BE49-F238E27FC236}">
                    <a16:creationId xmlns:a16="http://schemas.microsoft.com/office/drawing/2014/main" id="{78948090-F146-49C4-AE53-FA41253C3D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9017300" y="8407325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7D9A25-338B-4249-8B72-CAC3287C6E25}"/>
                  </a:ext>
                </a:extLst>
              </p:cNvPr>
              <p:cNvSpPr txBox="1"/>
              <p:nvPr/>
            </p:nvSpPr>
            <p:spPr>
              <a:xfrm>
                <a:off x="8976608" y="9246959"/>
                <a:ext cx="9957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b="1" dirty="0">
                    <a:ln>
                      <a:solidFill>
                        <a:schemeClr val="bg1"/>
                      </a:solidFill>
                    </a:ln>
                    <a:noFill/>
                    <a:latin typeface="Arial Black" panose="020B0A04020102020204" pitchFamily="34" charset="0"/>
                  </a:rPr>
                  <a:t>HANDS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ACD79BB-976C-423B-812D-DC9CA93DADD1}"/>
                </a:ext>
              </a:extLst>
            </p:cNvPr>
            <p:cNvGrpSpPr/>
            <p:nvPr/>
          </p:nvGrpSpPr>
          <p:grpSpPr>
            <a:xfrm>
              <a:off x="10231747" y="5844913"/>
              <a:ext cx="796976" cy="1023957"/>
              <a:chOff x="10380183" y="8407325"/>
              <a:chExt cx="914400" cy="1174824"/>
            </a:xfrm>
          </p:grpSpPr>
          <p:pic>
            <p:nvPicPr>
              <p:cNvPr id="26" name="Graphic 25" descr="Face with mask with solid fill">
                <a:extLst>
                  <a:ext uri="{FF2B5EF4-FFF2-40B4-BE49-F238E27FC236}">
                    <a16:creationId xmlns:a16="http://schemas.microsoft.com/office/drawing/2014/main" id="{AC3A79A1-F5F8-4166-B898-6045D55F54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0380183" y="8407325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72FFAC1-BC5A-4707-8B70-3C4FF88F6E5A}"/>
                  </a:ext>
                </a:extLst>
              </p:cNvPr>
              <p:cNvSpPr txBox="1"/>
              <p:nvPr/>
            </p:nvSpPr>
            <p:spPr>
              <a:xfrm>
                <a:off x="10454426" y="9243595"/>
                <a:ext cx="7659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b="1" dirty="0">
                    <a:ln>
                      <a:solidFill>
                        <a:schemeClr val="bg1"/>
                      </a:solidFill>
                    </a:ln>
                    <a:noFill/>
                    <a:latin typeface="Arial Black" panose="020B0A04020102020204" pitchFamily="34" charset="0"/>
                  </a:rPr>
                  <a:t>FACE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6C7233C-BCAB-44DA-ACAA-9340481AACBB}"/>
                </a:ext>
              </a:extLst>
            </p:cNvPr>
            <p:cNvGrpSpPr/>
            <p:nvPr/>
          </p:nvGrpSpPr>
          <p:grpSpPr>
            <a:xfrm>
              <a:off x="11351278" y="5844913"/>
              <a:ext cx="807553" cy="1023957"/>
              <a:chOff x="11835494" y="8407325"/>
              <a:chExt cx="926536" cy="1174824"/>
            </a:xfrm>
          </p:grpSpPr>
          <p:pic>
            <p:nvPicPr>
              <p:cNvPr id="29" name="Graphic 28" descr="Social distancing with solid fill">
                <a:extLst>
                  <a:ext uri="{FF2B5EF4-FFF2-40B4-BE49-F238E27FC236}">
                    <a16:creationId xmlns:a16="http://schemas.microsoft.com/office/drawing/2014/main" id="{CFDE4396-88F9-42A4-856C-837F10AABE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11841562" y="8407325"/>
                <a:ext cx="914400" cy="914400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EED7F2E-30B8-489F-BDAE-767148D73783}"/>
                  </a:ext>
                </a:extLst>
              </p:cNvPr>
              <p:cNvSpPr txBox="1"/>
              <p:nvPr/>
            </p:nvSpPr>
            <p:spPr>
              <a:xfrm>
                <a:off x="11835494" y="9243595"/>
                <a:ext cx="9265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b="1" dirty="0">
                    <a:ln>
                      <a:solidFill>
                        <a:schemeClr val="bg1"/>
                      </a:solidFill>
                    </a:ln>
                    <a:noFill/>
                    <a:latin typeface="Arial Black" panose="020B0A04020102020204" pitchFamily="34" charset="0"/>
                  </a:rPr>
                  <a:t>SPACE</a:t>
                </a:r>
              </a:p>
            </p:txBody>
          </p:sp>
        </p:grpSp>
      </p:grpSp>
      <p:pic>
        <p:nvPicPr>
          <p:cNvPr id="32" name="Graphic 31" descr="Covid-19 with solid fill">
            <a:extLst>
              <a:ext uri="{FF2B5EF4-FFF2-40B4-BE49-F238E27FC236}">
                <a16:creationId xmlns:a16="http://schemas.microsoft.com/office/drawing/2014/main" id="{C34C9D55-46D5-4B4F-A7C9-6A42992BFA2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800922" y="2664631"/>
            <a:ext cx="546397" cy="546397"/>
          </a:xfrm>
          <a:prstGeom prst="rect">
            <a:avLst/>
          </a:prstGeom>
        </p:spPr>
      </p:pic>
      <p:pic>
        <p:nvPicPr>
          <p:cNvPr id="35" name="Graphic 34" descr="Covid-19 with solid fill">
            <a:extLst>
              <a:ext uri="{FF2B5EF4-FFF2-40B4-BE49-F238E27FC236}">
                <a16:creationId xmlns:a16="http://schemas.microsoft.com/office/drawing/2014/main" id="{F2C24271-B33B-45D1-B0B9-66270B798D4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1017561" y="3268961"/>
            <a:ext cx="546397" cy="546397"/>
          </a:xfrm>
          <a:prstGeom prst="rect">
            <a:avLst/>
          </a:prstGeom>
        </p:spPr>
      </p:pic>
      <p:pic>
        <p:nvPicPr>
          <p:cNvPr id="36" name="Graphic 35" descr="Covid-19 with solid fill">
            <a:extLst>
              <a:ext uri="{FF2B5EF4-FFF2-40B4-BE49-F238E27FC236}">
                <a16:creationId xmlns:a16="http://schemas.microsoft.com/office/drawing/2014/main" id="{5C34ACE9-5004-4524-953E-0C2F07567E4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1017561" y="1964328"/>
            <a:ext cx="546397" cy="546397"/>
          </a:xfrm>
          <a:prstGeom prst="rect">
            <a:avLst/>
          </a:prstGeom>
        </p:spPr>
      </p:pic>
      <p:pic>
        <p:nvPicPr>
          <p:cNvPr id="39" name="Graphic 38" descr="Covid-19 with solid fill">
            <a:extLst>
              <a:ext uri="{FF2B5EF4-FFF2-40B4-BE49-F238E27FC236}">
                <a16:creationId xmlns:a16="http://schemas.microsoft.com/office/drawing/2014/main" id="{FB283CBC-1B91-44E6-8C90-8603E711748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1347319" y="2447171"/>
            <a:ext cx="546397" cy="546397"/>
          </a:xfrm>
          <a:prstGeom prst="rect">
            <a:avLst/>
          </a:prstGeom>
        </p:spPr>
      </p:pic>
      <p:pic>
        <p:nvPicPr>
          <p:cNvPr id="40" name="Graphic 39" descr="Covid-19 with solid fill">
            <a:extLst>
              <a:ext uri="{FF2B5EF4-FFF2-40B4-BE49-F238E27FC236}">
                <a16:creationId xmlns:a16="http://schemas.microsoft.com/office/drawing/2014/main" id="{B4197D44-A950-422F-A96E-53BEF6531FF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1455638" y="2937829"/>
            <a:ext cx="546397" cy="546397"/>
          </a:xfrm>
          <a:prstGeom prst="rect">
            <a:avLst/>
          </a:prstGeom>
        </p:spPr>
      </p:pic>
      <p:pic>
        <p:nvPicPr>
          <p:cNvPr id="41" name="Graphic 40" descr="Covid-19 with solid fill">
            <a:extLst>
              <a:ext uri="{FF2B5EF4-FFF2-40B4-BE49-F238E27FC236}">
                <a16:creationId xmlns:a16="http://schemas.microsoft.com/office/drawing/2014/main" id="{34F054EE-B63E-4A5A-9601-879DCE15AB3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816047" y="3953400"/>
            <a:ext cx="546397" cy="546397"/>
          </a:xfrm>
          <a:prstGeom prst="rect">
            <a:avLst/>
          </a:prstGeom>
        </p:spPr>
      </p:pic>
      <p:pic>
        <p:nvPicPr>
          <p:cNvPr id="42" name="Graphic 41" descr="Covid-19 with solid fill">
            <a:extLst>
              <a:ext uri="{FF2B5EF4-FFF2-40B4-BE49-F238E27FC236}">
                <a16:creationId xmlns:a16="http://schemas.microsoft.com/office/drawing/2014/main" id="{C69BDC45-45E1-4774-BFE6-9945B22092F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1563958" y="3833930"/>
            <a:ext cx="546397" cy="546397"/>
          </a:xfrm>
          <a:prstGeom prst="rect">
            <a:avLst/>
          </a:prstGeom>
        </p:spPr>
      </p:pic>
      <p:pic>
        <p:nvPicPr>
          <p:cNvPr id="43" name="Graphic 42" descr="Covid-19 with solid fill">
            <a:extLst>
              <a:ext uri="{FF2B5EF4-FFF2-40B4-BE49-F238E27FC236}">
                <a16:creationId xmlns:a16="http://schemas.microsoft.com/office/drawing/2014/main" id="{410CAD09-0E6D-41E3-A91C-B5419BB8C12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1834893" y="2101577"/>
            <a:ext cx="546397" cy="546397"/>
          </a:xfrm>
          <a:prstGeom prst="rect">
            <a:avLst/>
          </a:prstGeom>
        </p:spPr>
      </p:pic>
      <p:pic>
        <p:nvPicPr>
          <p:cNvPr id="44" name="Graphic 43" descr="Covid-19 with solid fill">
            <a:extLst>
              <a:ext uri="{FF2B5EF4-FFF2-40B4-BE49-F238E27FC236}">
                <a16:creationId xmlns:a16="http://schemas.microsoft.com/office/drawing/2014/main" id="{A3C371EB-854C-4523-85F9-C4549A761BA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2221074" y="3111449"/>
            <a:ext cx="546397" cy="546397"/>
          </a:xfrm>
          <a:prstGeom prst="rect">
            <a:avLst/>
          </a:prstGeom>
        </p:spPr>
      </p:pic>
      <p:pic>
        <p:nvPicPr>
          <p:cNvPr id="45" name="Graphic 44" descr="Covid-19 with solid fill">
            <a:extLst>
              <a:ext uri="{FF2B5EF4-FFF2-40B4-BE49-F238E27FC236}">
                <a16:creationId xmlns:a16="http://schemas.microsoft.com/office/drawing/2014/main" id="{9A75014D-7C14-48E8-A0C4-C6DC68C95A5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796122" y="1200471"/>
            <a:ext cx="546397" cy="546397"/>
          </a:xfrm>
          <a:prstGeom prst="rect">
            <a:avLst/>
          </a:prstGeom>
        </p:spPr>
      </p:pic>
      <p:pic>
        <p:nvPicPr>
          <p:cNvPr id="46" name="Graphic 45" descr="Covid-19 with solid fill">
            <a:extLst>
              <a:ext uri="{FF2B5EF4-FFF2-40B4-BE49-F238E27FC236}">
                <a16:creationId xmlns:a16="http://schemas.microsoft.com/office/drawing/2014/main" id="{24656209-D391-4265-8F31-29CCEE47985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1462800" y="930083"/>
            <a:ext cx="546397" cy="546397"/>
          </a:xfrm>
          <a:prstGeom prst="rect">
            <a:avLst/>
          </a:prstGeom>
        </p:spPr>
      </p:pic>
      <p:pic>
        <p:nvPicPr>
          <p:cNvPr id="47" name="Graphic 46" descr="Covid-19 with solid fill">
            <a:extLst>
              <a:ext uri="{FF2B5EF4-FFF2-40B4-BE49-F238E27FC236}">
                <a16:creationId xmlns:a16="http://schemas.microsoft.com/office/drawing/2014/main" id="{26746125-E419-417F-8DA8-5A7EABDD78D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1740625" y="1504968"/>
            <a:ext cx="546397" cy="546397"/>
          </a:xfrm>
          <a:prstGeom prst="rect">
            <a:avLst/>
          </a:prstGeom>
        </p:spPr>
      </p:pic>
      <p:pic>
        <p:nvPicPr>
          <p:cNvPr id="48" name="Graphic 47" descr="Covid-19 with solid fill">
            <a:extLst>
              <a:ext uri="{FF2B5EF4-FFF2-40B4-BE49-F238E27FC236}">
                <a16:creationId xmlns:a16="http://schemas.microsoft.com/office/drawing/2014/main" id="{63A308CD-0BC7-4E8D-B5D8-672190C7743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2241694" y="3803844"/>
            <a:ext cx="546397" cy="546397"/>
          </a:xfrm>
          <a:prstGeom prst="rect">
            <a:avLst/>
          </a:prstGeom>
        </p:spPr>
      </p:pic>
      <p:pic>
        <p:nvPicPr>
          <p:cNvPr id="49" name="Graphic 48" descr="Covid-19 with solid fill">
            <a:extLst>
              <a:ext uri="{FF2B5EF4-FFF2-40B4-BE49-F238E27FC236}">
                <a16:creationId xmlns:a16="http://schemas.microsoft.com/office/drawing/2014/main" id="{9C1B9404-127A-48CD-9775-6C9284429D2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1837157" y="4633577"/>
            <a:ext cx="546397" cy="546397"/>
          </a:xfrm>
          <a:prstGeom prst="rect">
            <a:avLst/>
          </a:prstGeom>
        </p:spPr>
      </p:pic>
      <p:pic>
        <p:nvPicPr>
          <p:cNvPr id="50" name="Graphic 49" descr="Covid-19 with solid fill">
            <a:extLst>
              <a:ext uri="{FF2B5EF4-FFF2-40B4-BE49-F238E27FC236}">
                <a16:creationId xmlns:a16="http://schemas.microsoft.com/office/drawing/2014/main" id="{BA7DE3F6-BDBC-4EAF-830E-EE28AA5328D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2221074" y="461665"/>
            <a:ext cx="546397" cy="546397"/>
          </a:xfrm>
          <a:prstGeom prst="rect">
            <a:avLst/>
          </a:prstGeom>
        </p:spPr>
      </p:pic>
      <p:pic>
        <p:nvPicPr>
          <p:cNvPr id="51" name="Graphic 50" descr="Covid-19 with solid fill">
            <a:extLst>
              <a:ext uri="{FF2B5EF4-FFF2-40B4-BE49-F238E27FC236}">
                <a16:creationId xmlns:a16="http://schemas.microsoft.com/office/drawing/2014/main" id="{A0A3E652-EC93-409E-B9F6-AD2A4B7850B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2832141" y="2661069"/>
            <a:ext cx="546397" cy="546397"/>
          </a:xfrm>
          <a:prstGeom prst="rect">
            <a:avLst/>
          </a:prstGeom>
        </p:spPr>
      </p:pic>
      <p:pic>
        <p:nvPicPr>
          <p:cNvPr id="52" name="Graphic 51" descr="Covid-19 with solid fill">
            <a:extLst>
              <a:ext uri="{FF2B5EF4-FFF2-40B4-BE49-F238E27FC236}">
                <a16:creationId xmlns:a16="http://schemas.microsoft.com/office/drawing/2014/main" id="{8F98CF2D-4440-4D15-95A3-E6AD6F1C53F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2557957" y="1806816"/>
            <a:ext cx="546397" cy="546397"/>
          </a:xfrm>
          <a:prstGeom prst="rect">
            <a:avLst/>
          </a:prstGeom>
        </p:spPr>
      </p:pic>
      <p:pic>
        <p:nvPicPr>
          <p:cNvPr id="53" name="Graphic 52" descr="Covid-19 with solid fill">
            <a:extLst>
              <a:ext uri="{FF2B5EF4-FFF2-40B4-BE49-F238E27FC236}">
                <a16:creationId xmlns:a16="http://schemas.microsoft.com/office/drawing/2014/main" id="{91F3633B-B50F-4429-8CAB-83F76FD4366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3140183" y="3996246"/>
            <a:ext cx="546397" cy="546397"/>
          </a:xfrm>
          <a:prstGeom prst="rect">
            <a:avLst/>
          </a:prstGeom>
        </p:spPr>
      </p:pic>
      <p:pic>
        <p:nvPicPr>
          <p:cNvPr id="55" name="Graphic 54" descr="Covid-19 with solid fill">
            <a:extLst>
              <a:ext uri="{FF2B5EF4-FFF2-40B4-BE49-F238E27FC236}">
                <a16:creationId xmlns:a16="http://schemas.microsoft.com/office/drawing/2014/main" id="{A63D35B9-A890-4224-B426-EA2D46B305F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3105340" y="1243762"/>
            <a:ext cx="546397" cy="546397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4742B8F2-8353-4A49-9727-1C07DF6B1B16}"/>
              </a:ext>
            </a:extLst>
          </p:cNvPr>
          <p:cNvSpPr/>
          <p:nvPr/>
        </p:nvSpPr>
        <p:spPr>
          <a:xfrm>
            <a:off x="6165572" y="5088077"/>
            <a:ext cx="4789613" cy="546397"/>
          </a:xfrm>
          <a:prstGeom prst="rect">
            <a:avLst/>
          </a:prstGeom>
          <a:solidFill>
            <a:srgbClr val="FFF3A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Shared Responsibilities</a:t>
            </a:r>
          </a:p>
        </p:txBody>
      </p:sp>
      <p:pic>
        <p:nvPicPr>
          <p:cNvPr id="85" name="Graphic 84" descr="Covid-19 with solid fill">
            <a:extLst>
              <a:ext uri="{FF2B5EF4-FFF2-40B4-BE49-F238E27FC236}">
                <a16:creationId xmlns:a16="http://schemas.microsoft.com/office/drawing/2014/main" id="{B0DAA73E-CFFC-4987-A4A3-E945A29D78F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3513020" y="2145216"/>
            <a:ext cx="546397" cy="54639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2AFFEF2-C45F-4AC5-B2CB-5C509EAD8E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72157" b="-768"/>
          <a:stretch/>
        </p:blipFill>
        <p:spPr>
          <a:xfrm>
            <a:off x="1302463" y="2109451"/>
            <a:ext cx="582226" cy="27583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73869E-A51A-4D02-BD9C-EA1F53324320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r="62701"/>
          <a:stretch/>
        </p:blipFill>
        <p:spPr>
          <a:xfrm>
            <a:off x="2224936" y="2047822"/>
            <a:ext cx="793609" cy="281659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8658418-8752-4444-8A95-94291C1C53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2734"/>
          <a:stretch/>
        </p:blipFill>
        <p:spPr>
          <a:xfrm>
            <a:off x="3140208" y="2051524"/>
            <a:ext cx="582226" cy="28189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C3F070-7310-4FA5-B395-261463C19214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r="60523"/>
          <a:stretch/>
        </p:blipFill>
        <p:spPr>
          <a:xfrm>
            <a:off x="4075081" y="2084398"/>
            <a:ext cx="839948" cy="2786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9BA142-5682-41A5-BD22-9B863842AA5A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r="75900"/>
          <a:stretch/>
        </p:blipFill>
        <p:spPr>
          <a:xfrm>
            <a:off x="4977953" y="2041925"/>
            <a:ext cx="514241" cy="28165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162692-D03C-454D-9D61-948ED17963A9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r="59899"/>
          <a:stretch/>
        </p:blipFill>
        <p:spPr>
          <a:xfrm>
            <a:off x="5896924" y="2073508"/>
            <a:ext cx="850789" cy="2792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1E00FD-5EE7-415F-8A28-490A3E5C499C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r="73123"/>
          <a:stretch/>
        </p:blipFill>
        <p:spPr>
          <a:xfrm>
            <a:off x="6823352" y="2063504"/>
            <a:ext cx="571860" cy="28105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C8C34659-7732-46D7-8D35-77691F60539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74339"/>
          <a:stretch/>
        </p:blipFill>
        <p:spPr>
          <a:xfrm>
            <a:off x="7730665" y="2051365"/>
            <a:ext cx="546833" cy="2818987"/>
          </a:xfrm>
          <a:prstGeom prst="rect">
            <a:avLst/>
          </a:prstGeom>
        </p:spPr>
      </p:pic>
      <p:pic>
        <p:nvPicPr>
          <p:cNvPr id="60" name="Graphic 59" descr="Covid-19 with solid fill">
            <a:extLst>
              <a:ext uri="{FF2B5EF4-FFF2-40B4-BE49-F238E27FC236}">
                <a16:creationId xmlns:a16="http://schemas.microsoft.com/office/drawing/2014/main" id="{BE734451-D39D-465E-900D-91491378E8F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753300" y="2956301"/>
            <a:ext cx="546397" cy="546397"/>
          </a:xfrm>
          <a:prstGeom prst="rect">
            <a:avLst/>
          </a:prstGeom>
        </p:spPr>
      </p:pic>
      <p:pic>
        <p:nvPicPr>
          <p:cNvPr id="61" name="Graphic 60" descr="Covid-19 with solid fill">
            <a:extLst>
              <a:ext uri="{FF2B5EF4-FFF2-40B4-BE49-F238E27FC236}">
                <a16:creationId xmlns:a16="http://schemas.microsoft.com/office/drawing/2014/main" id="{DB9E70BA-467E-42FE-B20F-D51180D1C1B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784010" y="2600686"/>
            <a:ext cx="546397" cy="546397"/>
          </a:xfrm>
          <a:prstGeom prst="rect">
            <a:avLst/>
          </a:prstGeom>
        </p:spPr>
      </p:pic>
      <p:pic>
        <p:nvPicPr>
          <p:cNvPr id="62" name="Graphic 61" descr="Covid-19 with solid fill">
            <a:extLst>
              <a:ext uri="{FF2B5EF4-FFF2-40B4-BE49-F238E27FC236}">
                <a16:creationId xmlns:a16="http://schemas.microsoft.com/office/drawing/2014/main" id="{232B740B-D1B7-4C71-A46F-B3204513928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810774" y="2804979"/>
            <a:ext cx="546397" cy="546397"/>
          </a:xfrm>
          <a:prstGeom prst="rect">
            <a:avLst/>
          </a:prstGeom>
        </p:spPr>
      </p:pic>
      <p:pic>
        <p:nvPicPr>
          <p:cNvPr id="63" name="Graphic 62" descr="Covid-19 with solid fill">
            <a:extLst>
              <a:ext uri="{FF2B5EF4-FFF2-40B4-BE49-F238E27FC236}">
                <a16:creationId xmlns:a16="http://schemas.microsoft.com/office/drawing/2014/main" id="{B30883CD-ED42-4B67-9B89-887234FED73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798201" y="3060551"/>
            <a:ext cx="546397" cy="546397"/>
          </a:xfrm>
          <a:prstGeom prst="rect">
            <a:avLst/>
          </a:prstGeom>
        </p:spPr>
      </p:pic>
      <p:pic>
        <p:nvPicPr>
          <p:cNvPr id="68" name="Graphic 67" descr="Covid-19 with solid fill">
            <a:extLst>
              <a:ext uri="{FF2B5EF4-FFF2-40B4-BE49-F238E27FC236}">
                <a16:creationId xmlns:a16="http://schemas.microsoft.com/office/drawing/2014/main" id="{CF355960-1557-4CC4-B597-5473994E5BE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668917" y="3196481"/>
            <a:ext cx="546397" cy="546397"/>
          </a:xfrm>
          <a:prstGeom prst="rect">
            <a:avLst/>
          </a:prstGeom>
        </p:spPr>
      </p:pic>
      <p:pic>
        <p:nvPicPr>
          <p:cNvPr id="70" name="Graphic 69" descr="Covid-19 with solid fill">
            <a:extLst>
              <a:ext uri="{FF2B5EF4-FFF2-40B4-BE49-F238E27FC236}">
                <a16:creationId xmlns:a16="http://schemas.microsoft.com/office/drawing/2014/main" id="{FBBB9829-2AF9-4146-9723-3C74266C452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635488" y="3379977"/>
            <a:ext cx="546397" cy="546397"/>
          </a:xfrm>
          <a:prstGeom prst="rect">
            <a:avLst/>
          </a:prstGeom>
        </p:spPr>
      </p:pic>
      <p:pic>
        <p:nvPicPr>
          <p:cNvPr id="72" name="Graphic 71" descr="Covid-19 with solid fill">
            <a:extLst>
              <a:ext uri="{FF2B5EF4-FFF2-40B4-BE49-F238E27FC236}">
                <a16:creationId xmlns:a16="http://schemas.microsoft.com/office/drawing/2014/main" id="{A1FF598D-B83E-41F4-AA45-F1EA8DF72AD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534756" y="2760870"/>
            <a:ext cx="546397" cy="546397"/>
          </a:xfrm>
          <a:prstGeom prst="rect">
            <a:avLst/>
          </a:prstGeom>
        </p:spPr>
      </p:pic>
      <p:pic>
        <p:nvPicPr>
          <p:cNvPr id="73" name="Graphic 72" descr="Covid-19 with solid fill">
            <a:extLst>
              <a:ext uri="{FF2B5EF4-FFF2-40B4-BE49-F238E27FC236}">
                <a16:creationId xmlns:a16="http://schemas.microsoft.com/office/drawing/2014/main" id="{43A0C0A1-E4E8-4580-80A0-6672A039E09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634586" y="3695427"/>
            <a:ext cx="546397" cy="546397"/>
          </a:xfrm>
          <a:prstGeom prst="rect">
            <a:avLst/>
          </a:prstGeom>
        </p:spPr>
      </p:pic>
      <p:pic>
        <p:nvPicPr>
          <p:cNvPr id="84" name="Graphic 83" descr="Covid-19 with solid fill">
            <a:extLst>
              <a:ext uri="{FF2B5EF4-FFF2-40B4-BE49-F238E27FC236}">
                <a16:creationId xmlns:a16="http://schemas.microsoft.com/office/drawing/2014/main" id="{FCA35AD9-57A7-4DC0-A33B-F7FCBEDD844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488294" y="3391950"/>
            <a:ext cx="546397" cy="546397"/>
          </a:xfrm>
          <a:prstGeom prst="rect">
            <a:avLst/>
          </a:prstGeom>
        </p:spPr>
      </p:pic>
      <p:pic>
        <p:nvPicPr>
          <p:cNvPr id="87" name="Graphic 86" descr="Covid-19 with solid fill">
            <a:extLst>
              <a:ext uri="{FF2B5EF4-FFF2-40B4-BE49-F238E27FC236}">
                <a16:creationId xmlns:a16="http://schemas.microsoft.com/office/drawing/2014/main" id="{A0C6CBF9-0EFC-4683-BC3B-378F1AB52B0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505658" y="3387144"/>
            <a:ext cx="546397" cy="546397"/>
          </a:xfrm>
          <a:prstGeom prst="rect">
            <a:avLst/>
          </a:prstGeom>
        </p:spPr>
      </p:pic>
      <p:pic>
        <p:nvPicPr>
          <p:cNvPr id="75" name="Graphic 74" descr="Covid-19 with solid fill">
            <a:extLst>
              <a:ext uri="{FF2B5EF4-FFF2-40B4-BE49-F238E27FC236}">
                <a16:creationId xmlns:a16="http://schemas.microsoft.com/office/drawing/2014/main" id="{B3D6B5AB-AD7E-407B-9E73-E8F7DE66336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366647" y="3781098"/>
            <a:ext cx="546397" cy="546397"/>
          </a:xfrm>
          <a:prstGeom prst="rect">
            <a:avLst/>
          </a:prstGeom>
        </p:spPr>
      </p:pic>
      <p:pic>
        <p:nvPicPr>
          <p:cNvPr id="76" name="Graphic 75" descr="Covid-19 with solid fill">
            <a:extLst>
              <a:ext uri="{FF2B5EF4-FFF2-40B4-BE49-F238E27FC236}">
                <a16:creationId xmlns:a16="http://schemas.microsoft.com/office/drawing/2014/main" id="{452AE030-A8AA-4BC7-91B6-3238D80E666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377448" y="2903826"/>
            <a:ext cx="546397" cy="54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8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5E-6 2.59259E-6 L 0.2711 -0.05255 L 0.36237 0.00995 L 0.44532 -0.02199 L 0.50235 -0.0081 L 0.60534 0.07361 C 0.62396 0.0544 0.64232 0.03472 0.66094 0.01551 L 0.7625 0.07639 C 0.77865 0.04282 0.79479 0.00879 0.81094 -0.02477 C 0.82136 -0.01505 1.06446 0.20555 1.075 0.21551 " pathEditMode="relative" rAng="0" ptsTypes="AAAAAAAAAA">
                                      <p:cBhvr>
                                        <p:cTn id="126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750" y="8148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977 0.00393 L 0.21915 0.15393 L 0.24102 0.33726 L 0.32149 0.33449 L 0.40352 0.3206 L 0.45899 0.31088 L 0.55977 0.40949 L 0.60977 0.34699 L 0.70743 0.41088 L 0.76524 0.49004 L 0.99102 0.19838 " pathEditMode="relative" ptsTypes="AAAAAAAAAAA">
                                      <p:cBhvr>
                                        <p:cTn id="128" dur="2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29167E-6 -0.00047 L 0.21758 0.11088 C 0.23594 0.11088 0.23164 0.09861 0.24844 0.08819 C 0.24623 0.02361 0.24623 0.0199 0.23386 -0.06135 " pathEditMode="relative" rAng="0" ptsTypes="AAAA">
                                      <p:cBhvr>
                                        <p:cTn id="1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2523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45833E-6 -4.81481E-6 L 0.11641 0.147 L 0.09597 0.29607 L 0.23047 0.40463 C 0.22057 0.45209 0.21979 0.47639 0.21198 0.51644 " pathEditMode="relative" rAng="0" ptsTypes="AAAAA">
                                      <p:cBhvr>
                                        <p:cTn id="13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23" y="25833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26 0.00278 L 0.26992 0.05 L 0.21445 0.12084 " pathEditMode="relative" ptsTypes="AAA">
                                      <p:cBhvr>
                                        <p:cTn id="134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375E-6 -0.0007 L 0.18438 0.00162 L 0.27188 -0.12986 C 0.2418 -0.15926 0.22266 -0.16898 0.2004 -0.19144 " pathEditMode="relative" rAng="0" ptsTypes="AAAA">
                                      <p:cBhvr>
                                        <p:cTn id="136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-9421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326 0.00717 L 0.19545 0.07245 L 0.30638 -0.09005 L 0.36107 -0.08866 L 0.39701 -0.12894 L 0.3767 -0.23727 " pathEditMode="relative" ptsTypes="AAAAAA">
                                      <p:cBhvr>
                                        <p:cTn id="1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795 0.01227 L 0.2642 -0.11412 L 0.37201 -0.28912 L 0.38607 -0.22801 " pathEditMode="relative" ptsTypes="AAAA">
                                      <p:cBhvr>
                                        <p:cTn id="140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078 -0.00023 L 0.39063 -0.18217 L 0.49297 -0.20578 " pathEditMode="relative" ptsTypes="AAA">
                                      <p:cBhvr>
                                        <p:cTn id="142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481 -0.00463 L 0.128 0.17871 L 0.12956 0.32176 L 0.19206 0.42315 L 0.23581 0.42315 L 0.35378 0.26482 " pathEditMode="relative" ptsTypes="AAAAAA">
                                      <p:cBhvr>
                                        <p:cTn id="144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547 0.00602 L 0.16002 0.34491 L 0.25768 0.33657 L 0.36172 0.16713 L 0.42252 0.17546 L 0.45377 0.24074 " pathEditMode="relative" ptsTypes="AAAAAA">
                                      <p:cBhvr>
                                        <p:cTn id="146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495 -0.00347 L 0.14141 -0.12639 L 0.19948 -0.18634 L 0.3487 -0.18495 L 0.45325 -0.10856 " pathEditMode="relative" ptsTypes="AAAAA">
                                      <p:cBhvr>
                                        <p:cTn id="148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365 0.00139 L 0.09453 0.09422 L 0.13255 0.01945 L 0.20326 0.01181 L 0.34492 -0.00741 L 0.45026 0.10463 L 0.45195 0.10625 " pathEditMode="relative" ptsTypes="AAAAAAA">
                                      <p:cBhvr>
                                        <p:cTn id="150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195 0.01528 L 0.13451 0.07523 L 0.16315 0.0213 L 0.24492 -0.00578 L 0.35352 -0.15856 L 0.40078 -0.16296 L 0.50612 -0.06713 L 0.55664 -0.14352 L 0.58958 -0.14352 " pathEditMode="relative" ptsTypes="AAAAAAAAA">
                                      <p:cBhvr>
                                        <p:cTn id="15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156 -0.00394 L 0.1517 0.0919 L 0.25209 -0.03542 L 0.34389 -0.05023 L 0.3987 -0.03542 L 0.49636 0.05602 L 0.5487 -0.01297 L 0.58412 0.11296 " pathEditMode="relative" ptsTypes="AAAAAAAA">
                                      <p:cBhvr>
                                        <p:cTn id="15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25E-6 2.22222E-6 L 0.24687 0.05694 L 0.38815 0.05694 L 0.49127 0.13889 L 0.54127 0.07639 L 0.64766 0.13611 " pathEditMode="relative" rAng="0" ptsTypes="AAAAAA">
                                      <p:cBhvr>
                                        <p:cTn id="15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83" y="6944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95833E-6 3.7037E-6 L 0.27408 0.31134 L 0.37135 0.40902 L 0.4802 0.23912 L 0.52487 0.23912 L 0.63502 0.32245 L 0.68698 0.27245 L 0.78737 0.30949 " pathEditMode="relative" rAng="0" ptsTypes="AAAAAAAA">
                                      <p:cBhvr>
                                        <p:cTn id="15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62" y="20440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156 -0.01574 L 0.18126 0.13148 L 0.26407 0.24953 L 0.3711 0.08287 L 0.42969 0.08148 L 0.52891 0.15926 L 0.58047 0.11342 L 0.68204 0.16898 L 0.73672 0.25092 L 0.76251 0.22731 " pathEditMode="relative" ptsTypes="AAAAAAAAAA">
                                      <p:cBhvr>
                                        <p:cTn id="16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326 -0.01018 L 0.22253 0.04676 L 0.25065 0.30926 L 0.32409 0.2912 L 0.43815 0.12454 L 0.48659 0.12732 L 0.58971 0.20787 L 0.63659 0.15232 L 0.73581 0.20509 L 0.79362 0.1162 L 0.82096 0.16065 " pathEditMode="relative" ptsTypes="AAAAAAAAAAA">
                                      <p:cBhvr>
                                        <p:cTn id="16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287 0.00972 L 0.28165 0.10115 L 0.42071 0.09213 L 0.56394 0.07268 L 0.66081 0.15972 L 0.71394 0.1162 L 0.74857 0.03217 L 0.72657 -0.10695 " pathEditMode="relative" ptsTypes="AAAAAAAA">
                                      <p:cBhvr>
                                        <p:cTn id="164" dur="2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42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91667E-6 -3.33333E-6 L -0.02657 0.12639 " pathEditMode="relative" rAng="0" ptsTypes="AA">
                                      <p:cBhvr>
                                        <p:cTn id="1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6319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32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42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25E-6 -1.48148E-6 L -0.04518 -0.04051 " pathEditMode="relative" rAng="0" ptsTypes="AA">
                                      <p:cBhvr>
                                        <p:cTn id="18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6" y="-2037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32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42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79167E-6 -2.59259E-6 L -0.04479 0.05926 " pathEditMode="relative" rAng="0" ptsTypes="AA">
                                      <p:cBhvr>
                                        <p:cTn id="1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" y="2963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32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42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375E-6 -1.11111E-6 L -0.03593 0.14815 " pathEditMode="relative" rAng="0" ptsTypes="AA">
                                      <p:cBhvr>
                                        <p:cTn id="20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7407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32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42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45833E-6 1.48148E-6 L -0.03802 0.07963 " pathEditMode="relative" rAng="0" ptsTypes="AA">
                                      <p:cBhvr>
                                        <p:cTn id="2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3981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32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42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16667E-6 1.11111E-6 L -0.03528 -0.14653 " pathEditMode="relative" rAng="0" ptsTypes="AA">
                                      <p:cBhvr>
                                        <p:cTn id="2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-7338"/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32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2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2.08333E-6 -1.11111E-6 L -0.04245 -0.07523 " pathEditMode="relative" rAng="0" ptsTypes="AA">
                                      <p:cBhvr>
                                        <p:cTn id="2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2" y="-3773"/>
                                    </p:animMotion>
                                  </p:childTnLst>
                                </p:cTn>
                              </p:par>
                              <p:par>
                                <p:cTn id="243" presetID="32" presetClass="emp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120000">
                                      <p:cBhvr>
                                        <p:cTn id="2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42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4.79167E-6 -3.7037E-6 L -0.04219 0.07963 " pathEditMode="relative" rAng="0" ptsTypes="AA">
                                      <p:cBhvr>
                                        <p:cTn id="2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3981"/>
                                    </p:animMotion>
                                  </p:childTnLst>
                                </p:cTn>
                              </p:par>
                              <p:par>
                                <p:cTn id="255" presetID="32" presetClass="emp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120000">
                                      <p:cBhvr>
                                        <p:cTn id="2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0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0091 -0.00347 L -0.0293 -0.12106 " pathEditMode="relative" rAng="0" ptsTypes="AA">
                                      <p:cBhvr>
                                        <p:cTn id="26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" y="-5880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32" presetClass="emp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120000">
                                      <p:cBhvr>
                                        <p:cTn id="2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0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0026 0.0162 L -0.03958 0.0912 " pathEditMode="relative" ptsTypes="AA">
                                      <p:cBhvr>
                                        <p:cTn id="27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32" presetClass="emp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120000">
                                      <p:cBhvr>
                                        <p:cTn id="2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0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0469 0.00602 L -0.03047 -0.13287 " pathEditMode="relative" ptsTypes="AA">
                                      <p:cBhvr>
                                        <p:cTn id="29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32" presetClass="emp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120000">
                                      <p:cBhvr>
                                        <p:cTn id="2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0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0222 -0.00347 L -0.03684 0.17709 " pathEditMode="relative" ptsTypes="AA">
                                      <p:cBhvr>
                                        <p:cTn id="30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32" presetClass="emp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120000">
                                      <p:cBhvr>
                                        <p:cTn id="3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4500"/>
                            </p:stCondLst>
                            <p:childTnLst>
                              <p:par>
                                <p:cTn id="3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1332A577-76FE-47E6-8023-1AC88B7B858D}"/>
              </a:ext>
            </a:extLst>
          </p:cNvPr>
          <p:cNvSpPr/>
          <p:nvPr/>
        </p:nvSpPr>
        <p:spPr>
          <a:xfrm>
            <a:off x="0" y="0"/>
            <a:ext cx="12191999" cy="80248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F4F754C-BC3A-46EB-BC20-4E0C3E32A3CC}"/>
              </a:ext>
            </a:extLst>
          </p:cNvPr>
          <p:cNvSpPr txBox="1"/>
          <p:nvPr/>
        </p:nvSpPr>
        <p:spPr>
          <a:xfrm>
            <a:off x="1" y="51506"/>
            <a:ext cx="12069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+ Quarantine and Isolation =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3EA001D-7757-4FC0-AC6D-C3FF88F289F6}"/>
              </a:ext>
            </a:extLst>
          </p:cNvPr>
          <p:cNvSpPr/>
          <p:nvPr/>
        </p:nvSpPr>
        <p:spPr>
          <a:xfrm>
            <a:off x="1306387" y="5088077"/>
            <a:ext cx="4789613" cy="546397"/>
          </a:xfrm>
          <a:prstGeom prst="rect">
            <a:avLst/>
          </a:prstGeom>
          <a:solidFill>
            <a:srgbClr val="FEF37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Personal Responsibilities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BDAA8420-5735-405A-B0F0-1EAE6E9CD5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" t="-1" r="-1910" b="-768"/>
          <a:stretch/>
        </p:blipFill>
        <p:spPr>
          <a:xfrm>
            <a:off x="1302462" y="2109451"/>
            <a:ext cx="2131020" cy="27583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5AAD50-D3AC-4A39-BBE9-8ABF0C084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936" y="2046731"/>
            <a:ext cx="2131019" cy="281898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DA7B694-2A3A-43EA-9D09-DA632EE989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0208" y="2044614"/>
            <a:ext cx="2135342" cy="2818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2D024D-FB49-4434-B176-F09A4722D1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5081" y="2082337"/>
            <a:ext cx="2124724" cy="27881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E6FC27-A436-4FEC-9C92-EA48346AF0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7953" y="2044614"/>
            <a:ext cx="2135342" cy="28162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2B2B6C-BB65-4DA3-80E1-88A7E887A5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3792" y="2071790"/>
            <a:ext cx="2124724" cy="27939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0D0791-B962-4321-95E7-B1FD1B6A15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8047" y="2068612"/>
            <a:ext cx="2127772" cy="280631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2F0962C-E8D7-462B-8BBC-782339B53E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30665" y="2051365"/>
            <a:ext cx="2131019" cy="28189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6FDC36-090B-4BB4-9457-E5C397E2A1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51075" y="2056734"/>
            <a:ext cx="2123959" cy="281235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3EA805D-D571-4F40-81A1-3B148EF33618}"/>
              </a:ext>
            </a:extLst>
          </p:cNvPr>
          <p:cNvSpPr/>
          <p:nvPr/>
        </p:nvSpPr>
        <p:spPr>
          <a:xfrm>
            <a:off x="499622" y="5895743"/>
            <a:ext cx="11693698" cy="9756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F6F6E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FD1BFB1-36C8-4F52-9457-8E30D8CF674A}"/>
              </a:ext>
            </a:extLst>
          </p:cNvPr>
          <p:cNvSpPr/>
          <p:nvPr/>
        </p:nvSpPr>
        <p:spPr>
          <a:xfrm>
            <a:off x="-8291188" y="5878227"/>
            <a:ext cx="18343924" cy="6029707"/>
          </a:xfrm>
          <a:prstGeom prst="ellipse">
            <a:avLst/>
          </a:prstGeom>
          <a:solidFill>
            <a:srgbClr val="FAA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CAA416C0-8384-4686-AAC6-C49006FCB11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8" b="17727"/>
          <a:stretch/>
        </p:blipFill>
        <p:spPr>
          <a:xfrm>
            <a:off x="158286" y="6029470"/>
            <a:ext cx="1129051" cy="785202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EF3C1742-CB75-4B38-968C-CC50C021BB0C}"/>
              </a:ext>
            </a:extLst>
          </p:cNvPr>
          <p:cNvGrpSpPr>
            <a:grpSpLocks noChangeAspect="1"/>
          </p:cNvGrpSpPr>
          <p:nvPr/>
        </p:nvGrpSpPr>
        <p:grpSpPr>
          <a:xfrm>
            <a:off x="9153469" y="5895743"/>
            <a:ext cx="2921331" cy="962257"/>
            <a:chOff x="9041283" y="5844913"/>
            <a:chExt cx="3117548" cy="102688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1F54CE7-7945-423B-8AB3-7616C0B6C320}"/>
                </a:ext>
              </a:extLst>
            </p:cNvPr>
            <p:cNvGrpSpPr/>
            <p:nvPr/>
          </p:nvGrpSpPr>
          <p:grpSpPr>
            <a:xfrm>
              <a:off x="9041283" y="5844913"/>
              <a:ext cx="867909" cy="1026889"/>
              <a:chOff x="8976608" y="8407325"/>
              <a:chExt cx="995785" cy="1178188"/>
            </a:xfrm>
          </p:grpSpPr>
          <p:pic>
            <p:nvPicPr>
              <p:cNvPr id="23" name="Graphic 22" descr="Sanitizer with solid fill">
                <a:extLst>
                  <a:ext uri="{FF2B5EF4-FFF2-40B4-BE49-F238E27FC236}">
                    <a16:creationId xmlns:a16="http://schemas.microsoft.com/office/drawing/2014/main" id="{78948090-F146-49C4-AE53-FA41253C3D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9017300" y="8407325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7D9A25-338B-4249-8B72-CAC3287C6E25}"/>
                  </a:ext>
                </a:extLst>
              </p:cNvPr>
              <p:cNvSpPr txBox="1"/>
              <p:nvPr/>
            </p:nvSpPr>
            <p:spPr>
              <a:xfrm>
                <a:off x="8976608" y="9246959"/>
                <a:ext cx="9957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b="1" dirty="0">
                    <a:ln>
                      <a:solidFill>
                        <a:schemeClr val="bg1"/>
                      </a:solidFill>
                    </a:ln>
                    <a:noFill/>
                    <a:latin typeface="Arial Black" panose="020B0A04020102020204" pitchFamily="34" charset="0"/>
                  </a:rPr>
                  <a:t>HANDS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ACD79BB-976C-423B-812D-DC9CA93DADD1}"/>
                </a:ext>
              </a:extLst>
            </p:cNvPr>
            <p:cNvGrpSpPr/>
            <p:nvPr/>
          </p:nvGrpSpPr>
          <p:grpSpPr>
            <a:xfrm>
              <a:off x="10231747" y="5844913"/>
              <a:ext cx="796976" cy="1023957"/>
              <a:chOff x="10380183" y="8407325"/>
              <a:chExt cx="914400" cy="1174824"/>
            </a:xfrm>
          </p:grpSpPr>
          <p:pic>
            <p:nvPicPr>
              <p:cNvPr id="26" name="Graphic 25" descr="Face with mask with solid fill">
                <a:extLst>
                  <a:ext uri="{FF2B5EF4-FFF2-40B4-BE49-F238E27FC236}">
                    <a16:creationId xmlns:a16="http://schemas.microsoft.com/office/drawing/2014/main" id="{AC3A79A1-F5F8-4166-B898-6045D55F54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10380183" y="8407325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72FFAC1-BC5A-4707-8B70-3C4FF88F6E5A}"/>
                  </a:ext>
                </a:extLst>
              </p:cNvPr>
              <p:cNvSpPr txBox="1"/>
              <p:nvPr/>
            </p:nvSpPr>
            <p:spPr>
              <a:xfrm>
                <a:off x="10454426" y="9243595"/>
                <a:ext cx="7659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b="1" dirty="0">
                    <a:ln>
                      <a:solidFill>
                        <a:schemeClr val="bg1"/>
                      </a:solidFill>
                    </a:ln>
                    <a:noFill/>
                    <a:latin typeface="Arial Black" panose="020B0A04020102020204" pitchFamily="34" charset="0"/>
                  </a:rPr>
                  <a:t>FACE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6C7233C-BCAB-44DA-ACAA-9340481AACBB}"/>
                </a:ext>
              </a:extLst>
            </p:cNvPr>
            <p:cNvGrpSpPr/>
            <p:nvPr/>
          </p:nvGrpSpPr>
          <p:grpSpPr>
            <a:xfrm>
              <a:off x="11351278" y="5844913"/>
              <a:ext cx="807553" cy="1023957"/>
              <a:chOff x="11835494" y="8407325"/>
              <a:chExt cx="926536" cy="1174824"/>
            </a:xfrm>
          </p:grpSpPr>
          <p:pic>
            <p:nvPicPr>
              <p:cNvPr id="29" name="Graphic 28" descr="Social distancing with solid fill">
                <a:extLst>
                  <a:ext uri="{FF2B5EF4-FFF2-40B4-BE49-F238E27FC236}">
                    <a16:creationId xmlns:a16="http://schemas.microsoft.com/office/drawing/2014/main" id="{CFDE4396-88F9-42A4-856C-837F10AABE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841562" y="8407325"/>
                <a:ext cx="914400" cy="914400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EED7F2E-30B8-489F-BDAE-767148D73783}"/>
                  </a:ext>
                </a:extLst>
              </p:cNvPr>
              <p:cNvSpPr txBox="1"/>
              <p:nvPr/>
            </p:nvSpPr>
            <p:spPr>
              <a:xfrm>
                <a:off x="11835494" y="9243595"/>
                <a:ext cx="9265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b="1" dirty="0">
                    <a:ln>
                      <a:solidFill>
                        <a:schemeClr val="bg1"/>
                      </a:solidFill>
                    </a:ln>
                    <a:noFill/>
                    <a:latin typeface="Arial Black" panose="020B0A04020102020204" pitchFamily="34" charset="0"/>
                  </a:rPr>
                  <a:t>SPACE</a:t>
                </a:r>
              </a:p>
            </p:txBody>
          </p:sp>
        </p:grpSp>
      </p:grpSp>
      <p:pic>
        <p:nvPicPr>
          <p:cNvPr id="32" name="Graphic 31" descr="Covid-19 with solid fill">
            <a:extLst>
              <a:ext uri="{FF2B5EF4-FFF2-40B4-BE49-F238E27FC236}">
                <a16:creationId xmlns:a16="http://schemas.microsoft.com/office/drawing/2014/main" id="{C34C9D55-46D5-4B4F-A7C9-6A42992BFA2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800922" y="2664631"/>
            <a:ext cx="546397" cy="546397"/>
          </a:xfrm>
          <a:prstGeom prst="rect">
            <a:avLst/>
          </a:prstGeom>
        </p:spPr>
      </p:pic>
      <p:pic>
        <p:nvPicPr>
          <p:cNvPr id="35" name="Graphic 34" descr="Covid-19 with solid fill">
            <a:extLst>
              <a:ext uri="{FF2B5EF4-FFF2-40B4-BE49-F238E27FC236}">
                <a16:creationId xmlns:a16="http://schemas.microsoft.com/office/drawing/2014/main" id="{F2C24271-B33B-45D1-B0B9-66270B798D4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1017561" y="3268961"/>
            <a:ext cx="546397" cy="546397"/>
          </a:xfrm>
          <a:prstGeom prst="rect">
            <a:avLst/>
          </a:prstGeom>
        </p:spPr>
      </p:pic>
      <p:pic>
        <p:nvPicPr>
          <p:cNvPr id="36" name="Graphic 35" descr="Covid-19 with solid fill">
            <a:extLst>
              <a:ext uri="{FF2B5EF4-FFF2-40B4-BE49-F238E27FC236}">
                <a16:creationId xmlns:a16="http://schemas.microsoft.com/office/drawing/2014/main" id="{5C34ACE9-5004-4524-953E-0C2F07567E4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1017561" y="1964328"/>
            <a:ext cx="546397" cy="546397"/>
          </a:xfrm>
          <a:prstGeom prst="rect">
            <a:avLst/>
          </a:prstGeom>
        </p:spPr>
      </p:pic>
      <p:pic>
        <p:nvPicPr>
          <p:cNvPr id="39" name="Graphic 38" descr="Covid-19 with solid fill">
            <a:extLst>
              <a:ext uri="{FF2B5EF4-FFF2-40B4-BE49-F238E27FC236}">
                <a16:creationId xmlns:a16="http://schemas.microsoft.com/office/drawing/2014/main" id="{FB283CBC-1B91-44E6-8C90-8603E711748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1347319" y="2447171"/>
            <a:ext cx="546397" cy="546397"/>
          </a:xfrm>
          <a:prstGeom prst="rect">
            <a:avLst/>
          </a:prstGeom>
        </p:spPr>
      </p:pic>
      <p:pic>
        <p:nvPicPr>
          <p:cNvPr id="40" name="Graphic 39" descr="Covid-19 with solid fill">
            <a:extLst>
              <a:ext uri="{FF2B5EF4-FFF2-40B4-BE49-F238E27FC236}">
                <a16:creationId xmlns:a16="http://schemas.microsoft.com/office/drawing/2014/main" id="{B4197D44-A950-422F-A96E-53BEF6531FF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1455638" y="2937829"/>
            <a:ext cx="546397" cy="546397"/>
          </a:xfrm>
          <a:prstGeom prst="rect">
            <a:avLst/>
          </a:prstGeom>
        </p:spPr>
      </p:pic>
      <p:pic>
        <p:nvPicPr>
          <p:cNvPr id="41" name="Graphic 40" descr="Covid-19 with solid fill">
            <a:extLst>
              <a:ext uri="{FF2B5EF4-FFF2-40B4-BE49-F238E27FC236}">
                <a16:creationId xmlns:a16="http://schemas.microsoft.com/office/drawing/2014/main" id="{34F054EE-B63E-4A5A-9601-879DCE15AB3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816047" y="3953400"/>
            <a:ext cx="546397" cy="546397"/>
          </a:xfrm>
          <a:prstGeom prst="rect">
            <a:avLst/>
          </a:prstGeom>
        </p:spPr>
      </p:pic>
      <p:pic>
        <p:nvPicPr>
          <p:cNvPr id="42" name="Graphic 41" descr="Covid-19 with solid fill">
            <a:extLst>
              <a:ext uri="{FF2B5EF4-FFF2-40B4-BE49-F238E27FC236}">
                <a16:creationId xmlns:a16="http://schemas.microsoft.com/office/drawing/2014/main" id="{C69BDC45-45E1-4774-BFE6-9945B22092F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1563958" y="3833930"/>
            <a:ext cx="546397" cy="546397"/>
          </a:xfrm>
          <a:prstGeom prst="rect">
            <a:avLst/>
          </a:prstGeom>
        </p:spPr>
      </p:pic>
      <p:pic>
        <p:nvPicPr>
          <p:cNvPr id="43" name="Graphic 42" descr="Covid-19 with solid fill">
            <a:extLst>
              <a:ext uri="{FF2B5EF4-FFF2-40B4-BE49-F238E27FC236}">
                <a16:creationId xmlns:a16="http://schemas.microsoft.com/office/drawing/2014/main" id="{410CAD09-0E6D-41E3-A91C-B5419BB8C12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1834893" y="2101577"/>
            <a:ext cx="546397" cy="546397"/>
          </a:xfrm>
          <a:prstGeom prst="rect">
            <a:avLst/>
          </a:prstGeom>
        </p:spPr>
      </p:pic>
      <p:pic>
        <p:nvPicPr>
          <p:cNvPr id="44" name="Graphic 43" descr="Covid-19 with solid fill">
            <a:extLst>
              <a:ext uri="{FF2B5EF4-FFF2-40B4-BE49-F238E27FC236}">
                <a16:creationId xmlns:a16="http://schemas.microsoft.com/office/drawing/2014/main" id="{A3C371EB-854C-4523-85F9-C4549A761BA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2221074" y="3111449"/>
            <a:ext cx="546397" cy="546397"/>
          </a:xfrm>
          <a:prstGeom prst="rect">
            <a:avLst/>
          </a:prstGeom>
        </p:spPr>
      </p:pic>
      <p:pic>
        <p:nvPicPr>
          <p:cNvPr id="45" name="Graphic 44" descr="Covid-19 with solid fill">
            <a:extLst>
              <a:ext uri="{FF2B5EF4-FFF2-40B4-BE49-F238E27FC236}">
                <a16:creationId xmlns:a16="http://schemas.microsoft.com/office/drawing/2014/main" id="{9A75014D-7C14-48E8-A0C4-C6DC68C95A5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796122" y="1200471"/>
            <a:ext cx="546397" cy="546397"/>
          </a:xfrm>
          <a:prstGeom prst="rect">
            <a:avLst/>
          </a:prstGeom>
        </p:spPr>
      </p:pic>
      <p:pic>
        <p:nvPicPr>
          <p:cNvPr id="46" name="Graphic 45" descr="Covid-19 with solid fill">
            <a:extLst>
              <a:ext uri="{FF2B5EF4-FFF2-40B4-BE49-F238E27FC236}">
                <a16:creationId xmlns:a16="http://schemas.microsoft.com/office/drawing/2014/main" id="{24656209-D391-4265-8F31-29CCEE47985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1462800" y="930083"/>
            <a:ext cx="546397" cy="546397"/>
          </a:xfrm>
          <a:prstGeom prst="rect">
            <a:avLst/>
          </a:prstGeom>
        </p:spPr>
      </p:pic>
      <p:pic>
        <p:nvPicPr>
          <p:cNvPr id="47" name="Graphic 46" descr="Covid-19 with solid fill">
            <a:extLst>
              <a:ext uri="{FF2B5EF4-FFF2-40B4-BE49-F238E27FC236}">
                <a16:creationId xmlns:a16="http://schemas.microsoft.com/office/drawing/2014/main" id="{26746125-E419-417F-8DA8-5A7EABDD78D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1740625" y="1504968"/>
            <a:ext cx="546397" cy="546397"/>
          </a:xfrm>
          <a:prstGeom prst="rect">
            <a:avLst/>
          </a:prstGeom>
        </p:spPr>
      </p:pic>
      <p:pic>
        <p:nvPicPr>
          <p:cNvPr id="48" name="Graphic 47" descr="Covid-19 with solid fill">
            <a:extLst>
              <a:ext uri="{FF2B5EF4-FFF2-40B4-BE49-F238E27FC236}">
                <a16:creationId xmlns:a16="http://schemas.microsoft.com/office/drawing/2014/main" id="{63A308CD-0BC7-4E8D-B5D8-672190C7743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2241694" y="3803844"/>
            <a:ext cx="546397" cy="546397"/>
          </a:xfrm>
          <a:prstGeom prst="rect">
            <a:avLst/>
          </a:prstGeom>
        </p:spPr>
      </p:pic>
      <p:pic>
        <p:nvPicPr>
          <p:cNvPr id="49" name="Graphic 48" descr="Covid-19 with solid fill">
            <a:extLst>
              <a:ext uri="{FF2B5EF4-FFF2-40B4-BE49-F238E27FC236}">
                <a16:creationId xmlns:a16="http://schemas.microsoft.com/office/drawing/2014/main" id="{9C1B9404-127A-48CD-9775-6C9284429D2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1837157" y="4633577"/>
            <a:ext cx="546397" cy="546397"/>
          </a:xfrm>
          <a:prstGeom prst="rect">
            <a:avLst/>
          </a:prstGeom>
        </p:spPr>
      </p:pic>
      <p:pic>
        <p:nvPicPr>
          <p:cNvPr id="50" name="Graphic 49" descr="Covid-19 with solid fill">
            <a:extLst>
              <a:ext uri="{FF2B5EF4-FFF2-40B4-BE49-F238E27FC236}">
                <a16:creationId xmlns:a16="http://schemas.microsoft.com/office/drawing/2014/main" id="{BA7DE3F6-BDBC-4EAF-830E-EE28AA5328D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2221074" y="461665"/>
            <a:ext cx="546397" cy="546397"/>
          </a:xfrm>
          <a:prstGeom prst="rect">
            <a:avLst/>
          </a:prstGeom>
        </p:spPr>
      </p:pic>
      <p:pic>
        <p:nvPicPr>
          <p:cNvPr id="51" name="Graphic 50" descr="Covid-19 with solid fill">
            <a:extLst>
              <a:ext uri="{FF2B5EF4-FFF2-40B4-BE49-F238E27FC236}">
                <a16:creationId xmlns:a16="http://schemas.microsoft.com/office/drawing/2014/main" id="{A0A3E652-EC93-409E-B9F6-AD2A4B7850B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2832141" y="2661069"/>
            <a:ext cx="546397" cy="546397"/>
          </a:xfrm>
          <a:prstGeom prst="rect">
            <a:avLst/>
          </a:prstGeom>
        </p:spPr>
      </p:pic>
      <p:pic>
        <p:nvPicPr>
          <p:cNvPr id="52" name="Graphic 51" descr="Covid-19 with solid fill">
            <a:extLst>
              <a:ext uri="{FF2B5EF4-FFF2-40B4-BE49-F238E27FC236}">
                <a16:creationId xmlns:a16="http://schemas.microsoft.com/office/drawing/2014/main" id="{8F98CF2D-4440-4D15-95A3-E6AD6F1C53F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2557957" y="1806816"/>
            <a:ext cx="546397" cy="546397"/>
          </a:xfrm>
          <a:prstGeom prst="rect">
            <a:avLst/>
          </a:prstGeom>
        </p:spPr>
      </p:pic>
      <p:pic>
        <p:nvPicPr>
          <p:cNvPr id="53" name="Graphic 52" descr="Covid-19 with solid fill">
            <a:extLst>
              <a:ext uri="{FF2B5EF4-FFF2-40B4-BE49-F238E27FC236}">
                <a16:creationId xmlns:a16="http://schemas.microsoft.com/office/drawing/2014/main" id="{91F3633B-B50F-4429-8CAB-83F76FD4366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3140183" y="3996246"/>
            <a:ext cx="546397" cy="546397"/>
          </a:xfrm>
          <a:prstGeom prst="rect">
            <a:avLst/>
          </a:prstGeom>
        </p:spPr>
      </p:pic>
      <p:pic>
        <p:nvPicPr>
          <p:cNvPr id="55" name="Graphic 54" descr="Covid-19 with solid fill">
            <a:extLst>
              <a:ext uri="{FF2B5EF4-FFF2-40B4-BE49-F238E27FC236}">
                <a16:creationId xmlns:a16="http://schemas.microsoft.com/office/drawing/2014/main" id="{A63D35B9-A890-4224-B426-EA2D46B305F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3105340" y="1243762"/>
            <a:ext cx="546397" cy="546397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4742B8F2-8353-4A49-9727-1C07DF6B1B16}"/>
              </a:ext>
            </a:extLst>
          </p:cNvPr>
          <p:cNvSpPr/>
          <p:nvPr/>
        </p:nvSpPr>
        <p:spPr>
          <a:xfrm>
            <a:off x="6165572" y="5088077"/>
            <a:ext cx="4789613" cy="546397"/>
          </a:xfrm>
          <a:prstGeom prst="rect">
            <a:avLst/>
          </a:prstGeom>
          <a:solidFill>
            <a:srgbClr val="FFF3A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Shared Responsibilities</a:t>
            </a:r>
          </a:p>
        </p:txBody>
      </p:sp>
      <p:pic>
        <p:nvPicPr>
          <p:cNvPr id="85" name="Graphic 84" descr="Covid-19 with solid fill">
            <a:extLst>
              <a:ext uri="{FF2B5EF4-FFF2-40B4-BE49-F238E27FC236}">
                <a16:creationId xmlns:a16="http://schemas.microsoft.com/office/drawing/2014/main" id="{B0DAA73E-CFFC-4987-A4A3-E945A29D78F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3513020" y="2145216"/>
            <a:ext cx="546397" cy="54639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2AFFEF2-C45F-4AC5-B2CB-5C509EAD8E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72157" b="-768"/>
          <a:stretch/>
        </p:blipFill>
        <p:spPr>
          <a:xfrm>
            <a:off x="1302463" y="2109451"/>
            <a:ext cx="582226" cy="27583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73869E-A51A-4D02-BD9C-EA1F53324320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r="62701"/>
          <a:stretch/>
        </p:blipFill>
        <p:spPr>
          <a:xfrm>
            <a:off x="2224936" y="2047822"/>
            <a:ext cx="793609" cy="281659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8658418-8752-4444-8A95-94291C1C53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2734"/>
          <a:stretch/>
        </p:blipFill>
        <p:spPr>
          <a:xfrm>
            <a:off x="3140208" y="2051524"/>
            <a:ext cx="582226" cy="28189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C3F070-7310-4FA5-B395-261463C19214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r="60523"/>
          <a:stretch/>
        </p:blipFill>
        <p:spPr>
          <a:xfrm>
            <a:off x="4075081" y="2084398"/>
            <a:ext cx="839948" cy="2786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9BA142-5682-41A5-BD22-9B863842AA5A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r="75900"/>
          <a:stretch/>
        </p:blipFill>
        <p:spPr>
          <a:xfrm>
            <a:off x="4977953" y="2041925"/>
            <a:ext cx="514241" cy="28165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162692-D03C-454D-9D61-948ED17963A9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r="59899"/>
          <a:stretch/>
        </p:blipFill>
        <p:spPr>
          <a:xfrm>
            <a:off x="5896924" y="2073508"/>
            <a:ext cx="850789" cy="2792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1E00FD-5EE7-415F-8A28-490A3E5C499C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r="73123"/>
          <a:stretch/>
        </p:blipFill>
        <p:spPr>
          <a:xfrm>
            <a:off x="6823352" y="2063504"/>
            <a:ext cx="571860" cy="28105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C8C34659-7732-46D7-8D35-77691F60539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74339"/>
          <a:stretch/>
        </p:blipFill>
        <p:spPr>
          <a:xfrm>
            <a:off x="7730665" y="2051365"/>
            <a:ext cx="546833" cy="281898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A1ECEA27-A0C1-4F84-8E5F-B05D20FDF84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69950"/>
          <a:stretch/>
        </p:blipFill>
        <p:spPr>
          <a:xfrm>
            <a:off x="8651076" y="2057262"/>
            <a:ext cx="638238" cy="2812356"/>
          </a:xfrm>
          <a:prstGeom prst="rect">
            <a:avLst/>
          </a:prstGeom>
        </p:spPr>
      </p:pic>
      <p:pic>
        <p:nvPicPr>
          <p:cNvPr id="60" name="Graphic 59" descr="Covid-19 with solid fill">
            <a:extLst>
              <a:ext uri="{FF2B5EF4-FFF2-40B4-BE49-F238E27FC236}">
                <a16:creationId xmlns:a16="http://schemas.microsoft.com/office/drawing/2014/main" id="{BE734451-D39D-465E-900D-91491378E8F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753300" y="2956301"/>
            <a:ext cx="546397" cy="546397"/>
          </a:xfrm>
          <a:prstGeom prst="rect">
            <a:avLst/>
          </a:prstGeom>
        </p:spPr>
      </p:pic>
      <p:pic>
        <p:nvPicPr>
          <p:cNvPr id="61" name="Graphic 60" descr="Covid-19 with solid fill">
            <a:extLst>
              <a:ext uri="{FF2B5EF4-FFF2-40B4-BE49-F238E27FC236}">
                <a16:creationId xmlns:a16="http://schemas.microsoft.com/office/drawing/2014/main" id="{DB9E70BA-467E-42FE-B20F-D51180D1C1B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784010" y="2600686"/>
            <a:ext cx="546397" cy="546397"/>
          </a:xfrm>
          <a:prstGeom prst="rect">
            <a:avLst/>
          </a:prstGeom>
        </p:spPr>
      </p:pic>
      <p:pic>
        <p:nvPicPr>
          <p:cNvPr id="62" name="Graphic 61" descr="Covid-19 with solid fill">
            <a:extLst>
              <a:ext uri="{FF2B5EF4-FFF2-40B4-BE49-F238E27FC236}">
                <a16:creationId xmlns:a16="http://schemas.microsoft.com/office/drawing/2014/main" id="{232B740B-D1B7-4C71-A46F-B3204513928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810774" y="2804979"/>
            <a:ext cx="546397" cy="546397"/>
          </a:xfrm>
          <a:prstGeom prst="rect">
            <a:avLst/>
          </a:prstGeom>
        </p:spPr>
      </p:pic>
      <p:pic>
        <p:nvPicPr>
          <p:cNvPr id="63" name="Graphic 62" descr="Covid-19 with solid fill">
            <a:extLst>
              <a:ext uri="{FF2B5EF4-FFF2-40B4-BE49-F238E27FC236}">
                <a16:creationId xmlns:a16="http://schemas.microsoft.com/office/drawing/2014/main" id="{B30883CD-ED42-4B67-9B89-887234FED73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798201" y="3060551"/>
            <a:ext cx="546397" cy="546397"/>
          </a:xfrm>
          <a:prstGeom prst="rect">
            <a:avLst/>
          </a:prstGeom>
        </p:spPr>
      </p:pic>
      <p:pic>
        <p:nvPicPr>
          <p:cNvPr id="68" name="Graphic 67" descr="Covid-19 with solid fill">
            <a:extLst>
              <a:ext uri="{FF2B5EF4-FFF2-40B4-BE49-F238E27FC236}">
                <a16:creationId xmlns:a16="http://schemas.microsoft.com/office/drawing/2014/main" id="{CF355960-1557-4CC4-B597-5473994E5BE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668917" y="3196481"/>
            <a:ext cx="546397" cy="546397"/>
          </a:xfrm>
          <a:prstGeom prst="rect">
            <a:avLst/>
          </a:prstGeom>
        </p:spPr>
      </p:pic>
      <p:pic>
        <p:nvPicPr>
          <p:cNvPr id="70" name="Graphic 69" descr="Covid-19 with solid fill">
            <a:extLst>
              <a:ext uri="{FF2B5EF4-FFF2-40B4-BE49-F238E27FC236}">
                <a16:creationId xmlns:a16="http://schemas.microsoft.com/office/drawing/2014/main" id="{FBBB9829-2AF9-4146-9723-3C74266C452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635488" y="3379977"/>
            <a:ext cx="546397" cy="546397"/>
          </a:xfrm>
          <a:prstGeom prst="rect">
            <a:avLst/>
          </a:prstGeom>
        </p:spPr>
      </p:pic>
      <p:pic>
        <p:nvPicPr>
          <p:cNvPr id="72" name="Graphic 71" descr="Covid-19 with solid fill">
            <a:extLst>
              <a:ext uri="{FF2B5EF4-FFF2-40B4-BE49-F238E27FC236}">
                <a16:creationId xmlns:a16="http://schemas.microsoft.com/office/drawing/2014/main" id="{A1FF598D-B83E-41F4-AA45-F1EA8DF72AD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534756" y="2760870"/>
            <a:ext cx="546397" cy="546397"/>
          </a:xfrm>
          <a:prstGeom prst="rect">
            <a:avLst/>
          </a:prstGeom>
        </p:spPr>
      </p:pic>
      <p:pic>
        <p:nvPicPr>
          <p:cNvPr id="73" name="Graphic 72" descr="Covid-19 with solid fill">
            <a:extLst>
              <a:ext uri="{FF2B5EF4-FFF2-40B4-BE49-F238E27FC236}">
                <a16:creationId xmlns:a16="http://schemas.microsoft.com/office/drawing/2014/main" id="{43A0C0A1-E4E8-4580-80A0-6672A039E09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634586" y="3695427"/>
            <a:ext cx="546397" cy="546397"/>
          </a:xfrm>
          <a:prstGeom prst="rect">
            <a:avLst/>
          </a:prstGeom>
        </p:spPr>
      </p:pic>
      <p:pic>
        <p:nvPicPr>
          <p:cNvPr id="84" name="Graphic 83" descr="Covid-19 with solid fill">
            <a:extLst>
              <a:ext uri="{FF2B5EF4-FFF2-40B4-BE49-F238E27FC236}">
                <a16:creationId xmlns:a16="http://schemas.microsoft.com/office/drawing/2014/main" id="{FCA35AD9-57A7-4DC0-A33B-F7FCBEDD844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488294" y="3391950"/>
            <a:ext cx="546397" cy="546397"/>
          </a:xfrm>
          <a:prstGeom prst="rect">
            <a:avLst/>
          </a:prstGeom>
        </p:spPr>
      </p:pic>
      <p:pic>
        <p:nvPicPr>
          <p:cNvPr id="87" name="Graphic 86" descr="Covid-19 with solid fill">
            <a:extLst>
              <a:ext uri="{FF2B5EF4-FFF2-40B4-BE49-F238E27FC236}">
                <a16:creationId xmlns:a16="http://schemas.microsoft.com/office/drawing/2014/main" id="{A0C6CBF9-0EFC-4683-BC3B-378F1AB52B0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505658" y="3387144"/>
            <a:ext cx="546397" cy="546397"/>
          </a:xfrm>
          <a:prstGeom prst="rect">
            <a:avLst/>
          </a:prstGeom>
        </p:spPr>
      </p:pic>
      <p:pic>
        <p:nvPicPr>
          <p:cNvPr id="75" name="Graphic 74" descr="Covid-19 with solid fill">
            <a:extLst>
              <a:ext uri="{FF2B5EF4-FFF2-40B4-BE49-F238E27FC236}">
                <a16:creationId xmlns:a16="http://schemas.microsoft.com/office/drawing/2014/main" id="{B3D6B5AB-AD7E-407B-9E73-E8F7DE66336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366647" y="3781098"/>
            <a:ext cx="546397" cy="546397"/>
          </a:xfrm>
          <a:prstGeom prst="rect">
            <a:avLst/>
          </a:prstGeom>
        </p:spPr>
      </p:pic>
      <p:pic>
        <p:nvPicPr>
          <p:cNvPr id="76" name="Graphic 75" descr="Covid-19 with solid fill">
            <a:extLst>
              <a:ext uri="{FF2B5EF4-FFF2-40B4-BE49-F238E27FC236}">
                <a16:creationId xmlns:a16="http://schemas.microsoft.com/office/drawing/2014/main" id="{452AE030-A8AA-4BC7-91B6-3238D80E666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377448" y="2903826"/>
            <a:ext cx="546397" cy="546397"/>
          </a:xfrm>
          <a:prstGeom prst="rect">
            <a:avLst/>
          </a:prstGeom>
        </p:spPr>
      </p:pic>
      <p:pic>
        <p:nvPicPr>
          <p:cNvPr id="79" name="Graphic 78" descr="Covid-19 with solid fill">
            <a:extLst>
              <a:ext uri="{FF2B5EF4-FFF2-40B4-BE49-F238E27FC236}">
                <a16:creationId xmlns:a16="http://schemas.microsoft.com/office/drawing/2014/main" id="{FB488375-8477-4B9F-8122-A9A9EB1D384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293253" y="3307267"/>
            <a:ext cx="546397" cy="54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75E-6 -1.11111E-6 L 0.20769 0.33611 L 0.31237 0.32315 L 0.39675 0.29977 L 0.44753 0.32199 L 0.55456 0.39144 L 0.60313 0.34861 L 0.70469 0.41389 L 0.76094 0.30787 L 0.83516 0.38727 L 0.92019 0.24861 C 0.92696 0.25093 1.09467 0.30162 1.10144 0.30394 " pathEditMode="relative" rAng="0" ptsTypes="AAAAAAAAAAAA">
                                      <p:cBhvr>
                                        <p:cTn id="126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78" y="2069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29167E-6 -0.00047 L 0.21758 0.11088 C 0.23594 0.11088 0.23164 0.09861 0.24844 0.08819 C 0.24623 0.02361 0.24623 0.0199 0.23386 -0.06135 " pathEditMode="relative" rAng="0" ptsTypes="AAAA">
                                      <p:cBhvr>
                                        <p:cTn id="12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2523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45833E-6 -4.81481E-6 L 0.11641 0.147 L 0.09597 0.29607 L 0.23047 0.40463 C 0.22057 0.45209 0.21979 0.47639 0.21198 0.51644 " pathEditMode="relative" rAng="0" ptsTypes="AAAAA">
                                      <p:cBhvr>
                                        <p:cTn id="13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23" y="25833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26 0.00278 L 0.26992 0.05 L 0.21445 0.12084 " pathEditMode="relative" ptsTypes="AAA">
                                      <p:cBhvr>
                                        <p:cTn id="132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375E-6 -0.0007 L 0.18438 0.00162 L 0.27188 -0.12986 C 0.2418 -0.15926 0.22266 -0.16898 0.2004 -0.19144 " pathEditMode="relative" rAng="0" ptsTypes="AAAA">
                                      <p:cBhvr>
                                        <p:cTn id="134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-9421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326 0.00717 L 0.19545 0.07245 L 0.30638 -0.09005 L 0.36107 -0.08866 L 0.39701 -0.12894 L 0.3767 -0.23727 " pathEditMode="relative" ptsTypes="AAAAAA">
                                      <p:cBhvr>
                                        <p:cTn id="1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795 0.01227 L 0.2642 -0.11412 L 0.37201 -0.28912 L 0.38607 -0.22801 " pathEditMode="relative" ptsTypes="AAAA">
                                      <p:cBhvr>
                                        <p:cTn id="138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078 -0.00023 L 0.39063 -0.18217 L 0.49297 -0.20578 " pathEditMode="relative" ptsTypes="AAA">
                                      <p:cBhvr>
                                        <p:cTn id="140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481 -0.00463 L 0.128 0.17871 L 0.12956 0.32176 L 0.19206 0.42315 L 0.23581 0.42315 L 0.35378 0.26482 " pathEditMode="relative" ptsTypes="AAAAAA">
                                      <p:cBhvr>
                                        <p:cTn id="142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547 0.00602 L 0.16002 0.34491 L 0.25768 0.33657 L 0.36172 0.16713 L 0.42252 0.17546 L 0.45377 0.24074 " pathEditMode="relative" ptsTypes="AAAAAA">
                                      <p:cBhvr>
                                        <p:cTn id="144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495 -0.00347 L 0.14141 -0.12639 L 0.19948 -0.18634 L 0.3487 -0.18495 L 0.45325 -0.10856 " pathEditMode="relative" ptsTypes="AAAAA">
                                      <p:cBhvr>
                                        <p:cTn id="146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365 0.00139 L 0.09453 0.09422 L 0.13255 0.01945 L 0.20326 0.01181 L 0.34492 -0.00741 L 0.45026 0.10463 L 0.45195 0.10625 " pathEditMode="relative" ptsTypes="AAAAAAA">
                                      <p:cBhvr>
                                        <p:cTn id="14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195 0.01528 L 0.13451 0.07523 L 0.16315 0.0213 L 0.24492 -0.00578 L 0.35352 -0.15856 L 0.40078 -0.16296 L 0.50612 -0.06713 L 0.55664 -0.14352 L 0.58958 -0.14352 " pathEditMode="relative" ptsTypes="AAAAAAAAA">
                                      <p:cBhvr>
                                        <p:cTn id="15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156 -0.00394 L 0.1517 0.0919 L 0.25209 -0.03542 L 0.34389 -0.05023 L 0.3987 -0.03542 L 0.49636 0.05602 L 0.5487 -0.01297 L 0.58412 0.11296 " pathEditMode="relative" ptsTypes="AAAAAAAA">
                                      <p:cBhvr>
                                        <p:cTn id="15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25E-6 2.22222E-6 L 0.24687 0.05694 L 0.38815 0.05694 L 0.49127 0.13889 L 0.54127 0.07639 L 0.64766 0.13611 " pathEditMode="relative" rAng="0" ptsTypes="AAAAAA">
                                      <p:cBhvr>
                                        <p:cTn id="15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83" y="6944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95833E-6 3.7037E-6 L 0.27408 0.31134 L 0.37135 0.40902 L 0.4802 0.23912 L 0.52487 0.23912 L 0.63502 0.32245 L 0.68698 0.27245 L 0.78737 0.30949 " pathEditMode="relative" rAng="0" ptsTypes="AAAAAAAA">
                                      <p:cBhvr>
                                        <p:cTn id="15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62" y="20440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156 -0.01574 L 0.18126 0.13148 L 0.26407 0.24953 L 0.3711 0.08287 L 0.42969 0.08148 L 0.52891 0.15926 L 0.58047 0.11342 L 0.68204 0.16898 L 0.73672 0.25092 L 0.76251 0.22731 " pathEditMode="relative" ptsTypes="AAAAAAAAAA">
                                      <p:cBhvr>
                                        <p:cTn id="15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326 -0.01018 L 0.22253 0.04676 L 0.25065 0.30926 L 0.32409 0.2912 L 0.43815 0.12454 L 0.48659 0.12732 L 0.58971 0.20787 L 0.63659 0.15232 L 0.73581 0.20509 L 0.79362 0.1162 L 0.82096 0.16065 " pathEditMode="relative" ptsTypes="AAAAAAAAAAA">
                                      <p:cBhvr>
                                        <p:cTn id="16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287 -0.00417 L 0.23868 0.21111 L 0.28008 0.11805 L 0.36459 0.0125 L 0.45599 2.22222E-6 L 0.50899 2.22222E-6 L 0.60834 0.09166 L 0.66381 0.03889 L 0.76068 0.09722 L 0.8168 -0.00972 L 0.89037 0.06528 L 0.91914 0.09861 " pathEditMode="relative" ptsTypes="AAAAAAAAAAAA">
                                      <p:cBhvr>
                                        <p:cTn id="16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287 0.00972 L 0.28165 0.10115 L 0.42071 0.09213 L 0.56394 0.07268 L 0.66081 0.15972 L 0.71394 0.1162 L 0.74857 0.03217 L 0.72657 -0.10695 " pathEditMode="relative" ptsTypes="AAAAAAAA">
                                      <p:cBhvr>
                                        <p:cTn id="164" dur="2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42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91667E-6 -3.33333E-6 L -0.02657 0.12639 " pathEditMode="relative" rAng="0" ptsTypes="AA">
                                      <p:cBhvr>
                                        <p:cTn id="1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6319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32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42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25E-6 -1.48148E-6 L -0.04518 -0.04051 " pathEditMode="relative" rAng="0" ptsTypes="AA">
                                      <p:cBhvr>
                                        <p:cTn id="18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6" y="-2037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32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42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79167E-6 -2.59259E-6 L -0.04479 0.05926 " pathEditMode="relative" rAng="0" ptsTypes="AA">
                                      <p:cBhvr>
                                        <p:cTn id="1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" y="2963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32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42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375E-6 -1.11111E-6 L -0.03593 0.14815 " pathEditMode="relative" rAng="0" ptsTypes="AA">
                                      <p:cBhvr>
                                        <p:cTn id="20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7407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32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42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45833E-6 1.48148E-6 L -0.03802 0.07963 " pathEditMode="relative" rAng="0" ptsTypes="AA">
                                      <p:cBhvr>
                                        <p:cTn id="2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3981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32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42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16667E-6 1.11111E-6 L -0.03528 -0.14653 " pathEditMode="relative" rAng="0" ptsTypes="AA">
                                      <p:cBhvr>
                                        <p:cTn id="2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-7338"/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32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2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2.08333E-6 -1.11111E-6 L -0.04245 -0.07523 " pathEditMode="relative" rAng="0" ptsTypes="AA">
                                      <p:cBhvr>
                                        <p:cTn id="2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2" y="-3773"/>
                                    </p:animMotion>
                                  </p:childTnLst>
                                </p:cTn>
                              </p:par>
                              <p:par>
                                <p:cTn id="243" presetID="32" presetClass="emp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120000">
                                      <p:cBhvr>
                                        <p:cTn id="2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42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4.79167E-6 -3.7037E-6 L -0.04219 0.07963 " pathEditMode="relative" rAng="0" ptsTypes="AA">
                                      <p:cBhvr>
                                        <p:cTn id="2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3981"/>
                                    </p:animMotion>
                                  </p:childTnLst>
                                </p:cTn>
                              </p:par>
                              <p:par>
                                <p:cTn id="255" presetID="32" presetClass="emp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120000">
                                      <p:cBhvr>
                                        <p:cTn id="2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0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0091 -0.00347 L -0.0293 -0.12106 " pathEditMode="relative" rAng="0" ptsTypes="AA">
                                      <p:cBhvr>
                                        <p:cTn id="26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" y="-5880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32" presetClass="emp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120000">
                                      <p:cBhvr>
                                        <p:cTn id="2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0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0026 0.0162 L -0.03958 0.0912 " pathEditMode="relative" ptsTypes="AA">
                                      <p:cBhvr>
                                        <p:cTn id="27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32" presetClass="emp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120000">
                                      <p:cBhvr>
                                        <p:cTn id="2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0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0469 0.00602 L -0.03047 -0.13287 " pathEditMode="relative" ptsTypes="AA">
                                      <p:cBhvr>
                                        <p:cTn id="29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32" presetClass="emp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120000">
                                      <p:cBhvr>
                                        <p:cTn id="2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0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0222 -0.00347 L -0.03684 0.17709 " pathEditMode="relative" ptsTypes="AA">
                                      <p:cBhvr>
                                        <p:cTn id="30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32" presetClass="emp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120000">
                                      <p:cBhvr>
                                        <p:cTn id="3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0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0287 0.01273 L -0.03385 -0.12893 " pathEditMode="relative" ptsTypes="AA">
                                      <p:cBhvr>
                                        <p:cTn id="3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5" presetID="32" presetClass="emp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120000">
                                      <p:cBhvr>
                                        <p:cTn id="3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1332A577-76FE-47E6-8023-1AC88B7B858D}"/>
              </a:ext>
            </a:extLst>
          </p:cNvPr>
          <p:cNvSpPr/>
          <p:nvPr/>
        </p:nvSpPr>
        <p:spPr>
          <a:xfrm>
            <a:off x="0" y="0"/>
            <a:ext cx="12191999" cy="80248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F4F754C-BC3A-46EB-BC20-4E0C3E32A3CC}"/>
              </a:ext>
            </a:extLst>
          </p:cNvPr>
          <p:cNvSpPr txBox="1"/>
          <p:nvPr/>
        </p:nvSpPr>
        <p:spPr>
          <a:xfrm>
            <a:off x="1" y="51506"/>
            <a:ext cx="12069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+ Vaccines =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3EA001D-7757-4FC0-AC6D-C3FF88F289F6}"/>
              </a:ext>
            </a:extLst>
          </p:cNvPr>
          <p:cNvSpPr/>
          <p:nvPr/>
        </p:nvSpPr>
        <p:spPr>
          <a:xfrm>
            <a:off x="1306387" y="5088077"/>
            <a:ext cx="4789613" cy="546397"/>
          </a:xfrm>
          <a:prstGeom prst="rect">
            <a:avLst/>
          </a:prstGeom>
          <a:solidFill>
            <a:srgbClr val="FEF37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Personal Responsibilities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BDAA8420-5735-405A-B0F0-1EAE6E9CD5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" t="-1" r="-1910" b="-768"/>
          <a:stretch/>
        </p:blipFill>
        <p:spPr>
          <a:xfrm>
            <a:off x="1302462" y="2109451"/>
            <a:ext cx="2131020" cy="27583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5AAD50-D3AC-4A39-BBE9-8ABF0C084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936" y="2046731"/>
            <a:ext cx="2131019" cy="281898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DA7B694-2A3A-43EA-9D09-DA632EE989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0208" y="2044614"/>
            <a:ext cx="2135342" cy="2818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2D024D-FB49-4434-B176-F09A4722D1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5081" y="2082337"/>
            <a:ext cx="2124724" cy="27881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E6FC27-A436-4FEC-9C92-EA48346AF0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7953" y="2044614"/>
            <a:ext cx="2135342" cy="28162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2B2B6C-BB65-4DA3-80E1-88A7E887A5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3792" y="2071790"/>
            <a:ext cx="2124724" cy="27939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0D0791-B962-4321-95E7-B1FD1B6A15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8047" y="2068612"/>
            <a:ext cx="2127772" cy="280631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2F0962C-E8D7-462B-8BBC-782339B53E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30665" y="2051365"/>
            <a:ext cx="2131019" cy="28189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6FDC36-090B-4BB4-9457-E5C397E2A1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51075" y="2056734"/>
            <a:ext cx="2123959" cy="281235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3EA805D-D571-4F40-81A1-3B148EF33618}"/>
              </a:ext>
            </a:extLst>
          </p:cNvPr>
          <p:cNvSpPr/>
          <p:nvPr/>
        </p:nvSpPr>
        <p:spPr>
          <a:xfrm>
            <a:off x="499622" y="5895743"/>
            <a:ext cx="11693698" cy="9756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F6F6E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FD1BFB1-36C8-4F52-9457-8E30D8CF674A}"/>
              </a:ext>
            </a:extLst>
          </p:cNvPr>
          <p:cNvSpPr/>
          <p:nvPr/>
        </p:nvSpPr>
        <p:spPr>
          <a:xfrm>
            <a:off x="-8291188" y="5878227"/>
            <a:ext cx="18343924" cy="6029707"/>
          </a:xfrm>
          <a:prstGeom prst="ellipse">
            <a:avLst/>
          </a:prstGeom>
          <a:solidFill>
            <a:srgbClr val="FAA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CAA416C0-8384-4686-AAC6-C49006FCB11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8" b="17727"/>
          <a:stretch/>
        </p:blipFill>
        <p:spPr>
          <a:xfrm>
            <a:off x="158286" y="6029470"/>
            <a:ext cx="1129051" cy="785202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EF3C1742-CB75-4B38-968C-CC50C021BB0C}"/>
              </a:ext>
            </a:extLst>
          </p:cNvPr>
          <p:cNvGrpSpPr>
            <a:grpSpLocks noChangeAspect="1"/>
          </p:cNvGrpSpPr>
          <p:nvPr/>
        </p:nvGrpSpPr>
        <p:grpSpPr>
          <a:xfrm>
            <a:off x="9153469" y="5895743"/>
            <a:ext cx="2921331" cy="962257"/>
            <a:chOff x="9041283" y="5844913"/>
            <a:chExt cx="3117548" cy="102688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1F54CE7-7945-423B-8AB3-7616C0B6C320}"/>
                </a:ext>
              </a:extLst>
            </p:cNvPr>
            <p:cNvGrpSpPr/>
            <p:nvPr/>
          </p:nvGrpSpPr>
          <p:grpSpPr>
            <a:xfrm>
              <a:off x="9041283" y="5844913"/>
              <a:ext cx="867909" cy="1026889"/>
              <a:chOff x="8976608" y="8407325"/>
              <a:chExt cx="995785" cy="1178188"/>
            </a:xfrm>
          </p:grpSpPr>
          <p:pic>
            <p:nvPicPr>
              <p:cNvPr id="23" name="Graphic 22" descr="Sanitizer with solid fill">
                <a:extLst>
                  <a:ext uri="{FF2B5EF4-FFF2-40B4-BE49-F238E27FC236}">
                    <a16:creationId xmlns:a16="http://schemas.microsoft.com/office/drawing/2014/main" id="{78948090-F146-49C4-AE53-FA41253C3D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9017300" y="8407325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7D9A25-338B-4249-8B72-CAC3287C6E25}"/>
                  </a:ext>
                </a:extLst>
              </p:cNvPr>
              <p:cNvSpPr txBox="1"/>
              <p:nvPr/>
            </p:nvSpPr>
            <p:spPr>
              <a:xfrm>
                <a:off x="8976608" y="9246959"/>
                <a:ext cx="9957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b="1" dirty="0">
                    <a:ln>
                      <a:solidFill>
                        <a:schemeClr val="bg1"/>
                      </a:solidFill>
                    </a:ln>
                    <a:noFill/>
                    <a:latin typeface="Arial Black" panose="020B0A04020102020204" pitchFamily="34" charset="0"/>
                  </a:rPr>
                  <a:t>HANDS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ACD79BB-976C-423B-812D-DC9CA93DADD1}"/>
                </a:ext>
              </a:extLst>
            </p:cNvPr>
            <p:cNvGrpSpPr/>
            <p:nvPr/>
          </p:nvGrpSpPr>
          <p:grpSpPr>
            <a:xfrm>
              <a:off x="10231747" y="5844913"/>
              <a:ext cx="796976" cy="1023957"/>
              <a:chOff x="10380183" y="8407325"/>
              <a:chExt cx="914400" cy="1174824"/>
            </a:xfrm>
          </p:grpSpPr>
          <p:pic>
            <p:nvPicPr>
              <p:cNvPr id="26" name="Graphic 25" descr="Face with mask with solid fill">
                <a:extLst>
                  <a:ext uri="{FF2B5EF4-FFF2-40B4-BE49-F238E27FC236}">
                    <a16:creationId xmlns:a16="http://schemas.microsoft.com/office/drawing/2014/main" id="{AC3A79A1-F5F8-4166-B898-6045D55F54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10380183" y="8407325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72FFAC1-BC5A-4707-8B70-3C4FF88F6E5A}"/>
                  </a:ext>
                </a:extLst>
              </p:cNvPr>
              <p:cNvSpPr txBox="1"/>
              <p:nvPr/>
            </p:nvSpPr>
            <p:spPr>
              <a:xfrm>
                <a:off x="10454426" y="9243595"/>
                <a:ext cx="7659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b="1" dirty="0">
                    <a:ln>
                      <a:solidFill>
                        <a:schemeClr val="bg1"/>
                      </a:solidFill>
                    </a:ln>
                    <a:noFill/>
                    <a:latin typeface="Arial Black" panose="020B0A04020102020204" pitchFamily="34" charset="0"/>
                  </a:rPr>
                  <a:t>FACE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6C7233C-BCAB-44DA-ACAA-9340481AACBB}"/>
                </a:ext>
              </a:extLst>
            </p:cNvPr>
            <p:cNvGrpSpPr/>
            <p:nvPr/>
          </p:nvGrpSpPr>
          <p:grpSpPr>
            <a:xfrm>
              <a:off x="11351278" y="5844913"/>
              <a:ext cx="807553" cy="1023957"/>
              <a:chOff x="11835494" y="8407325"/>
              <a:chExt cx="926536" cy="1174824"/>
            </a:xfrm>
          </p:grpSpPr>
          <p:pic>
            <p:nvPicPr>
              <p:cNvPr id="29" name="Graphic 28" descr="Social distancing with solid fill">
                <a:extLst>
                  <a:ext uri="{FF2B5EF4-FFF2-40B4-BE49-F238E27FC236}">
                    <a16:creationId xmlns:a16="http://schemas.microsoft.com/office/drawing/2014/main" id="{CFDE4396-88F9-42A4-856C-837F10AABE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1841562" y="8407325"/>
                <a:ext cx="914400" cy="914400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EED7F2E-30B8-489F-BDAE-767148D73783}"/>
                  </a:ext>
                </a:extLst>
              </p:cNvPr>
              <p:cNvSpPr txBox="1"/>
              <p:nvPr/>
            </p:nvSpPr>
            <p:spPr>
              <a:xfrm>
                <a:off x="11835494" y="9243595"/>
                <a:ext cx="9265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b="1" dirty="0">
                    <a:ln>
                      <a:solidFill>
                        <a:schemeClr val="bg1"/>
                      </a:solidFill>
                    </a:ln>
                    <a:noFill/>
                    <a:latin typeface="Arial Black" panose="020B0A04020102020204" pitchFamily="34" charset="0"/>
                  </a:rPr>
                  <a:t>SPACE</a:t>
                </a:r>
              </a:p>
            </p:txBody>
          </p:sp>
        </p:grpSp>
      </p:grpSp>
      <p:pic>
        <p:nvPicPr>
          <p:cNvPr id="32" name="Graphic 31" descr="Covid-19 with solid fill">
            <a:extLst>
              <a:ext uri="{FF2B5EF4-FFF2-40B4-BE49-F238E27FC236}">
                <a16:creationId xmlns:a16="http://schemas.microsoft.com/office/drawing/2014/main" id="{C34C9D55-46D5-4B4F-A7C9-6A42992BFA2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800922" y="2664631"/>
            <a:ext cx="546397" cy="546397"/>
          </a:xfrm>
          <a:prstGeom prst="rect">
            <a:avLst/>
          </a:prstGeom>
        </p:spPr>
      </p:pic>
      <p:pic>
        <p:nvPicPr>
          <p:cNvPr id="35" name="Graphic 34" descr="Covid-19 with solid fill">
            <a:extLst>
              <a:ext uri="{FF2B5EF4-FFF2-40B4-BE49-F238E27FC236}">
                <a16:creationId xmlns:a16="http://schemas.microsoft.com/office/drawing/2014/main" id="{F2C24271-B33B-45D1-B0B9-66270B798D4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1017561" y="3268961"/>
            <a:ext cx="546397" cy="546397"/>
          </a:xfrm>
          <a:prstGeom prst="rect">
            <a:avLst/>
          </a:prstGeom>
        </p:spPr>
      </p:pic>
      <p:pic>
        <p:nvPicPr>
          <p:cNvPr id="36" name="Graphic 35" descr="Covid-19 with solid fill">
            <a:extLst>
              <a:ext uri="{FF2B5EF4-FFF2-40B4-BE49-F238E27FC236}">
                <a16:creationId xmlns:a16="http://schemas.microsoft.com/office/drawing/2014/main" id="{5C34ACE9-5004-4524-953E-0C2F07567E4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1017561" y="1964328"/>
            <a:ext cx="546397" cy="546397"/>
          </a:xfrm>
          <a:prstGeom prst="rect">
            <a:avLst/>
          </a:prstGeom>
        </p:spPr>
      </p:pic>
      <p:pic>
        <p:nvPicPr>
          <p:cNvPr id="39" name="Graphic 38" descr="Covid-19 with solid fill">
            <a:extLst>
              <a:ext uri="{FF2B5EF4-FFF2-40B4-BE49-F238E27FC236}">
                <a16:creationId xmlns:a16="http://schemas.microsoft.com/office/drawing/2014/main" id="{FB283CBC-1B91-44E6-8C90-8603E711748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1347319" y="2447171"/>
            <a:ext cx="546397" cy="546397"/>
          </a:xfrm>
          <a:prstGeom prst="rect">
            <a:avLst/>
          </a:prstGeom>
        </p:spPr>
      </p:pic>
      <p:pic>
        <p:nvPicPr>
          <p:cNvPr id="40" name="Graphic 39" descr="Covid-19 with solid fill">
            <a:extLst>
              <a:ext uri="{FF2B5EF4-FFF2-40B4-BE49-F238E27FC236}">
                <a16:creationId xmlns:a16="http://schemas.microsoft.com/office/drawing/2014/main" id="{B4197D44-A950-422F-A96E-53BEF6531FF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1455638" y="2937829"/>
            <a:ext cx="546397" cy="546397"/>
          </a:xfrm>
          <a:prstGeom prst="rect">
            <a:avLst/>
          </a:prstGeom>
        </p:spPr>
      </p:pic>
      <p:pic>
        <p:nvPicPr>
          <p:cNvPr id="41" name="Graphic 40" descr="Covid-19 with solid fill">
            <a:extLst>
              <a:ext uri="{FF2B5EF4-FFF2-40B4-BE49-F238E27FC236}">
                <a16:creationId xmlns:a16="http://schemas.microsoft.com/office/drawing/2014/main" id="{34F054EE-B63E-4A5A-9601-879DCE15AB3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816047" y="3953400"/>
            <a:ext cx="546397" cy="546397"/>
          </a:xfrm>
          <a:prstGeom prst="rect">
            <a:avLst/>
          </a:prstGeom>
        </p:spPr>
      </p:pic>
      <p:pic>
        <p:nvPicPr>
          <p:cNvPr id="42" name="Graphic 41" descr="Covid-19 with solid fill">
            <a:extLst>
              <a:ext uri="{FF2B5EF4-FFF2-40B4-BE49-F238E27FC236}">
                <a16:creationId xmlns:a16="http://schemas.microsoft.com/office/drawing/2014/main" id="{C69BDC45-45E1-4774-BFE6-9945B22092F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1563958" y="3833930"/>
            <a:ext cx="546397" cy="546397"/>
          </a:xfrm>
          <a:prstGeom prst="rect">
            <a:avLst/>
          </a:prstGeom>
        </p:spPr>
      </p:pic>
      <p:pic>
        <p:nvPicPr>
          <p:cNvPr id="43" name="Graphic 42" descr="Covid-19 with solid fill">
            <a:extLst>
              <a:ext uri="{FF2B5EF4-FFF2-40B4-BE49-F238E27FC236}">
                <a16:creationId xmlns:a16="http://schemas.microsoft.com/office/drawing/2014/main" id="{410CAD09-0E6D-41E3-A91C-B5419BB8C12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1834893" y="2101577"/>
            <a:ext cx="546397" cy="546397"/>
          </a:xfrm>
          <a:prstGeom prst="rect">
            <a:avLst/>
          </a:prstGeom>
        </p:spPr>
      </p:pic>
      <p:pic>
        <p:nvPicPr>
          <p:cNvPr id="44" name="Graphic 43" descr="Covid-19 with solid fill">
            <a:extLst>
              <a:ext uri="{FF2B5EF4-FFF2-40B4-BE49-F238E27FC236}">
                <a16:creationId xmlns:a16="http://schemas.microsoft.com/office/drawing/2014/main" id="{A3C371EB-854C-4523-85F9-C4549A761BA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2221074" y="3111449"/>
            <a:ext cx="546397" cy="546397"/>
          </a:xfrm>
          <a:prstGeom prst="rect">
            <a:avLst/>
          </a:prstGeom>
        </p:spPr>
      </p:pic>
      <p:pic>
        <p:nvPicPr>
          <p:cNvPr id="45" name="Graphic 44" descr="Covid-19 with solid fill">
            <a:extLst>
              <a:ext uri="{FF2B5EF4-FFF2-40B4-BE49-F238E27FC236}">
                <a16:creationId xmlns:a16="http://schemas.microsoft.com/office/drawing/2014/main" id="{9A75014D-7C14-48E8-A0C4-C6DC68C95A5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796122" y="1200471"/>
            <a:ext cx="546397" cy="546397"/>
          </a:xfrm>
          <a:prstGeom prst="rect">
            <a:avLst/>
          </a:prstGeom>
        </p:spPr>
      </p:pic>
      <p:pic>
        <p:nvPicPr>
          <p:cNvPr id="46" name="Graphic 45" descr="Covid-19 with solid fill">
            <a:extLst>
              <a:ext uri="{FF2B5EF4-FFF2-40B4-BE49-F238E27FC236}">
                <a16:creationId xmlns:a16="http://schemas.microsoft.com/office/drawing/2014/main" id="{24656209-D391-4265-8F31-29CCEE47985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1462800" y="930083"/>
            <a:ext cx="546397" cy="546397"/>
          </a:xfrm>
          <a:prstGeom prst="rect">
            <a:avLst/>
          </a:prstGeom>
        </p:spPr>
      </p:pic>
      <p:pic>
        <p:nvPicPr>
          <p:cNvPr id="47" name="Graphic 46" descr="Covid-19 with solid fill">
            <a:extLst>
              <a:ext uri="{FF2B5EF4-FFF2-40B4-BE49-F238E27FC236}">
                <a16:creationId xmlns:a16="http://schemas.microsoft.com/office/drawing/2014/main" id="{26746125-E419-417F-8DA8-5A7EABDD78D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1740625" y="1504968"/>
            <a:ext cx="546397" cy="546397"/>
          </a:xfrm>
          <a:prstGeom prst="rect">
            <a:avLst/>
          </a:prstGeom>
        </p:spPr>
      </p:pic>
      <p:pic>
        <p:nvPicPr>
          <p:cNvPr id="48" name="Graphic 47" descr="Covid-19 with solid fill">
            <a:extLst>
              <a:ext uri="{FF2B5EF4-FFF2-40B4-BE49-F238E27FC236}">
                <a16:creationId xmlns:a16="http://schemas.microsoft.com/office/drawing/2014/main" id="{63A308CD-0BC7-4E8D-B5D8-672190C7743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2241694" y="3803844"/>
            <a:ext cx="546397" cy="546397"/>
          </a:xfrm>
          <a:prstGeom prst="rect">
            <a:avLst/>
          </a:prstGeom>
        </p:spPr>
      </p:pic>
      <p:pic>
        <p:nvPicPr>
          <p:cNvPr id="49" name="Graphic 48" descr="Covid-19 with solid fill">
            <a:extLst>
              <a:ext uri="{FF2B5EF4-FFF2-40B4-BE49-F238E27FC236}">
                <a16:creationId xmlns:a16="http://schemas.microsoft.com/office/drawing/2014/main" id="{9C1B9404-127A-48CD-9775-6C9284429D2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1837157" y="4633577"/>
            <a:ext cx="546397" cy="546397"/>
          </a:xfrm>
          <a:prstGeom prst="rect">
            <a:avLst/>
          </a:prstGeom>
        </p:spPr>
      </p:pic>
      <p:pic>
        <p:nvPicPr>
          <p:cNvPr id="50" name="Graphic 49" descr="Covid-19 with solid fill">
            <a:extLst>
              <a:ext uri="{FF2B5EF4-FFF2-40B4-BE49-F238E27FC236}">
                <a16:creationId xmlns:a16="http://schemas.microsoft.com/office/drawing/2014/main" id="{BA7DE3F6-BDBC-4EAF-830E-EE28AA5328D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2221074" y="461665"/>
            <a:ext cx="546397" cy="546397"/>
          </a:xfrm>
          <a:prstGeom prst="rect">
            <a:avLst/>
          </a:prstGeom>
        </p:spPr>
      </p:pic>
      <p:pic>
        <p:nvPicPr>
          <p:cNvPr id="51" name="Graphic 50" descr="Covid-19 with solid fill">
            <a:extLst>
              <a:ext uri="{FF2B5EF4-FFF2-40B4-BE49-F238E27FC236}">
                <a16:creationId xmlns:a16="http://schemas.microsoft.com/office/drawing/2014/main" id="{A0A3E652-EC93-409E-B9F6-AD2A4B7850B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2832141" y="2661069"/>
            <a:ext cx="546397" cy="546397"/>
          </a:xfrm>
          <a:prstGeom prst="rect">
            <a:avLst/>
          </a:prstGeom>
        </p:spPr>
      </p:pic>
      <p:pic>
        <p:nvPicPr>
          <p:cNvPr id="52" name="Graphic 51" descr="Covid-19 with solid fill">
            <a:extLst>
              <a:ext uri="{FF2B5EF4-FFF2-40B4-BE49-F238E27FC236}">
                <a16:creationId xmlns:a16="http://schemas.microsoft.com/office/drawing/2014/main" id="{8F98CF2D-4440-4D15-95A3-E6AD6F1C53F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2557957" y="1806816"/>
            <a:ext cx="546397" cy="546397"/>
          </a:xfrm>
          <a:prstGeom prst="rect">
            <a:avLst/>
          </a:prstGeom>
        </p:spPr>
      </p:pic>
      <p:pic>
        <p:nvPicPr>
          <p:cNvPr id="53" name="Graphic 52" descr="Covid-19 with solid fill">
            <a:extLst>
              <a:ext uri="{FF2B5EF4-FFF2-40B4-BE49-F238E27FC236}">
                <a16:creationId xmlns:a16="http://schemas.microsoft.com/office/drawing/2014/main" id="{91F3633B-B50F-4429-8CAB-83F76FD4366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3140183" y="3996246"/>
            <a:ext cx="546397" cy="546397"/>
          </a:xfrm>
          <a:prstGeom prst="rect">
            <a:avLst/>
          </a:prstGeom>
        </p:spPr>
      </p:pic>
      <p:pic>
        <p:nvPicPr>
          <p:cNvPr id="55" name="Graphic 54" descr="Covid-19 with solid fill">
            <a:extLst>
              <a:ext uri="{FF2B5EF4-FFF2-40B4-BE49-F238E27FC236}">
                <a16:creationId xmlns:a16="http://schemas.microsoft.com/office/drawing/2014/main" id="{A63D35B9-A890-4224-B426-EA2D46B305F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3105340" y="1243762"/>
            <a:ext cx="546397" cy="546397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4742B8F2-8353-4A49-9727-1C07DF6B1B16}"/>
              </a:ext>
            </a:extLst>
          </p:cNvPr>
          <p:cNvSpPr/>
          <p:nvPr/>
        </p:nvSpPr>
        <p:spPr>
          <a:xfrm>
            <a:off x="6165572" y="5088077"/>
            <a:ext cx="4789613" cy="546397"/>
          </a:xfrm>
          <a:prstGeom prst="rect">
            <a:avLst/>
          </a:prstGeom>
          <a:solidFill>
            <a:srgbClr val="FFF3A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Shared Responsibilities</a:t>
            </a:r>
          </a:p>
        </p:txBody>
      </p:sp>
      <p:pic>
        <p:nvPicPr>
          <p:cNvPr id="85" name="Graphic 84" descr="Covid-19 with solid fill">
            <a:extLst>
              <a:ext uri="{FF2B5EF4-FFF2-40B4-BE49-F238E27FC236}">
                <a16:creationId xmlns:a16="http://schemas.microsoft.com/office/drawing/2014/main" id="{B0DAA73E-CFFC-4987-A4A3-E945A29D78F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3513020" y="2145216"/>
            <a:ext cx="546397" cy="5463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2BFE67-6BE0-429B-AC0C-42B13CF3B8E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580433" y="2037037"/>
            <a:ext cx="2123959" cy="282637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2AFFEF2-C45F-4AC5-B2CB-5C509EAD8E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72157" b="-768"/>
          <a:stretch/>
        </p:blipFill>
        <p:spPr>
          <a:xfrm>
            <a:off x="1302463" y="2109451"/>
            <a:ext cx="582226" cy="27583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73869E-A51A-4D02-BD9C-EA1F53324320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r="62701"/>
          <a:stretch/>
        </p:blipFill>
        <p:spPr>
          <a:xfrm>
            <a:off x="2224936" y="2047822"/>
            <a:ext cx="793609" cy="281659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8658418-8752-4444-8A95-94291C1C53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2734"/>
          <a:stretch/>
        </p:blipFill>
        <p:spPr>
          <a:xfrm>
            <a:off x="3140208" y="2051524"/>
            <a:ext cx="582226" cy="28189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C3F070-7310-4FA5-B395-261463C19214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r="60523"/>
          <a:stretch/>
        </p:blipFill>
        <p:spPr>
          <a:xfrm>
            <a:off x="4075081" y="2084398"/>
            <a:ext cx="839948" cy="2786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9BA142-5682-41A5-BD22-9B863842AA5A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r="75900"/>
          <a:stretch/>
        </p:blipFill>
        <p:spPr>
          <a:xfrm>
            <a:off x="4977953" y="2041925"/>
            <a:ext cx="514241" cy="28165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162692-D03C-454D-9D61-948ED17963A9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r="59899"/>
          <a:stretch/>
        </p:blipFill>
        <p:spPr>
          <a:xfrm>
            <a:off x="5896924" y="2073508"/>
            <a:ext cx="850789" cy="2792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1E00FD-5EE7-415F-8A28-490A3E5C499C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r="73123"/>
          <a:stretch/>
        </p:blipFill>
        <p:spPr>
          <a:xfrm>
            <a:off x="6823352" y="2063504"/>
            <a:ext cx="571860" cy="28105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C8C34659-7732-46D7-8D35-77691F60539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74339"/>
          <a:stretch/>
        </p:blipFill>
        <p:spPr>
          <a:xfrm>
            <a:off x="7730665" y="2051365"/>
            <a:ext cx="546833" cy="281898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A1ECEA27-A0C1-4F84-8E5F-B05D20FDF84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69950"/>
          <a:stretch/>
        </p:blipFill>
        <p:spPr>
          <a:xfrm>
            <a:off x="8651076" y="2057262"/>
            <a:ext cx="638238" cy="2812356"/>
          </a:xfrm>
          <a:prstGeom prst="rect">
            <a:avLst/>
          </a:prstGeom>
        </p:spPr>
      </p:pic>
      <p:pic>
        <p:nvPicPr>
          <p:cNvPr id="60" name="Graphic 59" descr="Covid-19 with solid fill">
            <a:extLst>
              <a:ext uri="{FF2B5EF4-FFF2-40B4-BE49-F238E27FC236}">
                <a16:creationId xmlns:a16="http://schemas.microsoft.com/office/drawing/2014/main" id="{BE734451-D39D-465E-900D-91491378E8F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753300" y="2956301"/>
            <a:ext cx="546397" cy="546397"/>
          </a:xfrm>
          <a:prstGeom prst="rect">
            <a:avLst/>
          </a:prstGeom>
        </p:spPr>
      </p:pic>
      <p:pic>
        <p:nvPicPr>
          <p:cNvPr id="61" name="Graphic 60" descr="Covid-19 with solid fill">
            <a:extLst>
              <a:ext uri="{FF2B5EF4-FFF2-40B4-BE49-F238E27FC236}">
                <a16:creationId xmlns:a16="http://schemas.microsoft.com/office/drawing/2014/main" id="{DB9E70BA-467E-42FE-B20F-D51180D1C1B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784010" y="2600686"/>
            <a:ext cx="546397" cy="546397"/>
          </a:xfrm>
          <a:prstGeom prst="rect">
            <a:avLst/>
          </a:prstGeom>
        </p:spPr>
      </p:pic>
      <p:pic>
        <p:nvPicPr>
          <p:cNvPr id="62" name="Graphic 61" descr="Covid-19 with solid fill">
            <a:extLst>
              <a:ext uri="{FF2B5EF4-FFF2-40B4-BE49-F238E27FC236}">
                <a16:creationId xmlns:a16="http://schemas.microsoft.com/office/drawing/2014/main" id="{232B740B-D1B7-4C71-A46F-B3204513928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810774" y="2804979"/>
            <a:ext cx="546397" cy="546397"/>
          </a:xfrm>
          <a:prstGeom prst="rect">
            <a:avLst/>
          </a:prstGeom>
        </p:spPr>
      </p:pic>
      <p:pic>
        <p:nvPicPr>
          <p:cNvPr id="63" name="Graphic 62" descr="Covid-19 with solid fill">
            <a:extLst>
              <a:ext uri="{FF2B5EF4-FFF2-40B4-BE49-F238E27FC236}">
                <a16:creationId xmlns:a16="http://schemas.microsoft.com/office/drawing/2014/main" id="{B30883CD-ED42-4B67-9B89-887234FED73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798201" y="3060551"/>
            <a:ext cx="546397" cy="546397"/>
          </a:xfrm>
          <a:prstGeom prst="rect">
            <a:avLst/>
          </a:prstGeom>
        </p:spPr>
      </p:pic>
      <p:pic>
        <p:nvPicPr>
          <p:cNvPr id="68" name="Graphic 67" descr="Covid-19 with solid fill">
            <a:extLst>
              <a:ext uri="{FF2B5EF4-FFF2-40B4-BE49-F238E27FC236}">
                <a16:creationId xmlns:a16="http://schemas.microsoft.com/office/drawing/2014/main" id="{CF355960-1557-4CC4-B597-5473994E5BE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668917" y="3196481"/>
            <a:ext cx="546397" cy="546397"/>
          </a:xfrm>
          <a:prstGeom prst="rect">
            <a:avLst/>
          </a:prstGeom>
        </p:spPr>
      </p:pic>
      <p:pic>
        <p:nvPicPr>
          <p:cNvPr id="70" name="Graphic 69" descr="Covid-19 with solid fill">
            <a:extLst>
              <a:ext uri="{FF2B5EF4-FFF2-40B4-BE49-F238E27FC236}">
                <a16:creationId xmlns:a16="http://schemas.microsoft.com/office/drawing/2014/main" id="{FBBB9829-2AF9-4146-9723-3C74266C452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635488" y="3379977"/>
            <a:ext cx="546397" cy="546397"/>
          </a:xfrm>
          <a:prstGeom prst="rect">
            <a:avLst/>
          </a:prstGeom>
        </p:spPr>
      </p:pic>
      <p:pic>
        <p:nvPicPr>
          <p:cNvPr id="72" name="Graphic 71" descr="Covid-19 with solid fill">
            <a:extLst>
              <a:ext uri="{FF2B5EF4-FFF2-40B4-BE49-F238E27FC236}">
                <a16:creationId xmlns:a16="http://schemas.microsoft.com/office/drawing/2014/main" id="{A1FF598D-B83E-41F4-AA45-F1EA8DF72AD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534756" y="2760870"/>
            <a:ext cx="546397" cy="546397"/>
          </a:xfrm>
          <a:prstGeom prst="rect">
            <a:avLst/>
          </a:prstGeom>
        </p:spPr>
      </p:pic>
      <p:pic>
        <p:nvPicPr>
          <p:cNvPr id="73" name="Graphic 72" descr="Covid-19 with solid fill">
            <a:extLst>
              <a:ext uri="{FF2B5EF4-FFF2-40B4-BE49-F238E27FC236}">
                <a16:creationId xmlns:a16="http://schemas.microsoft.com/office/drawing/2014/main" id="{43A0C0A1-E4E8-4580-80A0-6672A039E09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634586" y="3695427"/>
            <a:ext cx="546397" cy="546397"/>
          </a:xfrm>
          <a:prstGeom prst="rect">
            <a:avLst/>
          </a:prstGeom>
        </p:spPr>
      </p:pic>
      <p:pic>
        <p:nvPicPr>
          <p:cNvPr id="84" name="Graphic 83" descr="Covid-19 with solid fill">
            <a:extLst>
              <a:ext uri="{FF2B5EF4-FFF2-40B4-BE49-F238E27FC236}">
                <a16:creationId xmlns:a16="http://schemas.microsoft.com/office/drawing/2014/main" id="{FCA35AD9-57A7-4DC0-A33B-F7FCBEDD844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488294" y="3391950"/>
            <a:ext cx="546397" cy="546397"/>
          </a:xfrm>
          <a:prstGeom prst="rect">
            <a:avLst/>
          </a:prstGeom>
        </p:spPr>
      </p:pic>
      <p:pic>
        <p:nvPicPr>
          <p:cNvPr id="87" name="Graphic 86" descr="Covid-19 with solid fill">
            <a:extLst>
              <a:ext uri="{FF2B5EF4-FFF2-40B4-BE49-F238E27FC236}">
                <a16:creationId xmlns:a16="http://schemas.microsoft.com/office/drawing/2014/main" id="{A0C6CBF9-0EFC-4683-BC3B-378F1AB52B0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505658" y="3387144"/>
            <a:ext cx="546397" cy="546397"/>
          </a:xfrm>
          <a:prstGeom prst="rect">
            <a:avLst/>
          </a:prstGeom>
        </p:spPr>
      </p:pic>
      <p:pic>
        <p:nvPicPr>
          <p:cNvPr id="75" name="Graphic 74" descr="Covid-19 with solid fill">
            <a:extLst>
              <a:ext uri="{FF2B5EF4-FFF2-40B4-BE49-F238E27FC236}">
                <a16:creationId xmlns:a16="http://schemas.microsoft.com/office/drawing/2014/main" id="{B3D6B5AB-AD7E-407B-9E73-E8F7DE66336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366647" y="3781098"/>
            <a:ext cx="546397" cy="546397"/>
          </a:xfrm>
          <a:prstGeom prst="rect">
            <a:avLst/>
          </a:prstGeom>
        </p:spPr>
      </p:pic>
      <p:pic>
        <p:nvPicPr>
          <p:cNvPr id="76" name="Graphic 75" descr="Covid-19 with solid fill">
            <a:extLst>
              <a:ext uri="{FF2B5EF4-FFF2-40B4-BE49-F238E27FC236}">
                <a16:creationId xmlns:a16="http://schemas.microsoft.com/office/drawing/2014/main" id="{452AE030-A8AA-4BC7-91B6-3238D80E666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377448" y="2903826"/>
            <a:ext cx="546397" cy="546397"/>
          </a:xfrm>
          <a:prstGeom prst="rect">
            <a:avLst/>
          </a:prstGeom>
        </p:spPr>
      </p:pic>
      <p:pic>
        <p:nvPicPr>
          <p:cNvPr id="79" name="Graphic 78" descr="Covid-19 with solid fill">
            <a:extLst>
              <a:ext uri="{FF2B5EF4-FFF2-40B4-BE49-F238E27FC236}">
                <a16:creationId xmlns:a16="http://schemas.microsoft.com/office/drawing/2014/main" id="{FB488375-8477-4B9F-8122-A9A9EB1D384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293253" y="3307267"/>
            <a:ext cx="546397" cy="546397"/>
          </a:xfrm>
          <a:prstGeom prst="rect">
            <a:avLst/>
          </a:prstGeom>
        </p:spPr>
      </p:pic>
      <p:pic>
        <p:nvPicPr>
          <p:cNvPr id="80" name="Graphic 79" descr="Covid-19 with solid fill">
            <a:extLst>
              <a:ext uri="{FF2B5EF4-FFF2-40B4-BE49-F238E27FC236}">
                <a16:creationId xmlns:a16="http://schemas.microsoft.com/office/drawing/2014/main" id="{E0A2A081-49C4-4B5F-94F8-28EBB5146E6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199591" y="2522733"/>
            <a:ext cx="546397" cy="54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4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29167E-6 -0.00047 L 0.21758 0.11088 C 0.23594 0.11088 0.23164 0.09861 0.24844 0.08819 C 0.24623 0.02361 0.24623 0.0199 0.23386 -0.06135 " pathEditMode="relative" rAng="0" ptsTypes="AAAA">
                                      <p:cBhvr>
                                        <p:cTn id="1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2523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45833E-6 -4.81481E-6 L 0.11641 0.147 L 0.09597 0.29607 L 0.23047 0.40463 C 0.22057 0.45209 0.21979 0.47639 0.21198 0.51644 " pathEditMode="relative" rAng="0" ptsTypes="AAAAA">
                                      <p:cBhvr>
                                        <p:cTn id="12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23" y="25833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26 0.00278 L 0.26992 0.05 L 0.21445 0.12084 " pathEditMode="relative" ptsTypes="AAA">
                                      <p:cBhvr>
                                        <p:cTn id="130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375E-6 -0.0007 L 0.18438 0.00162 L 0.27188 -0.12986 C 0.2418 -0.15926 0.22266 -0.16898 0.2004 -0.19144 " pathEditMode="relative" rAng="0" ptsTypes="AAAA">
                                      <p:cBhvr>
                                        <p:cTn id="132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-9421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326 0.00717 L 0.19545 0.07245 L 0.30638 -0.09005 L 0.36107 -0.08866 L 0.39701 -0.12894 L 0.3767 -0.23727 " pathEditMode="relative" ptsTypes="AAAAAA">
                                      <p:cBhvr>
                                        <p:cTn id="13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795 0.01227 L 0.2642 -0.11412 L 0.37201 -0.28912 L 0.38607 -0.22801 " pathEditMode="relative" ptsTypes="AAAA">
                                      <p:cBhvr>
                                        <p:cTn id="136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078 -0.00023 L 0.39063 -0.18217 L 0.49297 -0.20578 " pathEditMode="relative" ptsTypes="AAA">
                                      <p:cBhvr>
                                        <p:cTn id="138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481 -0.00463 L 0.128 0.17871 L 0.12956 0.32176 L 0.19206 0.42315 L 0.23581 0.42315 L 0.35378 0.26482 " pathEditMode="relative" ptsTypes="AAAAAA">
                                      <p:cBhvr>
                                        <p:cTn id="140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547 0.00602 L 0.16002 0.34491 L 0.25768 0.33657 L 0.36172 0.16713 L 0.42252 0.17546 L 0.45377 0.24074 " pathEditMode="relative" ptsTypes="AAAAAA">
                                      <p:cBhvr>
                                        <p:cTn id="142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495 -0.00347 L 0.14141 -0.12639 L 0.19948 -0.18634 L 0.3487 -0.18495 L 0.45325 -0.10856 " pathEditMode="relative" ptsTypes="AAAAA">
                                      <p:cBhvr>
                                        <p:cTn id="144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365 0.00139 L 0.09453 0.09422 L 0.13255 0.01945 L 0.20326 0.01181 L 0.34492 -0.00741 L 0.45026 0.10463 L 0.45195 0.10625 " pathEditMode="relative" ptsTypes="AAAAAAA">
                                      <p:cBhvr>
                                        <p:cTn id="14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195 0.01528 L 0.13451 0.07523 L 0.16315 0.0213 L 0.24492 -0.00578 L 0.35352 -0.15856 L 0.40078 -0.16296 L 0.50612 -0.06713 L 0.55664 -0.14352 L 0.58958 -0.14352 " pathEditMode="relative" ptsTypes="AAAAAAAAA">
                                      <p:cBhvr>
                                        <p:cTn id="14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156 -0.00394 L 0.1517 0.0919 L 0.25209 -0.03542 L 0.34389 -0.05023 L 0.3987 -0.03542 L 0.49636 0.05602 L 0.5487 -0.01297 L 0.58412 0.11296 " pathEditMode="relative" ptsTypes="AAAAAAAA">
                                      <p:cBhvr>
                                        <p:cTn id="15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25E-6 2.22222E-6 L 0.24687 0.05694 L 0.38815 0.05694 L 0.49127 0.13889 L 0.54127 0.07639 L 0.64766 0.13611 " pathEditMode="relative" rAng="0" ptsTypes="AAAAAA">
                                      <p:cBhvr>
                                        <p:cTn id="15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83" y="6944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95833E-6 3.7037E-6 L 0.27408 0.31134 L 0.37135 0.40902 L 0.4802 0.23912 L 0.52487 0.23912 L 0.63502 0.32245 L 0.68698 0.27245 L 0.78737 0.30949 " pathEditMode="relative" rAng="0" ptsTypes="AAAAAAAA">
                                      <p:cBhvr>
                                        <p:cTn id="15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62" y="20440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156 -0.01574 L 0.18126 0.13148 L 0.26407 0.24953 L 0.3711 0.08287 L 0.42969 0.08148 L 0.52891 0.15926 L 0.58047 0.11342 L 0.68204 0.16898 L 0.73672 0.25092 L 0.76251 0.22731 " pathEditMode="relative" ptsTypes="AAAAAAAAAA">
                                      <p:cBhvr>
                                        <p:cTn id="15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326 -0.01018 L 0.22253 0.04676 L 0.25065 0.30926 L 0.32409 0.2912 L 0.43815 0.12454 L 0.48659 0.12732 L 0.58971 0.20787 L 0.63659 0.15232 L 0.73581 0.20509 L 0.79362 0.1162 L 0.82096 0.16065 " pathEditMode="relative" ptsTypes="AAAAAAAAAAA">
                                      <p:cBhvr>
                                        <p:cTn id="15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287 -0.00417 L 0.23868 0.21111 L 0.28008 0.11805 L 0.36459 0.0125 L 0.45599 2.22222E-6 L 0.50899 2.22222E-6 L 0.60834 0.09166 L 0.66381 0.03889 L 0.76068 0.09722 L 0.8168 -0.00972 L 0.89037 0.06528 L 0.91914 0.09861 " pathEditMode="relative" ptsTypes="AAAAAAAAAAAA">
                                      <p:cBhvr>
                                        <p:cTn id="16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743 0.00254 L 0.19649 0.07338 L 0.21993 0.30254 L 0.31836 0.32615 L 0.4543 0.31643 L 0.56133 0.41226 L 0.61446 0.34282 L 0.71133 0.3956 L 0.75977 0.31365 L 0.83321 0.38865 L 0.92852 0.2581 L 0.94649 0.30949 " pathEditMode="relative" ptsTypes="AAAAAAAAAAAA">
                                      <p:cBhvr>
                                        <p:cTn id="16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287 0.00972 L 0.28165 0.10115 L 0.42071 0.09213 L 0.56394 0.07268 L 0.66081 0.15972 L 0.71394 0.1162 L 0.74857 0.03217 L 0.72657 -0.10695 " pathEditMode="relative" ptsTypes="AAAAAAAA">
                                      <p:cBhvr>
                                        <p:cTn id="164" dur="2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42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91667E-6 -3.33333E-6 L -0.02657 0.12639 " pathEditMode="relative" rAng="0" ptsTypes="AA">
                                      <p:cBhvr>
                                        <p:cTn id="1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6319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32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42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25E-6 -1.48148E-6 L -0.04518 -0.04051 " pathEditMode="relative" rAng="0" ptsTypes="AA">
                                      <p:cBhvr>
                                        <p:cTn id="18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6" y="-2037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32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42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79167E-6 -2.59259E-6 L -0.04479 0.05926 " pathEditMode="relative" rAng="0" ptsTypes="AA">
                                      <p:cBhvr>
                                        <p:cTn id="1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" y="2963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32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42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375E-6 -1.11111E-6 L -0.03593 0.14815 " pathEditMode="relative" rAng="0" ptsTypes="AA">
                                      <p:cBhvr>
                                        <p:cTn id="20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7407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32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42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45833E-6 1.48148E-6 L -0.03802 0.07963 " pathEditMode="relative" rAng="0" ptsTypes="AA">
                                      <p:cBhvr>
                                        <p:cTn id="2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3981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32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42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16667E-6 1.11111E-6 L -0.03528 -0.14653 " pathEditMode="relative" rAng="0" ptsTypes="AA">
                                      <p:cBhvr>
                                        <p:cTn id="2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-7338"/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32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2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2.08333E-6 -1.11111E-6 L -0.04245 -0.07523 " pathEditMode="relative" rAng="0" ptsTypes="AA">
                                      <p:cBhvr>
                                        <p:cTn id="2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2" y="-3773"/>
                                    </p:animMotion>
                                  </p:childTnLst>
                                </p:cTn>
                              </p:par>
                              <p:par>
                                <p:cTn id="243" presetID="32" presetClass="emp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120000">
                                      <p:cBhvr>
                                        <p:cTn id="2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42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4.79167E-6 -3.7037E-6 L -0.04219 0.07963 " pathEditMode="relative" rAng="0" ptsTypes="AA">
                                      <p:cBhvr>
                                        <p:cTn id="2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3981"/>
                                    </p:animMotion>
                                  </p:childTnLst>
                                </p:cTn>
                              </p:par>
                              <p:par>
                                <p:cTn id="255" presetID="32" presetClass="emp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120000">
                                      <p:cBhvr>
                                        <p:cTn id="2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0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0091 -0.00347 L -0.0293 -0.12106 " pathEditMode="relative" rAng="0" ptsTypes="AA">
                                      <p:cBhvr>
                                        <p:cTn id="26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" y="-5880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32" presetClass="emp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120000">
                                      <p:cBhvr>
                                        <p:cTn id="2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0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0026 0.0162 L -0.03958 0.0912 " pathEditMode="relative" ptsTypes="AA">
                                      <p:cBhvr>
                                        <p:cTn id="27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32" presetClass="emp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120000">
                                      <p:cBhvr>
                                        <p:cTn id="2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0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0469 0.00602 L -0.03047 -0.13287 " pathEditMode="relative" ptsTypes="AA">
                                      <p:cBhvr>
                                        <p:cTn id="29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32" presetClass="emp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120000">
                                      <p:cBhvr>
                                        <p:cTn id="2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0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0222 -0.00347 L -0.03684 0.17709 " pathEditMode="relative" ptsTypes="AA">
                                      <p:cBhvr>
                                        <p:cTn id="30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32" presetClass="emp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120000">
                                      <p:cBhvr>
                                        <p:cTn id="3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0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0287 0.01273 L -0.03385 -0.12893 " pathEditMode="relative" ptsTypes="AA">
                                      <p:cBhvr>
                                        <p:cTn id="31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5" presetID="32" presetClass="emp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120000">
                                      <p:cBhvr>
                                        <p:cTn id="3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1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0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0118 0.0118 L -0.03242 0.13125 " pathEditMode="relative" ptsTypes="AA">
                                      <p:cBhvr>
                                        <p:cTn id="3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7" presetID="32" presetClass="emp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120000">
                                      <p:cBhvr>
                                        <p:cTn id="3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BD3C8A2E-B01A-4509-A857-07E95E63E15E}"/>
              </a:ext>
            </a:extLst>
          </p:cNvPr>
          <p:cNvSpPr/>
          <p:nvPr/>
        </p:nvSpPr>
        <p:spPr>
          <a:xfrm>
            <a:off x="0" y="5019079"/>
            <a:ext cx="12315825" cy="743510"/>
          </a:xfrm>
          <a:prstGeom prst="rect">
            <a:avLst/>
          </a:prstGeom>
          <a:solidFill>
            <a:srgbClr val="DAB4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Trapezoid 82">
            <a:extLst>
              <a:ext uri="{FF2B5EF4-FFF2-40B4-BE49-F238E27FC236}">
                <a16:creationId xmlns:a16="http://schemas.microsoft.com/office/drawing/2014/main" id="{E64BD2F2-5C39-4EAF-8418-F59013AE3E46}"/>
              </a:ext>
            </a:extLst>
          </p:cNvPr>
          <p:cNvSpPr/>
          <p:nvPr/>
        </p:nvSpPr>
        <p:spPr>
          <a:xfrm>
            <a:off x="0" y="3996247"/>
            <a:ext cx="14811375" cy="1022832"/>
          </a:xfrm>
          <a:prstGeom prst="trapezoid">
            <a:avLst>
              <a:gd name="adj" fmla="val 253153"/>
            </a:avLst>
          </a:prstGeom>
          <a:solidFill>
            <a:srgbClr val="CA9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F6F6E"/>
              </a:solidFill>
            </a:endParaRPr>
          </a:p>
        </p:txBody>
      </p:sp>
      <p:sp>
        <p:nvSpPr>
          <p:cNvPr id="85" name="Trapezoid 84">
            <a:extLst>
              <a:ext uri="{FF2B5EF4-FFF2-40B4-BE49-F238E27FC236}">
                <a16:creationId xmlns:a16="http://schemas.microsoft.com/office/drawing/2014/main" id="{4B20AF3C-75F6-4371-A94A-5C4574E6BEE0}"/>
              </a:ext>
            </a:extLst>
          </p:cNvPr>
          <p:cNvSpPr/>
          <p:nvPr/>
        </p:nvSpPr>
        <p:spPr>
          <a:xfrm>
            <a:off x="890587" y="4124325"/>
            <a:ext cx="13387388" cy="743510"/>
          </a:xfrm>
          <a:prstGeom prst="trapezoid">
            <a:avLst>
              <a:gd name="adj" fmla="val 253153"/>
            </a:avLst>
          </a:prstGeom>
          <a:solidFill>
            <a:srgbClr val="CA945E"/>
          </a:solidFill>
          <a:ln w="57150"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F6F6E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F2BFE67-6BE0-429B-AC0C-42B13CF3B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0433" y="2037037"/>
            <a:ext cx="2123959" cy="2826372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1332A577-76FE-47E6-8023-1AC88B7B858D}"/>
              </a:ext>
            </a:extLst>
          </p:cNvPr>
          <p:cNvSpPr/>
          <p:nvPr/>
        </p:nvSpPr>
        <p:spPr>
          <a:xfrm>
            <a:off x="0" y="0"/>
            <a:ext cx="12191999" cy="80248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F4F754C-BC3A-46EB-BC20-4E0C3E32A3CC}"/>
              </a:ext>
            </a:extLst>
          </p:cNvPr>
          <p:cNvSpPr txBox="1"/>
          <p:nvPr/>
        </p:nvSpPr>
        <p:spPr>
          <a:xfrm>
            <a:off x="1" y="51506"/>
            <a:ext cx="12069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What if some of these were removed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3EA001D-7757-4FC0-AC6D-C3FF88F289F6}"/>
              </a:ext>
            </a:extLst>
          </p:cNvPr>
          <p:cNvSpPr/>
          <p:nvPr/>
        </p:nvSpPr>
        <p:spPr>
          <a:xfrm>
            <a:off x="1306387" y="5088077"/>
            <a:ext cx="4789613" cy="546397"/>
          </a:xfrm>
          <a:prstGeom prst="rect">
            <a:avLst/>
          </a:prstGeom>
          <a:solidFill>
            <a:srgbClr val="FEF37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Personal Responsibilities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BDAA8420-5735-405A-B0F0-1EAE6E9CD5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" t="-1" r="-1910" b="-768"/>
          <a:stretch/>
        </p:blipFill>
        <p:spPr>
          <a:xfrm>
            <a:off x="1302462" y="2109451"/>
            <a:ext cx="2131020" cy="27583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5AAD50-D3AC-4A39-BBE9-8ABF0C0849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936" y="2046731"/>
            <a:ext cx="2131019" cy="281898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DA7B694-2A3A-43EA-9D09-DA632EE989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0208" y="2044614"/>
            <a:ext cx="2135342" cy="2818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2D024D-FB49-4434-B176-F09A4722D1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5081" y="2082337"/>
            <a:ext cx="2124724" cy="27881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E6FC27-A436-4FEC-9C92-EA48346AF0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7953" y="2044614"/>
            <a:ext cx="2135342" cy="28162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2B2B6C-BB65-4DA3-80E1-88A7E887A5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3792" y="2071790"/>
            <a:ext cx="2124724" cy="27939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0D0791-B962-4321-95E7-B1FD1B6A15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18047" y="2068612"/>
            <a:ext cx="2127772" cy="280631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D2F0962C-E8D7-462B-8BBC-782339B53E8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30665" y="2051365"/>
            <a:ext cx="2131019" cy="28189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6FDC36-090B-4BB4-9457-E5C397E2A1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51075" y="2056734"/>
            <a:ext cx="2123959" cy="2812356"/>
          </a:xfrm>
          <a:prstGeom prst="rect">
            <a:avLst/>
          </a:prstGeom>
        </p:spPr>
      </p:pic>
      <p:pic>
        <p:nvPicPr>
          <p:cNvPr id="32" name="Graphic 31" descr="Covid-19 with solid fill">
            <a:extLst>
              <a:ext uri="{FF2B5EF4-FFF2-40B4-BE49-F238E27FC236}">
                <a16:creationId xmlns:a16="http://schemas.microsoft.com/office/drawing/2014/main" id="{C34C9D55-46D5-4B4F-A7C9-6A42992BFA2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800922" y="2664631"/>
            <a:ext cx="546397" cy="546397"/>
          </a:xfrm>
          <a:prstGeom prst="rect">
            <a:avLst/>
          </a:prstGeom>
        </p:spPr>
      </p:pic>
      <p:pic>
        <p:nvPicPr>
          <p:cNvPr id="35" name="Graphic 34" descr="Covid-19 with solid fill">
            <a:extLst>
              <a:ext uri="{FF2B5EF4-FFF2-40B4-BE49-F238E27FC236}">
                <a16:creationId xmlns:a16="http://schemas.microsoft.com/office/drawing/2014/main" id="{F2C24271-B33B-45D1-B0B9-66270B798D4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017561" y="3268961"/>
            <a:ext cx="546397" cy="546397"/>
          </a:xfrm>
          <a:prstGeom prst="rect">
            <a:avLst/>
          </a:prstGeom>
        </p:spPr>
      </p:pic>
      <p:pic>
        <p:nvPicPr>
          <p:cNvPr id="36" name="Graphic 35" descr="Covid-19 with solid fill">
            <a:extLst>
              <a:ext uri="{FF2B5EF4-FFF2-40B4-BE49-F238E27FC236}">
                <a16:creationId xmlns:a16="http://schemas.microsoft.com/office/drawing/2014/main" id="{5C34ACE9-5004-4524-953E-0C2F07567E4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017561" y="1964328"/>
            <a:ext cx="546397" cy="546397"/>
          </a:xfrm>
          <a:prstGeom prst="rect">
            <a:avLst/>
          </a:prstGeom>
        </p:spPr>
      </p:pic>
      <p:pic>
        <p:nvPicPr>
          <p:cNvPr id="39" name="Graphic 38" descr="Covid-19 with solid fill">
            <a:extLst>
              <a:ext uri="{FF2B5EF4-FFF2-40B4-BE49-F238E27FC236}">
                <a16:creationId xmlns:a16="http://schemas.microsoft.com/office/drawing/2014/main" id="{FB283CBC-1B91-44E6-8C90-8603E71174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347319" y="2447171"/>
            <a:ext cx="546397" cy="546397"/>
          </a:xfrm>
          <a:prstGeom prst="rect">
            <a:avLst/>
          </a:prstGeom>
        </p:spPr>
      </p:pic>
      <p:pic>
        <p:nvPicPr>
          <p:cNvPr id="40" name="Graphic 39" descr="Covid-19 with solid fill">
            <a:extLst>
              <a:ext uri="{FF2B5EF4-FFF2-40B4-BE49-F238E27FC236}">
                <a16:creationId xmlns:a16="http://schemas.microsoft.com/office/drawing/2014/main" id="{B4197D44-A950-422F-A96E-53BEF6531F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455638" y="2937829"/>
            <a:ext cx="546397" cy="546397"/>
          </a:xfrm>
          <a:prstGeom prst="rect">
            <a:avLst/>
          </a:prstGeom>
        </p:spPr>
      </p:pic>
      <p:pic>
        <p:nvPicPr>
          <p:cNvPr id="41" name="Graphic 40" descr="Covid-19 with solid fill">
            <a:extLst>
              <a:ext uri="{FF2B5EF4-FFF2-40B4-BE49-F238E27FC236}">
                <a16:creationId xmlns:a16="http://schemas.microsoft.com/office/drawing/2014/main" id="{34F054EE-B63E-4A5A-9601-879DCE15AB3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816047" y="3953400"/>
            <a:ext cx="546397" cy="546397"/>
          </a:xfrm>
          <a:prstGeom prst="rect">
            <a:avLst/>
          </a:prstGeom>
        </p:spPr>
      </p:pic>
      <p:pic>
        <p:nvPicPr>
          <p:cNvPr id="42" name="Graphic 41" descr="Covid-19 with solid fill">
            <a:extLst>
              <a:ext uri="{FF2B5EF4-FFF2-40B4-BE49-F238E27FC236}">
                <a16:creationId xmlns:a16="http://schemas.microsoft.com/office/drawing/2014/main" id="{C69BDC45-45E1-4774-BFE6-9945B22092F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563958" y="3833930"/>
            <a:ext cx="546397" cy="546397"/>
          </a:xfrm>
          <a:prstGeom prst="rect">
            <a:avLst/>
          </a:prstGeom>
        </p:spPr>
      </p:pic>
      <p:pic>
        <p:nvPicPr>
          <p:cNvPr id="43" name="Graphic 42" descr="Covid-19 with solid fill">
            <a:extLst>
              <a:ext uri="{FF2B5EF4-FFF2-40B4-BE49-F238E27FC236}">
                <a16:creationId xmlns:a16="http://schemas.microsoft.com/office/drawing/2014/main" id="{410CAD09-0E6D-41E3-A91C-B5419BB8C1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834893" y="2101577"/>
            <a:ext cx="546397" cy="546397"/>
          </a:xfrm>
          <a:prstGeom prst="rect">
            <a:avLst/>
          </a:prstGeom>
        </p:spPr>
      </p:pic>
      <p:pic>
        <p:nvPicPr>
          <p:cNvPr id="44" name="Graphic 43" descr="Covid-19 with solid fill">
            <a:extLst>
              <a:ext uri="{FF2B5EF4-FFF2-40B4-BE49-F238E27FC236}">
                <a16:creationId xmlns:a16="http://schemas.microsoft.com/office/drawing/2014/main" id="{A3C371EB-854C-4523-85F9-C4549A761BA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2221074" y="3111449"/>
            <a:ext cx="546397" cy="546397"/>
          </a:xfrm>
          <a:prstGeom prst="rect">
            <a:avLst/>
          </a:prstGeom>
        </p:spPr>
      </p:pic>
      <p:pic>
        <p:nvPicPr>
          <p:cNvPr id="45" name="Graphic 44" descr="Covid-19 with solid fill">
            <a:extLst>
              <a:ext uri="{FF2B5EF4-FFF2-40B4-BE49-F238E27FC236}">
                <a16:creationId xmlns:a16="http://schemas.microsoft.com/office/drawing/2014/main" id="{9A75014D-7C14-48E8-A0C4-C6DC68C95A5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796122" y="1200471"/>
            <a:ext cx="546397" cy="546397"/>
          </a:xfrm>
          <a:prstGeom prst="rect">
            <a:avLst/>
          </a:prstGeom>
        </p:spPr>
      </p:pic>
      <p:pic>
        <p:nvPicPr>
          <p:cNvPr id="46" name="Graphic 45" descr="Covid-19 with solid fill">
            <a:extLst>
              <a:ext uri="{FF2B5EF4-FFF2-40B4-BE49-F238E27FC236}">
                <a16:creationId xmlns:a16="http://schemas.microsoft.com/office/drawing/2014/main" id="{24656209-D391-4265-8F31-29CCEE47985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462800" y="930083"/>
            <a:ext cx="546397" cy="546397"/>
          </a:xfrm>
          <a:prstGeom prst="rect">
            <a:avLst/>
          </a:prstGeom>
        </p:spPr>
      </p:pic>
      <p:pic>
        <p:nvPicPr>
          <p:cNvPr id="47" name="Graphic 46" descr="Covid-19 with solid fill">
            <a:extLst>
              <a:ext uri="{FF2B5EF4-FFF2-40B4-BE49-F238E27FC236}">
                <a16:creationId xmlns:a16="http://schemas.microsoft.com/office/drawing/2014/main" id="{26746125-E419-417F-8DA8-5A7EABDD78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740625" y="1504968"/>
            <a:ext cx="546397" cy="546397"/>
          </a:xfrm>
          <a:prstGeom prst="rect">
            <a:avLst/>
          </a:prstGeom>
        </p:spPr>
      </p:pic>
      <p:pic>
        <p:nvPicPr>
          <p:cNvPr id="48" name="Graphic 47" descr="Covid-19 with solid fill">
            <a:extLst>
              <a:ext uri="{FF2B5EF4-FFF2-40B4-BE49-F238E27FC236}">
                <a16:creationId xmlns:a16="http://schemas.microsoft.com/office/drawing/2014/main" id="{63A308CD-0BC7-4E8D-B5D8-672190C774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2241694" y="3803844"/>
            <a:ext cx="546397" cy="546397"/>
          </a:xfrm>
          <a:prstGeom prst="rect">
            <a:avLst/>
          </a:prstGeom>
        </p:spPr>
      </p:pic>
      <p:pic>
        <p:nvPicPr>
          <p:cNvPr id="49" name="Graphic 48" descr="Covid-19 with solid fill">
            <a:extLst>
              <a:ext uri="{FF2B5EF4-FFF2-40B4-BE49-F238E27FC236}">
                <a16:creationId xmlns:a16="http://schemas.microsoft.com/office/drawing/2014/main" id="{9C1B9404-127A-48CD-9775-6C9284429D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837157" y="4633577"/>
            <a:ext cx="546397" cy="546397"/>
          </a:xfrm>
          <a:prstGeom prst="rect">
            <a:avLst/>
          </a:prstGeom>
        </p:spPr>
      </p:pic>
      <p:pic>
        <p:nvPicPr>
          <p:cNvPr id="50" name="Graphic 49" descr="Covid-19 with solid fill">
            <a:extLst>
              <a:ext uri="{FF2B5EF4-FFF2-40B4-BE49-F238E27FC236}">
                <a16:creationId xmlns:a16="http://schemas.microsoft.com/office/drawing/2014/main" id="{BA7DE3F6-BDBC-4EAF-830E-EE28AA5328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2221074" y="461665"/>
            <a:ext cx="546397" cy="546397"/>
          </a:xfrm>
          <a:prstGeom prst="rect">
            <a:avLst/>
          </a:prstGeom>
        </p:spPr>
      </p:pic>
      <p:pic>
        <p:nvPicPr>
          <p:cNvPr id="51" name="Graphic 50" descr="Covid-19 with solid fill">
            <a:extLst>
              <a:ext uri="{FF2B5EF4-FFF2-40B4-BE49-F238E27FC236}">
                <a16:creationId xmlns:a16="http://schemas.microsoft.com/office/drawing/2014/main" id="{A0A3E652-EC93-409E-B9F6-AD2A4B7850B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2832141" y="2661069"/>
            <a:ext cx="546397" cy="546397"/>
          </a:xfrm>
          <a:prstGeom prst="rect">
            <a:avLst/>
          </a:prstGeom>
        </p:spPr>
      </p:pic>
      <p:pic>
        <p:nvPicPr>
          <p:cNvPr id="52" name="Graphic 51" descr="Covid-19 with solid fill">
            <a:extLst>
              <a:ext uri="{FF2B5EF4-FFF2-40B4-BE49-F238E27FC236}">
                <a16:creationId xmlns:a16="http://schemas.microsoft.com/office/drawing/2014/main" id="{8F98CF2D-4440-4D15-95A3-E6AD6F1C53F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2557957" y="1806816"/>
            <a:ext cx="546397" cy="546397"/>
          </a:xfrm>
          <a:prstGeom prst="rect">
            <a:avLst/>
          </a:prstGeom>
        </p:spPr>
      </p:pic>
      <p:pic>
        <p:nvPicPr>
          <p:cNvPr id="53" name="Graphic 52" descr="Covid-19 with solid fill">
            <a:extLst>
              <a:ext uri="{FF2B5EF4-FFF2-40B4-BE49-F238E27FC236}">
                <a16:creationId xmlns:a16="http://schemas.microsoft.com/office/drawing/2014/main" id="{91F3633B-B50F-4429-8CAB-83F76FD4366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3140183" y="3996246"/>
            <a:ext cx="546397" cy="546397"/>
          </a:xfrm>
          <a:prstGeom prst="rect">
            <a:avLst/>
          </a:prstGeom>
        </p:spPr>
      </p:pic>
      <p:pic>
        <p:nvPicPr>
          <p:cNvPr id="55" name="Graphic 54" descr="Covid-19 with solid fill">
            <a:extLst>
              <a:ext uri="{FF2B5EF4-FFF2-40B4-BE49-F238E27FC236}">
                <a16:creationId xmlns:a16="http://schemas.microsoft.com/office/drawing/2014/main" id="{A63D35B9-A890-4224-B426-EA2D46B305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3105340" y="1243762"/>
            <a:ext cx="546397" cy="546397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4742B8F2-8353-4A49-9727-1C07DF6B1B16}"/>
              </a:ext>
            </a:extLst>
          </p:cNvPr>
          <p:cNvSpPr/>
          <p:nvPr/>
        </p:nvSpPr>
        <p:spPr>
          <a:xfrm>
            <a:off x="6165572" y="5088077"/>
            <a:ext cx="4789613" cy="546397"/>
          </a:xfrm>
          <a:prstGeom prst="rect">
            <a:avLst/>
          </a:prstGeom>
          <a:solidFill>
            <a:srgbClr val="FFF3A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Shared Responsibilities</a:t>
            </a:r>
          </a:p>
        </p:txBody>
      </p:sp>
      <p:pic>
        <p:nvPicPr>
          <p:cNvPr id="82" name="Graphic 81" descr="Covid-19 with solid fill">
            <a:extLst>
              <a:ext uri="{FF2B5EF4-FFF2-40B4-BE49-F238E27FC236}">
                <a16:creationId xmlns:a16="http://schemas.microsoft.com/office/drawing/2014/main" id="{E7F52299-21BE-4E96-8FBE-F355F931DEF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3513020" y="2145216"/>
            <a:ext cx="546397" cy="54639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2AFFEF2-C45F-4AC5-B2CB-5C509EAD8E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72157" b="-768"/>
          <a:stretch/>
        </p:blipFill>
        <p:spPr>
          <a:xfrm>
            <a:off x="1302463" y="2109451"/>
            <a:ext cx="582226" cy="27583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73869E-A51A-4D02-BD9C-EA1F53324320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r="62701"/>
          <a:stretch/>
        </p:blipFill>
        <p:spPr>
          <a:xfrm>
            <a:off x="2224936" y="2047822"/>
            <a:ext cx="793609" cy="281659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8658418-8752-4444-8A95-94291C1C53F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2734"/>
          <a:stretch/>
        </p:blipFill>
        <p:spPr>
          <a:xfrm>
            <a:off x="3140208" y="2051524"/>
            <a:ext cx="582226" cy="28189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C3F070-7310-4FA5-B395-261463C19214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60523"/>
          <a:stretch/>
        </p:blipFill>
        <p:spPr>
          <a:xfrm>
            <a:off x="4075081" y="2084398"/>
            <a:ext cx="839948" cy="2786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9BA142-5682-41A5-BD22-9B863842AA5A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75900"/>
          <a:stretch/>
        </p:blipFill>
        <p:spPr>
          <a:xfrm>
            <a:off x="4977953" y="2041925"/>
            <a:ext cx="514241" cy="28165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162692-D03C-454D-9D61-948ED17963A9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r="59899"/>
          <a:stretch/>
        </p:blipFill>
        <p:spPr>
          <a:xfrm>
            <a:off x="5896924" y="2073508"/>
            <a:ext cx="850789" cy="2792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1E00FD-5EE7-415F-8A28-490A3E5C499C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r="73123"/>
          <a:stretch/>
        </p:blipFill>
        <p:spPr>
          <a:xfrm>
            <a:off x="6823352" y="2063504"/>
            <a:ext cx="571860" cy="28105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C8C34659-7732-46D7-8D35-77691F60539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74339"/>
          <a:stretch/>
        </p:blipFill>
        <p:spPr>
          <a:xfrm>
            <a:off x="7730665" y="2051365"/>
            <a:ext cx="546833" cy="281898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A1ECEA27-A0C1-4F84-8E5F-B05D20FDF84B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69950"/>
          <a:stretch/>
        </p:blipFill>
        <p:spPr>
          <a:xfrm>
            <a:off x="8651076" y="2057262"/>
            <a:ext cx="638238" cy="2812356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FD118746-BB70-4FAF-8A68-E020C13A16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786"/>
          <a:stretch/>
        </p:blipFill>
        <p:spPr>
          <a:xfrm>
            <a:off x="9582004" y="2037037"/>
            <a:ext cx="1491310" cy="2826372"/>
          </a:xfrm>
          <a:prstGeom prst="rect">
            <a:avLst/>
          </a:prstGeom>
        </p:spPr>
      </p:pic>
      <p:pic>
        <p:nvPicPr>
          <p:cNvPr id="60" name="Graphic 59" descr="Covid-19 with solid fill">
            <a:extLst>
              <a:ext uri="{FF2B5EF4-FFF2-40B4-BE49-F238E27FC236}">
                <a16:creationId xmlns:a16="http://schemas.microsoft.com/office/drawing/2014/main" id="{BE734451-D39D-465E-900D-91491378E8F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753300" y="2956301"/>
            <a:ext cx="546397" cy="546397"/>
          </a:xfrm>
          <a:prstGeom prst="rect">
            <a:avLst/>
          </a:prstGeom>
        </p:spPr>
      </p:pic>
      <p:pic>
        <p:nvPicPr>
          <p:cNvPr id="61" name="Graphic 60" descr="Covid-19 with solid fill">
            <a:extLst>
              <a:ext uri="{FF2B5EF4-FFF2-40B4-BE49-F238E27FC236}">
                <a16:creationId xmlns:a16="http://schemas.microsoft.com/office/drawing/2014/main" id="{DB9E70BA-467E-42FE-B20F-D51180D1C1B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784010" y="2600686"/>
            <a:ext cx="546397" cy="546397"/>
          </a:xfrm>
          <a:prstGeom prst="rect">
            <a:avLst/>
          </a:prstGeom>
        </p:spPr>
      </p:pic>
      <p:pic>
        <p:nvPicPr>
          <p:cNvPr id="62" name="Graphic 61" descr="Covid-19 with solid fill">
            <a:extLst>
              <a:ext uri="{FF2B5EF4-FFF2-40B4-BE49-F238E27FC236}">
                <a16:creationId xmlns:a16="http://schemas.microsoft.com/office/drawing/2014/main" id="{232B740B-D1B7-4C71-A46F-B320451392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10774" y="2804979"/>
            <a:ext cx="546397" cy="546397"/>
          </a:xfrm>
          <a:prstGeom prst="rect">
            <a:avLst/>
          </a:prstGeom>
        </p:spPr>
      </p:pic>
      <p:pic>
        <p:nvPicPr>
          <p:cNvPr id="63" name="Graphic 62" descr="Covid-19 with solid fill">
            <a:extLst>
              <a:ext uri="{FF2B5EF4-FFF2-40B4-BE49-F238E27FC236}">
                <a16:creationId xmlns:a16="http://schemas.microsoft.com/office/drawing/2014/main" id="{B30883CD-ED42-4B67-9B89-887234FED73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798201" y="3060551"/>
            <a:ext cx="546397" cy="546397"/>
          </a:xfrm>
          <a:prstGeom prst="rect">
            <a:avLst/>
          </a:prstGeom>
        </p:spPr>
      </p:pic>
      <p:pic>
        <p:nvPicPr>
          <p:cNvPr id="72" name="Graphic 71" descr="Covid-19 with solid fill">
            <a:extLst>
              <a:ext uri="{FF2B5EF4-FFF2-40B4-BE49-F238E27FC236}">
                <a16:creationId xmlns:a16="http://schemas.microsoft.com/office/drawing/2014/main" id="{A1FF598D-B83E-41F4-AA45-F1EA8DF72A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534756" y="2760870"/>
            <a:ext cx="546397" cy="546397"/>
          </a:xfrm>
          <a:prstGeom prst="rect">
            <a:avLst/>
          </a:prstGeom>
        </p:spPr>
      </p:pic>
      <p:pic>
        <p:nvPicPr>
          <p:cNvPr id="73" name="Graphic 72" descr="Covid-19 with solid fill">
            <a:extLst>
              <a:ext uri="{FF2B5EF4-FFF2-40B4-BE49-F238E27FC236}">
                <a16:creationId xmlns:a16="http://schemas.microsoft.com/office/drawing/2014/main" id="{43A0C0A1-E4E8-4580-80A0-6672A039E09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634586" y="3695427"/>
            <a:ext cx="546397" cy="546397"/>
          </a:xfrm>
          <a:prstGeom prst="rect">
            <a:avLst/>
          </a:prstGeom>
        </p:spPr>
      </p:pic>
      <p:pic>
        <p:nvPicPr>
          <p:cNvPr id="84" name="Graphic 83" descr="Covid-19 with solid fill">
            <a:extLst>
              <a:ext uri="{FF2B5EF4-FFF2-40B4-BE49-F238E27FC236}">
                <a16:creationId xmlns:a16="http://schemas.microsoft.com/office/drawing/2014/main" id="{FCA35AD9-57A7-4DC0-A33B-F7FCBEDD844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88294" y="3391950"/>
            <a:ext cx="546397" cy="546397"/>
          </a:xfrm>
          <a:prstGeom prst="rect">
            <a:avLst/>
          </a:prstGeom>
        </p:spPr>
      </p:pic>
      <p:pic>
        <p:nvPicPr>
          <p:cNvPr id="87" name="Graphic 86" descr="Covid-19 with solid fill">
            <a:extLst>
              <a:ext uri="{FF2B5EF4-FFF2-40B4-BE49-F238E27FC236}">
                <a16:creationId xmlns:a16="http://schemas.microsoft.com/office/drawing/2014/main" id="{A0C6CBF9-0EFC-4683-BC3B-378F1AB52B0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05658" y="3387144"/>
            <a:ext cx="546397" cy="546397"/>
          </a:xfrm>
          <a:prstGeom prst="rect">
            <a:avLst/>
          </a:prstGeom>
        </p:spPr>
      </p:pic>
      <p:pic>
        <p:nvPicPr>
          <p:cNvPr id="75" name="Graphic 74" descr="Covid-19 with solid fill">
            <a:extLst>
              <a:ext uri="{FF2B5EF4-FFF2-40B4-BE49-F238E27FC236}">
                <a16:creationId xmlns:a16="http://schemas.microsoft.com/office/drawing/2014/main" id="{B3D6B5AB-AD7E-407B-9E73-E8F7DE66336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366647" y="3781098"/>
            <a:ext cx="546397" cy="546397"/>
          </a:xfrm>
          <a:prstGeom prst="rect">
            <a:avLst/>
          </a:prstGeom>
        </p:spPr>
      </p:pic>
      <p:pic>
        <p:nvPicPr>
          <p:cNvPr id="76" name="Graphic 75" descr="Covid-19 with solid fill">
            <a:extLst>
              <a:ext uri="{FF2B5EF4-FFF2-40B4-BE49-F238E27FC236}">
                <a16:creationId xmlns:a16="http://schemas.microsoft.com/office/drawing/2014/main" id="{452AE030-A8AA-4BC7-91B6-3238D80E666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377448" y="2903826"/>
            <a:ext cx="546397" cy="546397"/>
          </a:xfrm>
          <a:prstGeom prst="rect">
            <a:avLst/>
          </a:prstGeom>
        </p:spPr>
      </p:pic>
      <p:pic>
        <p:nvPicPr>
          <p:cNvPr id="79" name="Graphic 78" descr="Covid-19 with solid fill">
            <a:extLst>
              <a:ext uri="{FF2B5EF4-FFF2-40B4-BE49-F238E27FC236}">
                <a16:creationId xmlns:a16="http://schemas.microsoft.com/office/drawing/2014/main" id="{FB488375-8477-4B9F-8122-A9A9EB1D384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293253" y="3307267"/>
            <a:ext cx="546397" cy="546397"/>
          </a:xfrm>
          <a:prstGeom prst="rect">
            <a:avLst/>
          </a:prstGeom>
        </p:spPr>
      </p:pic>
      <p:pic>
        <p:nvPicPr>
          <p:cNvPr id="15" name="Graphic 14" descr="Rat with solid fill">
            <a:extLst>
              <a:ext uri="{FF2B5EF4-FFF2-40B4-BE49-F238E27FC236}">
                <a16:creationId xmlns:a16="http://schemas.microsoft.com/office/drawing/2014/main" id="{41C1FB26-D817-4C05-87A1-0CAEFD5DBCC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448440" y="4363441"/>
            <a:ext cx="914400" cy="914400"/>
          </a:xfrm>
          <a:prstGeom prst="rect">
            <a:avLst/>
          </a:prstGeom>
        </p:spPr>
      </p:pic>
      <p:pic>
        <p:nvPicPr>
          <p:cNvPr id="77" name="Graphic 76" descr="Rat with solid fill">
            <a:extLst>
              <a:ext uri="{FF2B5EF4-FFF2-40B4-BE49-F238E27FC236}">
                <a16:creationId xmlns:a16="http://schemas.microsoft.com/office/drawing/2014/main" id="{675C0C38-989F-4045-AB5C-5C3CB354C21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flipH="1">
            <a:off x="8726370" y="43743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6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4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8.33333E-7 -2.22222E-6 L 0.1138 0.11389 C 0.14336 0.07084 0.17305 0.02824 0.20287 -0.01412 L 0.28724 -0.00995 L 0.3474 -0.00625 L 0.44935 0.09005 C 0.46445 0.07084 0.47891 0.05093 0.49349 0.03172 L 0.59805 0.07616 C 0.61706 0.04121 0.63073 0.00579 0.64987 -0.02963 C 0.67227 0.00324 0.7 0.03658 0.7224 0.06922 C 0.75143 0.02176 0.78047 -0.02523 0.80912 -0.07222 C 0.85625 -0.0331 0.91055 0.00371 0.95768 0.04283 C 0.9707 0.01389 1.00378 -0.01319 1.02266 -0.03379 " pathEditMode="relative" rAng="0" ptsTypes="AAAAAAAAAAAAA">
                                      <p:cBhvr>
                                        <p:cTn id="15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133" y="2083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375E-6 4.07407E-6 L 0.18855 0.07083 C 0.19662 0.14699 0.20469 0.22361 0.21211 0.29953 L 0.31081 0.32338 L 0.44675 0.31342 L 0.55391 0.40972 C 0.57136 0.38634 0.58907 0.36296 0.60651 0.33981 L 0.70365 0.39282 C 0.7198 0.36551 0.7362 0.33796 0.75235 0.31088 L 0.82566 0.38611 L 0.92084 0.25532 C 0.92696 0.27245 1.10938 0.37546 1.13724 0.39421 " pathEditMode="relative" rAng="0" ptsTypes="AAAAAAAAAAAA">
                                      <p:cBhvr>
                                        <p:cTn id="155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862" y="20486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25E-6 -3.7037E-6 L 0.08099 -0.00139 C 0.09284 -0.05671 0.10443 -0.1118 0.11614 -0.16689 L 0.20859 -0.18773 L 0.28672 -0.20416 L 0.3388 -0.20416 L 0.45078 -0.10717 C 0.4651 -0.12708 0.47982 -0.14699 0.49453 -0.16689 L 0.59375 -0.12801 C 0.61523 -0.09514 0.63698 -0.06226 0.65846 -0.02939 L 0.72656 -0.13889 L 0.81159 -0.2625 C 0.86029 -0.22291 0.90989 -0.19143 0.95859 -0.15162 C 0.9668 -0.13171 1.01406 -0.03518 1.02266 -0.01527 " pathEditMode="relative" rAng="0" ptsTypes="AAAAAAAAAAAAAA">
                                      <p:cBhvr>
                                        <p:cTn id="157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133" y="-13125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29167E-6 -0.00047 L 0.21758 0.11088 C 0.23594 0.11088 0.23164 0.09861 0.24844 0.08819 C 0.24623 0.02361 0.24623 0.0199 0.23386 -0.06135 " pathEditMode="relative" rAng="0" ptsTypes="AAAA">
                                      <p:cBhvr>
                                        <p:cTn id="15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2523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45833E-6 -4.81481E-6 L 0.11641 0.147 L 0.09597 0.29607 L 0.23047 0.40463 C 0.22057 0.45209 0.21979 0.47639 0.21198 0.51644 " pathEditMode="relative" rAng="0" ptsTypes="AAAAA">
                                      <p:cBhvr>
                                        <p:cTn id="16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23" y="2583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26 0.00278 L 0.26992 0.05 L 0.21445 0.12084 " pathEditMode="relative" ptsTypes="AAA">
                                      <p:cBhvr>
                                        <p:cTn id="163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375E-6 -0.0007 L 0.18438 0.00162 L 0.27188 -0.12986 C 0.2418 -0.15926 0.22266 -0.16898 0.2004 -0.19144 " pathEditMode="relative" rAng="0" ptsTypes="AAAA">
                                      <p:cBhvr>
                                        <p:cTn id="165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-9421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326 0.00717 L 0.19545 0.07245 L 0.30638 -0.09005 L 0.36107 -0.08866 L 0.39701 -0.12894 L 0.3767 -0.23727 " pathEditMode="relative" ptsTypes="AAAAAA">
                                      <p:cBhvr>
                                        <p:cTn id="1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795 0.01227 L 0.2642 -0.11412 L 0.37201 -0.28912 L 0.38607 -0.22801 " pathEditMode="relative" ptsTypes="AAAA">
                                      <p:cBhvr>
                                        <p:cTn id="169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078 -0.00023 L 0.39063 -0.18217 L 0.49297 -0.20578 " pathEditMode="relative" ptsTypes="AAA">
                                      <p:cBhvr>
                                        <p:cTn id="171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481 -0.00463 L 0.128 0.17871 L 0.12956 0.32176 L 0.19206 0.42315 L 0.23581 0.42315 L 0.35378 0.26482 " pathEditMode="relative" ptsTypes="AAAAAA">
                                      <p:cBhvr>
                                        <p:cTn id="173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547 0.00602 L 0.16002 0.34491 L 0.25768 0.33657 L 0.36172 0.16713 L 0.42252 0.17546 L 0.45377 0.24074 " pathEditMode="relative" ptsTypes="AAAAAA">
                                      <p:cBhvr>
                                        <p:cTn id="175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195 0.01528 L 0.13451 0.07523 L 0.16315 0.0213 L 0.24492 -0.00578 L 0.35352 -0.15856 L 0.40078 -0.16296 L 0.50612 -0.06713 L 0.55664 -0.14352 L 0.58958 -0.14352 " pathEditMode="relative" ptsTypes="AAAAAAAAA">
                                      <p:cBhvr>
                                        <p:cTn id="17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287 0.00972 L 0.28165 0.10115 L 0.42071 0.09213 L 0.56394 0.07268 L 0.66081 0.15972 L 0.71394 0.1162 L 0.74857 0.03217 L 0.72657 -0.10695 " pathEditMode="relative" ptsTypes="AAAAAAAA">
                                      <p:cBhvr>
                                        <p:cTn id="179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156 -0.00394 L 0.1517 0.0919 L 0.25209 -0.03542 L 0.34389 -0.05023 L 0.3987 -0.03542 L 0.49636 0.05602 L 0.5487 -0.01297 L 0.58412 0.11296 " pathEditMode="relative" ptsTypes="AAAAAAAA">
                                      <p:cBhvr>
                                        <p:cTn id="18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25E-6 2.22222E-6 L 0.24687 0.05694 L 0.38815 0.05694 L 0.49127 0.13889 L 0.54127 0.07639 L 0.64766 0.13611 " pathEditMode="relative" rAng="0" ptsTypes="AAAAAA">
                                      <p:cBhvr>
                                        <p:cTn id="1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83" y="6944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95833E-6 3.7037E-6 L 0.27408 0.31134 L 0.37135 0.40902 L 0.4802 0.23912 L 0.52487 0.23912 L 0.63502 0.32245 L 0.68698 0.27245 L 0.78737 0.30949 " pathEditMode="relative" rAng="0" ptsTypes="AAAAAAAA">
                                      <p:cBhvr>
                                        <p:cTn id="18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62" y="20440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156 -0.01574 L 0.18126 0.13148 L 0.26407 0.24953 L 0.3711 0.08287 L 0.42969 0.08148 L 0.52891 0.15926 L 0.58047 0.11342 L 0.68204 0.16898 L 0.73672 0.25092 L 0.76251 0.22731 " pathEditMode="relative" ptsTypes="AAAAAAAAAA">
                                      <p:cBhvr>
                                        <p:cTn id="18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326 -0.01018 L 0.22253 0.04676 L 0.25065 0.30926 L 0.32409 0.2912 L 0.43815 0.12454 L 0.48659 0.12732 L 0.58971 0.20787 L 0.63659 0.15232 L 0.73581 0.20509 L 0.79362 0.1162 L 0.82096 0.16065 " pathEditMode="relative" ptsTypes="AAAAAAAAAAA">
                                      <p:cBhvr>
                                        <p:cTn id="18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287 -0.00417 L 0.23868 0.21111 L 0.28008 0.11805 L 0.36459 0.0125 L 0.45599 2.22222E-6 L 0.50899 2.22222E-6 L 0.60834 0.09166 L 0.66381 0.03889 L 0.76068 0.09722 L 0.8168 -0.00972 L 0.89037 0.06528 L 0.91914 0.09861 " pathEditMode="relative" ptsTypes="AAAAAAAAAAAA">
                                      <p:cBhvr>
                                        <p:cTn id="19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42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91667E-6 -3.33333E-6 L -0.02657 0.12639 " pathEditMode="relative" rAng="0" ptsTypes="AA">
                                      <p:cBhvr>
                                        <p:cTn id="1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6319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32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42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25E-6 -1.48148E-6 L -0.04518 -0.04051 " pathEditMode="relative" rAng="0" ptsTypes="AA">
                                      <p:cBhvr>
                                        <p:cTn id="20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6" y="-2037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32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42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79167E-6 -2.59259E-6 L -0.04479 0.05926 " pathEditMode="relative" rAng="0" ptsTypes="AA">
                                      <p:cBhvr>
                                        <p:cTn id="2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" y="2963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32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42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375E-6 -1.11111E-6 L -0.03593 0.14815 " pathEditMode="relative" rAng="0" ptsTypes="AA">
                                      <p:cBhvr>
                                        <p:cTn id="2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7407"/>
                                    </p:animMotion>
                                  </p:childTnLst>
                                </p:cTn>
                              </p:par>
                              <p:par>
                                <p:cTn id="234" presetID="32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42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2.08333E-6 -1.11111E-6 L -0.04245 -0.07523 " pathEditMode="relative" rAng="0" ptsTypes="AA">
                                      <p:cBhvr>
                                        <p:cTn id="2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2" y="-3773"/>
                                    </p:animMotion>
                                  </p:childTnLst>
                                </p:cTn>
                              </p:par>
                              <p:par>
                                <p:cTn id="246" presetID="32" presetClass="emp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120000">
                                      <p:cBhvr>
                                        <p:cTn id="2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42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4.79167E-6 -3.7037E-6 L -0.04219 0.07963 " pathEditMode="relative" rAng="0" ptsTypes="AA">
                                      <p:cBhvr>
                                        <p:cTn id="2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3981"/>
                                    </p:animMotion>
                                  </p:childTnLst>
                                </p:cTn>
                              </p:par>
                              <p:par>
                                <p:cTn id="258" presetID="32" presetClass="emp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120000">
                                      <p:cBhvr>
                                        <p:cTn id="2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0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0091 -0.00347 L -0.0293 -0.12106 " pathEditMode="relative" rAng="0" ptsTypes="AA">
                                      <p:cBhvr>
                                        <p:cTn id="26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" y="-5880"/>
                                    </p:animMotion>
                                  </p:childTnLst>
                                </p:cTn>
                              </p:par>
                              <p:par>
                                <p:cTn id="270" presetID="32" presetClass="emp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120000">
                                      <p:cBhvr>
                                        <p:cTn id="2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0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0026 0.0162 L -0.03958 0.0912 " pathEditMode="relative" ptsTypes="AA">
                                      <p:cBhvr>
                                        <p:cTn id="28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2" presetID="32" presetClass="emp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120000">
                                      <p:cBhvr>
                                        <p:cTn id="2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0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0469 0.00602 L -0.03047 -0.13287 " pathEditMode="relative" ptsTypes="AA">
                                      <p:cBhvr>
                                        <p:cTn id="29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4" presetID="32" presetClass="emp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120000">
                                      <p:cBhvr>
                                        <p:cTn id="2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0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0222 -0.00347 L -0.03684 0.17709 " pathEditMode="relative" ptsTypes="AA">
                                      <p:cBhvr>
                                        <p:cTn id="30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6" presetID="32" presetClass="emp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120000">
                                      <p:cBhvr>
                                        <p:cTn id="3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0" presetClass="pat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0287 0.01273 L -0.03385 -0.12893 " pathEditMode="relative" ptsTypes="AA">
                                      <p:cBhvr>
                                        <p:cTn id="3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8" presetID="32" presetClass="emph" presetSubtype="0" repeatCount="indefinite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120000">
                                      <p:cBhvr>
                                        <p:cTn id="3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5000"/>
                            </p:stCondLst>
                            <p:childTnLst>
                              <p:par>
                                <p:cTn id="3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D2559230-3FEC-4106-A778-66C883A53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395" y="0"/>
            <a:ext cx="8159686" cy="58515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D4ADD6-5D0B-49B9-A4BE-93835480235B}"/>
              </a:ext>
            </a:extLst>
          </p:cNvPr>
          <p:cNvSpPr txBox="1"/>
          <p:nvPr/>
        </p:nvSpPr>
        <p:spPr>
          <a:xfrm>
            <a:off x="-71438" y="5609364"/>
            <a:ext cx="12334874" cy="1323439"/>
          </a:xfrm>
          <a:prstGeom prst="rect">
            <a:avLst/>
          </a:prstGeom>
          <a:solidFill>
            <a:srgbClr val="F7AA16"/>
          </a:solidFill>
          <a:ln w="28575">
            <a:solidFill>
              <a:srgbClr val="6F6F6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MORE INFORMATION www.gateshead.gov.uk/communitychampions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>
            <a:extLst>
              <a:ext uri="{FF2B5EF4-FFF2-40B4-BE49-F238E27FC236}">
                <a16:creationId xmlns:a16="http://schemas.microsoft.com/office/drawing/2014/main" id="{BDAA8420-5735-405A-B0F0-1EAE6E9CD5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" t="-1" r="-1910" b="-768"/>
          <a:stretch/>
        </p:blipFill>
        <p:spPr>
          <a:xfrm>
            <a:off x="1302462" y="2068425"/>
            <a:ext cx="2131020" cy="27583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5AAD50-D3AC-4A39-BBE9-8ABF0C084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915" y="2007822"/>
            <a:ext cx="2131019" cy="2818987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58D84DAE-96E3-481E-A2D0-E4604529935C}"/>
              </a:ext>
            </a:extLst>
          </p:cNvPr>
          <p:cNvSpPr/>
          <p:nvPr/>
        </p:nvSpPr>
        <p:spPr>
          <a:xfrm>
            <a:off x="1590532" y="-5498380"/>
            <a:ext cx="16637319" cy="6704471"/>
          </a:xfrm>
          <a:prstGeom prst="ellipse">
            <a:avLst/>
          </a:prstGeom>
          <a:solidFill>
            <a:srgbClr val="FAA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F01F43-9876-4995-81B7-2AAA19EE7F6E}"/>
              </a:ext>
            </a:extLst>
          </p:cNvPr>
          <p:cNvSpPr txBox="1"/>
          <p:nvPr/>
        </p:nvSpPr>
        <p:spPr>
          <a:xfrm>
            <a:off x="4025799" y="62203"/>
            <a:ext cx="8127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dirty="0">
                <a:solidFill>
                  <a:schemeClr val="bg1"/>
                </a:solidFill>
              </a:rPr>
              <a:t> + Hand Hygiene and Cough Etiquette =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EA805D-D571-4F40-81A1-3B148EF33618}"/>
              </a:ext>
            </a:extLst>
          </p:cNvPr>
          <p:cNvSpPr/>
          <p:nvPr/>
        </p:nvSpPr>
        <p:spPr>
          <a:xfrm>
            <a:off x="499622" y="5895743"/>
            <a:ext cx="11693698" cy="9756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F6F6E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FD1BFB1-36C8-4F52-9457-8E30D8CF674A}"/>
              </a:ext>
            </a:extLst>
          </p:cNvPr>
          <p:cNvSpPr/>
          <p:nvPr/>
        </p:nvSpPr>
        <p:spPr>
          <a:xfrm>
            <a:off x="-8291188" y="5878227"/>
            <a:ext cx="18343924" cy="6029707"/>
          </a:xfrm>
          <a:prstGeom prst="ellipse">
            <a:avLst/>
          </a:prstGeom>
          <a:solidFill>
            <a:srgbClr val="FAA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CAA416C0-8384-4686-AAC6-C49006FCB1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8" b="17727"/>
          <a:stretch/>
        </p:blipFill>
        <p:spPr>
          <a:xfrm>
            <a:off x="158286" y="6029470"/>
            <a:ext cx="1129051" cy="785202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EF3C1742-CB75-4B38-968C-CC50C021BB0C}"/>
              </a:ext>
            </a:extLst>
          </p:cNvPr>
          <p:cNvGrpSpPr>
            <a:grpSpLocks noChangeAspect="1"/>
          </p:cNvGrpSpPr>
          <p:nvPr/>
        </p:nvGrpSpPr>
        <p:grpSpPr>
          <a:xfrm>
            <a:off x="9153469" y="5895743"/>
            <a:ext cx="2921331" cy="962257"/>
            <a:chOff x="9041283" y="5844913"/>
            <a:chExt cx="3117548" cy="102688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1F54CE7-7945-423B-8AB3-7616C0B6C320}"/>
                </a:ext>
              </a:extLst>
            </p:cNvPr>
            <p:cNvGrpSpPr/>
            <p:nvPr/>
          </p:nvGrpSpPr>
          <p:grpSpPr>
            <a:xfrm>
              <a:off x="9041283" y="5844913"/>
              <a:ext cx="867909" cy="1026889"/>
              <a:chOff x="8976608" y="8407325"/>
              <a:chExt cx="995785" cy="1178188"/>
            </a:xfrm>
          </p:grpSpPr>
          <p:pic>
            <p:nvPicPr>
              <p:cNvPr id="23" name="Graphic 22" descr="Sanitizer with solid fill">
                <a:extLst>
                  <a:ext uri="{FF2B5EF4-FFF2-40B4-BE49-F238E27FC236}">
                    <a16:creationId xmlns:a16="http://schemas.microsoft.com/office/drawing/2014/main" id="{78948090-F146-49C4-AE53-FA41253C3D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017300" y="8407325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7D9A25-338B-4249-8B72-CAC3287C6E25}"/>
                  </a:ext>
                </a:extLst>
              </p:cNvPr>
              <p:cNvSpPr txBox="1"/>
              <p:nvPr/>
            </p:nvSpPr>
            <p:spPr>
              <a:xfrm>
                <a:off x="8976608" y="9246959"/>
                <a:ext cx="9957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b="1" dirty="0">
                    <a:ln>
                      <a:solidFill>
                        <a:schemeClr val="bg1"/>
                      </a:solidFill>
                    </a:ln>
                    <a:noFill/>
                    <a:latin typeface="Arial Black" panose="020B0A04020102020204" pitchFamily="34" charset="0"/>
                  </a:rPr>
                  <a:t>HANDS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ACD79BB-976C-423B-812D-DC9CA93DADD1}"/>
                </a:ext>
              </a:extLst>
            </p:cNvPr>
            <p:cNvGrpSpPr/>
            <p:nvPr/>
          </p:nvGrpSpPr>
          <p:grpSpPr>
            <a:xfrm>
              <a:off x="10231747" y="5844913"/>
              <a:ext cx="796976" cy="1023957"/>
              <a:chOff x="10380183" y="8407325"/>
              <a:chExt cx="914400" cy="1174824"/>
            </a:xfrm>
          </p:grpSpPr>
          <p:pic>
            <p:nvPicPr>
              <p:cNvPr id="26" name="Graphic 25" descr="Face with mask with solid fill">
                <a:extLst>
                  <a:ext uri="{FF2B5EF4-FFF2-40B4-BE49-F238E27FC236}">
                    <a16:creationId xmlns:a16="http://schemas.microsoft.com/office/drawing/2014/main" id="{AC3A79A1-F5F8-4166-B898-6045D55F54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0380183" y="8407325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72FFAC1-BC5A-4707-8B70-3C4FF88F6E5A}"/>
                  </a:ext>
                </a:extLst>
              </p:cNvPr>
              <p:cNvSpPr txBox="1"/>
              <p:nvPr/>
            </p:nvSpPr>
            <p:spPr>
              <a:xfrm>
                <a:off x="10454426" y="9243595"/>
                <a:ext cx="7659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b="1" dirty="0">
                    <a:ln>
                      <a:solidFill>
                        <a:schemeClr val="bg1"/>
                      </a:solidFill>
                    </a:ln>
                    <a:noFill/>
                    <a:latin typeface="Arial Black" panose="020B0A04020102020204" pitchFamily="34" charset="0"/>
                  </a:rPr>
                  <a:t>FACE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6C7233C-BCAB-44DA-ACAA-9340481AACBB}"/>
                </a:ext>
              </a:extLst>
            </p:cNvPr>
            <p:cNvGrpSpPr/>
            <p:nvPr/>
          </p:nvGrpSpPr>
          <p:grpSpPr>
            <a:xfrm>
              <a:off x="11351278" y="5844913"/>
              <a:ext cx="807553" cy="1023957"/>
              <a:chOff x="11835494" y="8407325"/>
              <a:chExt cx="926536" cy="1174824"/>
            </a:xfrm>
          </p:grpSpPr>
          <p:pic>
            <p:nvPicPr>
              <p:cNvPr id="29" name="Graphic 28" descr="Social distancing with solid fill">
                <a:extLst>
                  <a:ext uri="{FF2B5EF4-FFF2-40B4-BE49-F238E27FC236}">
                    <a16:creationId xmlns:a16="http://schemas.microsoft.com/office/drawing/2014/main" id="{CFDE4396-88F9-42A4-856C-837F10AABE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1841562" y="8407325"/>
                <a:ext cx="914400" cy="914400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EED7F2E-30B8-489F-BDAE-767148D73783}"/>
                  </a:ext>
                </a:extLst>
              </p:cNvPr>
              <p:cNvSpPr txBox="1"/>
              <p:nvPr/>
            </p:nvSpPr>
            <p:spPr>
              <a:xfrm>
                <a:off x="11835494" y="9243595"/>
                <a:ext cx="9265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b="1" dirty="0">
                    <a:ln>
                      <a:solidFill>
                        <a:schemeClr val="bg1"/>
                      </a:solidFill>
                    </a:ln>
                    <a:noFill/>
                    <a:latin typeface="Arial Black" panose="020B0A04020102020204" pitchFamily="34" charset="0"/>
                  </a:rPr>
                  <a:t>SPACE</a:t>
                </a:r>
              </a:p>
            </p:txBody>
          </p:sp>
        </p:grpSp>
      </p:grpSp>
      <p:pic>
        <p:nvPicPr>
          <p:cNvPr id="32" name="Graphic 31" descr="Covid-19 with solid fill">
            <a:extLst>
              <a:ext uri="{FF2B5EF4-FFF2-40B4-BE49-F238E27FC236}">
                <a16:creationId xmlns:a16="http://schemas.microsoft.com/office/drawing/2014/main" id="{C34C9D55-46D5-4B4F-A7C9-6A42992BFA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800922" y="2664631"/>
            <a:ext cx="546397" cy="546397"/>
          </a:xfrm>
          <a:prstGeom prst="rect">
            <a:avLst/>
          </a:prstGeom>
        </p:spPr>
      </p:pic>
      <p:pic>
        <p:nvPicPr>
          <p:cNvPr id="35" name="Graphic 34" descr="Covid-19 with solid fill">
            <a:extLst>
              <a:ext uri="{FF2B5EF4-FFF2-40B4-BE49-F238E27FC236}">
                <a16:creationId xmlns:a16="http://schemas.microsoft.com/office/drawing/2014/main" id="{F2C24271-B33B-45D1-B0B9-66270B798D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1017561" y="3268961"/>
            <a:ext cx="546397" cy="546397"/>
          </a:xfrm>
          <a:prstGeom prst="rect">
            <a:avLst/>
          </a:prstGeom>
        </p:spPr>
      </p:pic>
      <p:pic>
        <p:nvPicPr>
          <p:cNvPr id="36" name="Graphic 35" descr="Covid-19 with solid fill">
            <a:extLst>
              <a:ext uri="{FF2B5EF4-FFF2-40B4-BE49-F238E27FC236}">
                <a16:creationId xmlns:a16="http://schemas.microsoft.com/office/drawing/2014/main" id="{5C34ACE9-5004-4524-953E-0C2F07567E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1017561" y="1964328"/>
            <a:ext cx="546397" cy="546397"/>
          </a:xfrm>
          <a:prstGeom prst="rect">
            <a:avLst/>
          </a:prstGeom>
        </p:spPr>
      </p:pic>
      <p:pic>
        <p:nvPicPr>
          <p:cNvPr id="39" name="Graphic 38" descr="Covid-19 with solid fill">
            <a:extLst>
              <a:ext uri="{FF2B5EF4-FFF2-40B4-BE49-F238E27FC236}">
                <a16:creationId xmlns:a16="http://schemas.microsoft.com/office/drawing/2014/main" id="{FB283CBC-1B91-44E6-8C90-8603E711748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1347319" y="2447171"/>
            <a:ext cx="546397" cy="546397"/>
          </a:xfrm>
          <a:prstGeom prst="rect">
            <a:avLst/>
          </a:prstGeom>
        </p:spPr>
      </p:pic>
      <p:pic>
        <p:nvPicPr>
          <p:cNvPr id="40" name="Graphic 39" descr="Covid-19 with solid fill">
            <a:extLst>
              <a:ext uri="{FF2B5EF4-FFF2-40B4-BE49-F238E27FC236}">
                <a16:creationId xmlns:a16="http://schemas.microsoft.com/office/drawing/2014/main" id="{B4197D44-A950-422F-A96E-53BEF6531F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1455638" y="2937829"/>
            <a:ext cx="546397" cy="546397"/>
          </a:xfrm>
          <a:prstGeom prst="rect">
            <a:avLst/>
          </a:prstGeom>
        </p:spPr>
      </p:pic>
      <p:pic>
        <p:nvPicPr>
          <p:cNvPr id="41" name="Graphic 40" descr="Covid-19 with solid fill">
            <a:extLst>
              <a:ext uri="{FF2B5EF4-FFF2-40B4-BE49-F238E27FC236}">
                <a16:creationId xmlns:a16="http://schemas.microsoft.com/office/drawing/2014/main" id="{34F054EE-B63E-4A5A-9601-879DCE15AB3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816047" y="3953400"/>
            <a:ext cx="546397" cy="546397"/>
          </a:xfrm>
          <a:prstGeom prst="rect">
            <a:avLst/>
          </a:prstGeom>
        </p:spPr>
      </p:pic>
      <p:pic>
        <p:nvPicPr>
          <p:cNvPr id="42" name="Graphic 41" descr="Covid-19 with solid fill">
            <a:extLst>
              <a:ext uri="{FF2B5EF4-FFF2-40B4-BE49-F238E27FC236}">
                <a16:creationId xmlns:a16="http://schemas.microsoft.com/office/drawing/2014/main" id="{C69BDC45-45E1-4774-BFE6-9945B22092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1563958" y="3833930"/>
            <a:ext cx="546397" cy="546397"/>
          </a:xfrm>
          <a:prstGeom prst="rect">
            <a:avLst/>
          </a:prstGeom>
        </p:spPr>
      </p:pic>
      <p:pic>
        <p:nvPicPr>
          <p:cNvPr id="43" name="Graphic 42" descr="Covid-19 with solid fill">
            <a:extLst>
              <a:ext uri="{FF2B5EF4-FFF2-40B4-BE49-F238E27FC236}">
                <a16:creationId xmlns:a16="http://schemas.microsoft.com/office/drawing/2014/main" id="{410CAD09-0E6D-41E3-A91C-B5419BB8C1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1834893" y="2101577"/>
            <a:ext cx="546397" cy="546397"/>
          </a:xfrm>
          <a:prstGeom prst="rect">
            <a:avLst/>
          </a:prstGeom>
        </p:spPr>
      </p:pic>
      <p:pic>
        <p:nvPicPr>
          <p:cNvPr id="44" name="Graphic 43" descr="Covid-19 with solid fill">
            <a:extLst>
              <a:ext uri="{FF2B5EF4-FFF2-40B4-BE49-F238E27FC236}">
                <a16:creationId xmlns:a16="http://schemas.microsoft.com/office/drawing/2014/main" id="{A3C371EB-854C-4523-85F9-C4549A761BA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2221074" y="3111449"/>
            <a:ext cx="546397" cy="546397"/>
          </a:xfrm>
          <a:prstGeom prst="rect">
            <a:avLst/>
          </a:prstGeom>
        </p:spPr>
      </p:pic>
      <p:pic>
        <p:nvPicPr>
          <p:cNvPr id="45" name="Graphic 44" descr="Covid-19 with solid fill">
            <a:extLst>
              <a:ext uri="{FF2B5EF4-FFF2-40B4-BE49-F238E27FC236}">
                <a16:creationId xmlns:a16="http://schemas.microsoft.com/office/drawing/2014/main" id="{9A75014D-7C14-48E8-A0C4-C6DC68C95A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796122" y="1200471"/>
            <a:ext cx="546397" cy="546397"/>
          </a:xfrm>
          <a:prstGeom prst="rect">
            <a:avLst/>
          </a:prstGeom>
        </p:spPr>
      </p:pic>
      <p:pic>
        <p:nvPicPr>
          <p:cNvPr id="46" name="Graphic 45" descr="Covid-19 with solid fill">
            <a:extLst>
              <a:ext uri="{FF2B5EF4-FFF2-40B4-BE49-F238E27FC236}">
                <a16:creationId xmlns:a16="http://schemas.microsoft.com/office/drawing/2014/main" id="{24656209-D391-4265-8F31-29CCEE4798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1462800" y="930083"/>
            <a:ext cx="546397" cy="546397"/>
          </a:xfrm>
          <a:prstGeom prst="rect">
            <a:avLst/>
          </a:prstGeom>
        </p:spPr>
      </p:pic>
      <p:pic>
        <p:nvPicPr>
          <p:cNvPr id="47" name="Graphic 46" descr="Covid-19 with solid fill">
            <a:extLst>
              <a:ext uri="{FF2B5EF4-FFF2-40B4-BE49-F238E27FC236}">
                <a16:creationId xmlns:a16="http://schemas.microsoft.com/office/drawing/2014/main" id="{26746125-E419-417F-8DA8-5A7EABDD78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1740625" y="1504968"/>
            <a:ext cx="546397" cy="546397"/>
          </a:xfrm>
          <a:prstGeom prst="rect">
            <a:avLst/>
          </a:prstGeom>
        </p:spPr>
      </p:pic>
      <p:pic>
        <p:nvPicPr>
          <p:cNvPr id="48" name="Graphic 47" descr="Covid-19 with solid fill">
            <a:extLst>
              <a:ext uri="{FF2B5EF4-FFF2-40B4-BE49-F238E27FC236}">
                <a16:creationId xmlns:a16="http://schemas.microsoft.com/office/drawing/2014/main" id="{63A308CD-0BC7-4E8D-B5D8-672190C774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2241694" y="3803844"/>
            <a:ext cx="546397" cy="546397"/>
          </a:xfrm>
          <a:prstGeom prst="rect">
            <a:avLst/>
          </a:prstGeom>
        </p:spPr>
      </p:pic>
      <p:pic>
        <p:nvPicPr>
          <p:cNvPr id="49" name="Graphic 48" descr="Covid-19 with solid fill">
            <a:extLst>
              <a:ext uri="{FF2B5EF4-FFF2-40B4-BE49-F238E27FC236}">
                <a16:creationId xmlns:a16="http://schemas.microsoft.com/office/drawing/2014/main" id="{9C1B9404-127A-48CD-9775-6C9284429D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1837157" y="4633577"/>
            <a:ext cx="546397" cy="546397"/>
          </a:xfrm>
          <a:prstGeom prst="rect">
            <a:avLst/>
          </a:prstGeom>
        </p:spPr>
      </p:pic>
      <p:pic>
        <p:nvPicPr>
          <p:cNvPr id="50" name="Graphic 49" descr="Covid-19 with solid fill">
            <a:extLst>
              <a:ext uri="{FF2B5EF4-FFF2-40B4-BE49-F238E27FC236}">
                <a16:creationId xmlns:a16="http://schemas.microsoft.com/office/drawing/2014/main" id="{BA7DE3F6-BDBC-4EAF-830E-EE28AA5328D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2221074" y="461665"/>
            <a:ext cx="546397" cy="546397"/>
          </a:xfrm>
          <a:prstGeom prst="rect">
            <a:avLst/>
          </a:prstGeom>
        </p:spPr>
      </p:pic>
      <p:pic>
        <p:nvPicPr>
          <p:cNvPr id="51" name="Graphic 50" descr="Covid-19 with solid fill">
            <a:extLst>
              <a:ext uri="{FF2B5EF4-FFF2-40B4-BE49-F238E27FC236}">
                <a16:creationId xmlns:a16="http://schemas.microsoft.com/office/drawing/2014/main" id="{A0A3E652-EC93-409E-B9F6-AD2A4B7850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2832141" y="2661069"/>
            <a:ext cx="546397" cy="546397"/>
          </a:xfrm>
          <a:prstGeom prst="rect">
            <a:avLst/>
          </a:prstGeom>
        </p:spPr>
      </p:pic>
      <p:pic>
        <p:nvPicPr>
          <p:cNvPr id="52" name="Graphic 51" descr="Covid-19 with solid fill">
            <a:extLst>
              <a:ext uri="{FF2B5EF4-FFF2-40B4-BE49-F238E27FC236}">
                <a16:creationId xmlns:a16="http://schemas.microsoft.com/office/drawing/2014/main" id="{8F98CF2D-4440-4D15-95A3-E6AD6F1C53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2557957" y="1806816"/>
            <a:ext cx="546397" cy="546397"/>
          </a:xfrm>
          <a:prstGeom prst="rect">
            <a:avLst/>
          </a:prstGeom>
        </p:spPr>
      </p:pic>
      <p:pic>
        <p:nvPicPr>
          <p:cNvPr id="53" name="Graphic 52" descr="Covid-19 with solid fill">
            <a:extLst>
              <a:ext uri="{FF2B5EF4-FFF2-40B4-BE49-F238E27FC236}">
                <a16:creationId xmlns:a16="http://schemas.microsoft.com/office/drawing/2014/main" id="{91F3633B-B50F-4429-8CAB-83F76FD4366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3140183" y="3996246"/>
            <a:ext cx="546397" cy="546397"/>
          </a:xfrm>
          <a:prstGeom prst="rect">
            <a:avLst/>
          </a:prstGeom>
        </p:spPr>
      </p:pic>
      <p:pic>
        <p:nvPicPr>
          <p:cNvPr id="54" name="Graphic 53" descr="Covid-19 with solid fill">
            <a:extLst>
              <a:ext uri="{FF2B5EF4-FFF2-40B4-BE49-F238E27FC236}">
                <a16:creationId xmlns:a16="http://schemas.microsoft.com/office/drawing/2014/main" id="{28EABFBC-08E9-4646-97BD-A4C6C84F1B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3513020" y="2145216"/>
            <a:ext cx="546397" cy="546397"/>
          </a:xfrm>
          <a:prstGeom prst="rect">
            <a:avLst/>
          </a:prstGeom>
        </p:spPr>
      </p:pic>
      <p:pic>
        <p:nvPicPr>
          <p:cNvPr id="55" name="Graphic 54" descr="Covid-19 with solid fill">
            <a:extLst>
              <a:ext uri="{FF2B5EF4-FFF2-40B4-BE49-F238E27FC236}">
                <a16:creationId xmlns:a16="http://schemas.microsoft.com/office/drawing/2014/main" id="{A63D35B9-A890-4224-B426-EA2D46B305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3105340" y="1243762"/>
            <a:ext cx="546397" cy="546397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10EAF10E-2DBC-4101-BD45-239F296FC1DA}"/>
              </a:ext>
            </a:extLst>
          </p:cNvPr>
          <p:cNvSpPr/>
          <p:nvPr/>
        </p:nvSpPr>
        <p:spPr>
          <a:xfrm>
            <a:off x="1306387" y="5088077"/>
            <a:ext cx="4789613" cy="546397"/>
          </a:xfrm>
          <a:prstGeom prst="rect">
            <a:avLst/>
          </a:prstGeom>
          <a:solidFill>
            <a:srgbClr val="FEF37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Personal Responsibilities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4BDF62-D73C-41E4-9890-D3F56FFAC4D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37367" y="2007822"/>
            <a:ext cx="2135342" cy="2818987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F991244-1128-4E15-BF40-9337F617C54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59142" y="2007822"/>
            <a:ext cx="2135342" cy="281898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AE5B9606-4859-4F7E-A93F-6F2BF3AC856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80917" y="2007822"/>
            <a:ext cx="2135342" cy="281898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6A2B0A20-6F8A-49B5-9C70-26838AD812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" t="-1" r="-1910" b="-768"/>
          <a:stretch/>
        </p:blipFill>
        <p:spPr>
          <a:xfrm>
            <a:off x="5902692" y="2068425"/>
            <a:ext cx="2131020" cy="275838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D55C80C-C6BE-46D7-9F02-DE3EB36CE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145" y="2007822"/>
            <a:ext cx="2131019" cy="2818987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07FC1A9D-59BE-4ABA-8708-9327EA3D80B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37597" y="2007822"/>
            <a:ext cx="2135342" cy="281898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3CFEE7D6-71B3-44DC-9B87-C9F1D933F1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59372" y="2007822"/>
            <a:ext cx="2135342" cy="2818987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E41DF469-1390-4173-941F-8C5ADE9624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81145" y="2007822"/>
            <a:ext cx="2135342" cy="2818987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D6049D7E-CB5D-4285-AD84-145748FCCABE}"/>
              </a:ext>
            </a:extLst>
          </p:cNvPr>
          <p:cNvSpPr/>
          <p:nvPr/>
        </p:nvSpPr>
        <p:spPr>
          <a:xfrm>
            <a:off x="6165572" y="5088077"/>
            <a:ext cx="4789613" cy="546397"/>
          </a:xfrm>
          <a:prstGeom prst="rect">
            <a:avLst/>
          </a:prstGeom>
          <a:solidFill>
            <a:srgbClr val="FEF37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Shared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343520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6D58BBA-AE66-4258-89DA-47CB86001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395" y="0"/>
            <a:ext cx="8159686" cy="58515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D40420-A27B-4B36-93A6-541FDFAF1F68}"/>
              </a:ext>
            </a:extLst>
          </p:cNvPr>
          <p:cNvSpPr txBox="1"/>
          <p:nvPr/>
        </p:nvSpPr>
        <p:spPr>
          <a:xfrm>
            <a:off x="2339008" y="-705677"/>
            <a:ext cx="62947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Be Empowered To Lose Weight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DD2AE3-6899-476A-AABA-555199445EA0}"/>
              </a:ext>
            </a:extLst>
          </p:cNvPr>
          <p:cNvSpPr txBox="1"/>
          <p:nvPr/>
        </p:nvSpPr>
        <p:spPr>
          <a:xfrm>
            <a:off x="-76199" y="5846543"/>
            <a:ext cx="12334874" cy="1015663"/>
          </a:xfrm>
          <a:prstGeom prst="rect">
            <a:avLst/>
          </a:prstGeom>
          <a:solidFill>
            <a:srgbClr val="F7AA16"/>
          </a:solidFill>
          <a:ln w="28575">
            <a:solidFill>
              <a:srgbClr val="6F6F6E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Supporting our local communities</a:t>
            </a:r>
          </a:p>
        </p:txBody>
      </p:sp>
    </p:spTree>
    <p:extLst>
      <p:ext uri="{BB962C8B-B14F-4D97-AF65-F5344CB8AC3E}">
        <p14:creationId xmlns:p14="http://schemas.microsoft.com/office/powerpoint/2010/main" val="133009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B78F49D-39E7-4398-B270-F05EDA83FBEE}"/>
              </a:ext>
            </a:extLst>
          </p:cNvPr>
          <p:cNvSpPr/>
          <p:nvPr/>
        </p:nvSpPr>
        <p:spPr>
          <a:xfrm>
            <a:off x="0" y="-13363"/>
            <a:ext cx="12193319" cy="68713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F6F6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B8F091-076E-4F45-A2DC-EDFD7512DE81}"/>
              </a:ext>
            </a:extLst>
          </p:cNvPr>
          <p:cNvSpPr txBox="1"/>
          <p:nvPr/>
        </p:nvSpPr>
        <p:spPr>
          <a:xfrm>
            <a:off x="1277420" y="1659285"/>
            <a:ext cx="963716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The following video is based on the Swiss Cheese Respiratory Virus Pandemic Defence graphic created by:</a:t>
            </a:r>
          </a:p>
          <a:p>
            <a:pPr algn="ctr"/>
            <a:endParaRPr lang="en-GB" sz="3200" b="1" dirty="0">
              <a:solidFill>
                <a:schemeClr val="bg1"/>
              </a:solidFill>
            </a:endParaRPr>
          </a:p>
          <a:p>
            <a:pPr algn="ctr"/>
            <a:r>
              <a:rPr lang="en-GB" sz="3200" b="1" dirty="0">
                <a:solidFill>
                  <a:schemeClr val="bg1"/>
                </a:solidFill>
              </a:rPr>
              <a:t> Ian M Mackay virologydownunder.com which was based on the Swiss Cheese Model of Accident Causation, By James T Reason, 1990</a:t>
            </a:r>
          </a:p>
        </p:txBody>
      </p:sp>
    </p:spTree>
    <p:extLst>
      <p:ext uri="{BB962C8B-B14F-4D97-AF65-F5344CB8AC3E}">
        <p14:creationId xmlns:p14="http://schemas.microsoft.com/office/powerpoint/2010/main" val="370419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261900D6-28AE-4B11-98DD-74EB9F4C6575}"/>
              </a:ext>
            </a:extLst>
          </p:cNvPr>
          <p:cNvSpPr/>
          <p:nvPr/>
        </p:nvSpPr>
        <p:spPr>
          <a:xfrm>
            <a:off x="2725605" y="4750996"/>
            <a:ext cx="9466395" cy="2092881"/>
          </a:xfrm>
          <a:prstGeom prst="rect">
            <a:avLst/>
          </a:prstGeom>
          <a:solidFill>
            <a:srgbClr val="F7AA16"/>
          </a:solidFill>
          <a:ln cap="flat">
            <a:noFill/>
            <a:prstDash val="solid"/>
          </a:ln>
          <a:effectLst>
            <a:outerShdw dist="38103" dir="5400000" algn="tl">
              <a:srgbClr val="F7AA16">
                <a:alpha val="40000"/>
              </a:srgbClr>
            </a:outerShdw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800" b="1" dirty="0">
                <a:solidFill>
                  <a:schemeClr val="bg1"/>
                </a:solidFill>
                <a:latin typeface="Aharoni" pitchFamily="2"/>
                <a:ea typeface="Times New Roman" pitchFamily="18"/>
                <a:cs typeface="Aharoni" pitchFamily="2"/>
              </a:rPr>
              <a:t>The Swiss Cheese Respiratory      Virus Pandemic Defence</a:t>
            </a:r>
          </a:p>
          <a:p>
            <a:pPr algn="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000" b="1" dirty="0">
              <a:solidFill>
                <a:schemeClr val="bg1"/>
              </a:solidFill>
              <a:latin typeface="Aharoni" pitchFamily="2"/>
              <a:ea typeface="Times New Roman" pitchFamily="18"/>
              <a:cs typeface="Aharoni" pitchFamily="2"/>
            </a:endParaRPr>
          </a:p>
          <a:p>
            <a:pPr algn="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dirty="0">
                <a:solidFill>
                  <a:schemeClr val="bg1"/>
                </a:solidFill>
                <a:ea typeface="Times New Roman" pitchFamily="18"/>
                <a:cs typeface="Aharoni" pitchFamily="2"/>
              </a:rPr>
              <a:t>Recognising that no single intervention is perfect at preventing spread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067214-9E1B-46DF-85F4-23E46FDD97FE}"/>
              </a:ext>
            </a:extLst>
          </p:cNvPr>
          <p:cNvGrpSpPr>
            <a:grpSpLocks noChangeAspect="1"/>
          </p:cNvGrpSpPr>
          <p:nvPr/>
        </p:nvGrpSpPr>
        <p:grpSpPr>
          <a:xfrm>
            <a:off x="-1889480" y="1431562"/>
            <a:ext cx="6362867" cy="6362867"/>
            <a:chOff x="-831643" y="2107004"/>
            <a:chExt cx="5310908" cy="53109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B3E645-C52E-4CFF-BF9D-04BD2AB8A603}"/>
                </a:ext>
              </a:extLst>
            </p:cNvPr>
            <p:cNvSpPr/>
            <p:nvPr/>
          </p:nvSpPr>
          <p:spPr>
            <a:xfrm>
              <a:off x="71718" y="2671482"/>
              <a:ext cx="3254188" cy="4087906"/>
            </a:xfrm>
            <a:custGeom>
              <a:avLst/>
              <a:gdLst>
                <a:gd name="connsiteX0" fmla="*/ 3209364 w 3254188"/>
                <a:gd name="connsiteY0" fmla="*/ 4087906 h 4087906"/>
                <a:gd name="connsiteX1" fmla="*/ 3254188 w 3254188"/>
                <a:gd name="connsiteY1" fmla="*/ 3343836 h 4087906"/>
                <a:gd name="connsiteX2" fmla="*/ 3092823 w 3254188"/>
                <a:gd name="connsiteY2" fmla="*/ 3325906 h 4087906"/>
                <a:gd name="connsiteX3" fmla="*/ 2904564 w 3254188"/>
                <a:gd name="connsiteY3" fmla="*/ 3083859 h 4087906"/>
                <a:gd name="connsiteX4" fmla="*/ 2895600 w 3254188"/>
                <a:gd name="connsiteY4" fmla="*/ 2940424 h 4087906"/>
                <a:gd name="connsiteX5" fmla="*/ 2958353 w 3254188"/>
                <a:gd name="connsiteY5" fmla="*/ 2761130 h 4087906"/>
                <a:gd name="connsiteX6" fmla="*/ 3110753 w 3254188"/>
                <a:gd name="connsiteY6" fmla="*/ 2725271 h 4087906"/>
                <a:gd name="connsiteX7" fmla="*/ 3209364 w 3254188"/>
                <a:gd name="connsiteY7" fmla="*/ 2725271 h 4087906"/>
                <a:gd name="connsiteX8" fmla="*/ 3227294 w 3254188"/>
                <a:gd name="connsiteY8" fmla="*/ 1909483 h 4087906"/>
                <a:gd name="connsiteX9" fmla="*/ 2877670 w 3254188"/>
                <a:gd name="connsiteY9" fmla="*/ 1075765 h 4087906"/>
                <a:gd name="connsiteX10" fmla="*/ 2779058 w 3254188"/>
                <a:gd name="connsiteY10" fmla="*/ 1013012 h 4087906"/>
                <a:gd name="connsiteX11" fmla="*/ 2510117 w 3254188"/>
                <a:gd name="connsiteY11" fmla="*/ 887506 h 4087906"/>
                <a:gd name="connsiteX12" fmla="*/ 2528047 w 3254188"/>
                <a:gd name="connsiteY12" fmla="*/ 618565 h 4087906"/>
                <a:gd name="connsiteX13" fmla="*/ 2662517 w 3254188"/>
                <a:gd name="connsiteY13" fmla="*/ 519953 h 4087906"/>
                <a:gd name="connsiteX14" fmla="*/ 2456329 w 3254188"/>
                <a:gd name="connsiteY14" fmla="*/ 71718 h 4087906"/>
                <a:gd name="connsiteX15" fmla="*/ 1721223 w 3254188"/>
                <a:gd name="connsiteY15" fmla="*/ 0 h 4087906"/>
                <a:gd name="connsiteX16" fmla="*/ 1156447 w 3254188"/>
                <a:gd name="connsiteY16" fmla="*/ 98612 h 4087906"/>
                <a:gd name="connsiteX17" fmla="*/ 376517 w 3254188"/>
                <a:gd name="connsiteY17" fmla="*/ 340659 h 4087906"/>
                <a:gd name="connsiteX18" fmla="*/ 26894 w 3254188"/>
                <a:gd name="connsiteY18" fmla="*/ 609600 h 4087906"/>
                <a:gd name="connsiteX19" fmla="*/ 0 w 3254188"/>
                <a:gd name="connsiteY19" fmla="*/ 2832847 h 4087906"/>
                <a:gd name="connsiteX20" fmla="*/ 3209364 w 3254188"/>
                <a:gd name="connsiteY20" fmla="*/ 4087906 h 4087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54188" h="4087906">
                  <a:moveTo>
                    <a:pt x="3209364" y="4087906"/>
                  </a:moveTo>
                  <a:lnTo>
                    <a:pt x="3254188" y="3343836"/>
                  </a:lnTo>
                  <a:lnTo>
                    <a:pt x="3092823" y="3325906"/>
                  </a:lnTo>
                  <a:lnTo>
                    <a:pt x="2904564" y="3083859"/>
                  </a:lnTo>
                  <a:lnTo>
                    <a:pt x="2895600" y="2940424"/>
                  </a:lnTo>
                  <a:lnTo>
                    <a:pt x="2958353" y="2761130"/>
                  </a:lnTo>
                  <a:lnTo>
                    <a:pt x="3110753" y="2725271"/>
                  </a:lnTo>
                  <a:lnTo>
                    <a:pt x="3209364" y="2725271"/>
                  </a:lnTo>
                  <a:lnTo>
                    <a:pt x="3227294" y="1909483"/>
                  </a:lnTo>
                  <a:lnTo>
                    <a:pt x="2877670" y="1075765"/>
                  </a:lnTo>
                  <a:lnTo>
                    <a:pt x="2779058" y="1013012"/>
                  </a:lnTo>
                  <a:lnTo>
                    <a:pt x="2510117" y="887506"/>
                  </a:lnTo>
                  <a:lnTo>
                    <a:pt x="2528047" y="618565"/>
                  </a:lnTo>
                  <a:lnTo>
                    <a:pt x="2662517" y="519953"/>
                  </a:lnTo>
                  <a:lnTo>
                    <a:pt x="2456329" y="71718"/>
                  </a:lnTo>
                  <a:lnTo>
                    <a:pt x="1721223" y="0"/>
                  </a:lnTo>
                  <a:lnTo>
                    <a:pt x="1156447" y="98612"/>
                  </a:lnTo>
                  <a:lnTo>
                    <a:pt x="376517" y="340659"/>
                  </a:lnTo>
                  <a:lnTo>
                    <a:pt x="26894" y="609600"/>
                  </a:lnTo>
                  <a:lnTo>
                    <a:pt x="0" y="2832847"/>
                  </a:lnTo>
                  <a:lnTo>
                    <a:pt x="3209364" y="4087906"/>
                  </a:lnTo>
                  <a:close/>
                </a:path>
              </a:pathLst>
            </a:custGeom>
            <a:solidFill>
              <a:srgbClr val="FFF3A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64F6F3D-F49F-4612-8FDB-7F2CC2C9F277}"/>
                </a:ext>
              </a:extLst>
            </p:cNvPr>
            <p:cNvSpPr/>
            <p:nvPr/>
          </p:nvSpPr>
          <p:spPr>
            <a:xfrm rot="1327197">
              <a:off x="592179" y="4247262"/>
              <a:ext cx="622948" cy="301708"/>
            </a:xfrm>
            <a:prstGeom prst="ellipse">
              <a:avLst/>
            </a:prstGeom>
            <a:solidFill>
              <a:srgbClr val="FCEA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A6F3039-856C-41AC-8896-0980356E4865}"/>
                </a:ext>
              </a:extLst>
            </p:cNvPr>
            <p:cNvSpPr/>
            <p:nvPr/>
          </p:nvSpPr>
          <p:spPr>
            <a:xfrm rot="1837692">
              <a:off x="1112965" y="5088768"/>
              <a:ext cx="749515" cy="405927"/>
            </a:xfrm>
            <a:prstGeom prst="ellipse">
              <a:avLst/>
            </a:prstGeom>
            <a:solidFill>
              <a:srgbClr val="FCEA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5FB427F-AC40-40BD-8BD8-2B8C38B96E18}"/>
                </a:ext>
              </a:extLst>
            </p:cNvPr>
            <p:cNvSpPr/>
            <p:nvPr/>
          </p:nvSpPr>
          <p:spPr>
            <a:xfrm rot="1821537">
              <a:off x="1857801" y="4761581"/>
              <a:ext cx="546361" cy="282735"/>
            </a:xfrm>
            <a:prstGeom prst="ellipse">
              <a:avLst/>
            </a:prstGeom>
            <a:solidFill>
              <a:srgbClr val="FCEA0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Graphic 8" descr="Cheese outline">
              <a:extLst>
                <a:ext uri="{FF2B5EF4-FFF2-40B4-BE49-F238E27FC236}">
                  <a16:creationId xmlns:a16="http://schemas.microsoft.com/office/drawing/2014/main" id="{E7CD8EEF-D129-4B1A-B4F8-1DE58A712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-831643" y="2107004"/>
              <a:ext cx="5310908" cy="5310908"/>
            </a:xfrm>
            <a:prstGeom prst="rect">
              <a:avLst/>
            </a:prstGeom>
          </p:spPr>
        </p:pic>
      </p:grpSp>
      <p:pic>
        <p:nvPicPr>
          <p:cNvPr id="7" name="Graphic 6" descr="Covid-19 with solid fill">
            <a:extLst>
              <a:ext uri="{FF2B5EF4-FFF2-40B4-BE49-F238E27FC236}">
                <a16:creationId xmlns:a16="http://schemas.microsoft.com/office/drawing/2014/main" id="{1DC8A780-DCBB-4DA9-877F-0B863B949B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988836" y="2022387"/>
            <a:ext cx="1181650" cy="1181650"/>
          </a:xfrm>
          <a:prstGeom prst="rect">
            <a:avLst/>
          </a:prstGeom>
        </p:spPr>
      </p:pic>
      <p:pic>
        <p:nvPicPr>
          <p:cNvPr id="22" name="Graphic 21" descr="Covid-19 with solid fill">
            <a:extLst>
              <a:ext uri="{FF2B5EF4-FFF2-40B4-BE49-F238E27FC236}">
                <a16:creationId xmlns:a16="http://schemas.microsoft.com/office/drawing/2014/main" id="{85FE8477-8B27-4E94-815F-41CF0B1DA3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3271291" y="926199"/>
            <a:ext cx="1181650" cy="1181650"/>
          </a:xfrm>
          <a:prstGeom prst="rect">
            <a:avLst/>
          </a:prstGeom>
        </p:spPr>
      </p:pic>
      <p:pic>
        <p:nvPicPr>
          <p:cNvPr id="23" name="Graphic 22" descr="Covid-19 with solid fill">
            <a:extLst>
              <a:ext uri="{FF2B5EF4-FFF2-40B4-BE49-F238E27FC236}">
                <a16:creationId xmlns:a16="http://schemas.microsoft.com/office/drawing/2014/main" id="{07CD4516-7E31-4B60-8CC4-955CCC78A4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181650" y="95585"/>
            <a:ext cx="1181650" cy="1181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C 0.00937 0.025 0.03346 0.05972 0.11797 0.05972 C 0.24114 0.05972 0.25026 -0.05625 0.39687 -0.05625 C 0.52916 -0.05625 0.45846 0.04375 0.58593 0.04352 C 0.7181 0.04352 0.64739 -0.02917 0.78958 -0.02917 C 0.91692 -0.02917 0.84622 0.01967 0.95937 0.01967 C 1.06849 0.01967 1.01172 -0.01829 1.1108 -0.01829 C 1.16757 -0.01829 1.17252 -0.00741 1.17682 2.59259E-6 " pathEditMode="relative" rAng="0" ptsTypes="AAAAAAAA">
                                      <p:cBhvr>
                                        <p:cTn id="6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41" y="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C 0.01041 -0.04027 0.03633 -0.09675 0.12773 -0.09583 C 0.26002 -0.09583 0.27018 0.09283 0.42877 0.09375 C 0.57174 0.09375 0.49505 -0.07152 0.63281 -0.07083 C 0.77565 -0.07083 0.69909 0.04862 0.85273 0.04862 C 0.99062 0.04862 0.91432 -0.03194 1.03633 -0.03194 C 1.1543 -0.03194 1.09271 0.02963 1.20013 0.02963 C 1.26146 0.02963 1.26653 0.01297 1.27148 -4.81481E-6 " pathEditMode="relative" rAng="0" ptsTypes="AAAAAAAA">
                                      <p:cBhvr>
                                        <p:cTn id="8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68" y="-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10995 C 0.01068 0.17454 0.03763 0.26551 0.12995 0.26458 C 0.26641 0.26458 0.2767 -0.04005 0.43867 -0.04051 C 0.58516 -0.04051 0.50677 0.22477 0.64779 0.22361 C 0.79401 0.22361 0.71563 0.03079 0.87305 0.03079 C 1.01393 0.03079 0.93542 0.16065 1.06081 0.16065 C 1.18138 0.16065 1.11888 0.06204 1.22839 0.06204 C 1.29102 0.06204 1.29649 0.08866 1.30143 0.10995 " pathEditMode="relative" rAng="0" ptsTypes="AAAAAAAA">
                                      <p:cBhvr>
                                        <p:cTn id="10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65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3D1E889-9905-4900-9C9B-DD59B559DECB}"/>
              </a:ext>
            </a:extLst>
          </p:cNvPr>
          <p:cNvGrpSpPr/>
          <p:nvPr/>
        </p:nvGrpSpPr>
        <p:grpSpPr>
          <a:xfrm>
            <a:off x="0" y="3996247"/>
            <a:ext cx="14944725" cy="1766342"/>
            <a:chOff x="0" y="3996247"/>
            <a:chExt cx="14944725" cy="176634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1424E23-7422-419A-95F3-5855F2408EBE}"/>
                </a:ext>
              </a:extLst>
            </p:cNvPr>
            <p:cNvSpPr/>
            <p:nvPr/>
          </p:nvSpPr>
          <p:spPr>
            <a:xfrm>
              <a:off x="0" y="5019079"/>
              <a:ext cx="12315825" cy="743510"/>
            </a:xfrm>
            <a:prstGeom prst="rect">
              <a:avLst/>
            </a:prstGeom>
            <a:solidFill>
              <a:srgbClr val="DAB4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E3EA805D-D571-4F40-81A1-3B148EF33618}"/>
                </a:ext>
              </a:extLst>
            </p:cNvPr>
            <p:cNvSpPr/>
            <p:nvPr/>
          </p:nvSpPr>
          <p:spPr>
            <a:xfrm>
              <a:off x="0" y="3996247"/>
              <a:ext cx="14944725" cy="1022832"/>
            </a:xfrm>
            <a:prstGeom prst="trapezoid">
              <a:avLst>
                <a:gd name="adj" fmla="val 253153"/>
              </a:avLst>
            </a:prstGeom>
            <a:solidFill>
              <a:srgbClr val="CA94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6F6F6E"/>
                </a:solidFill>
              </a:endParaRPr>
            </a:p>
          </p:txBody>
        </p:sp>
        <p:sp>
          <p:nvSpPr>
            <p:cNvPr id="51" name="Trapezoid 50">
              <a:extLst>
                <a:ext uri="{FF2B5EF4-FFF2-40B4-BE49-F238E27FC236}">
                  <a16:creationId xmlns:a16="http://schemas.microsoft.com/office/drawing/2014/main" id="{FFD14276-672D-4A6B-8FA4-91FB99A3ADD6}"/>
                </a:ext>
              </a:extLst>
            </p:cNvPr>
            <p:cNvSpPr/>
            <p:nvPr/>
          </p:nvSpPr>
          <p:spPr>
            <a:xfrm>
              <a:off x="890587" y="4124325"/>
              <a:ext cx="13377863" cy="743510"/>
            </a:xfrm>
            <a:prstGeom prst="trapezoid">
              <a:avLst>
                <a:gd name="adj" fmla="val 253153"/>
              </a:avLst>
            </a:prstGeom>
            <a:solidFill>
              <a:srgbClr val="CA945E"/>
            </a:solidFill>
            <a:ln w="571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6F6F6E"/>
                </a:solidFill>
              </a:endParaRP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A42A4475-473D-46D5-B35F-A6711E14DFC1}"/>
              </a:ext>
            </a:extLst>
          </p:cNvPr>
          <p:cNvSpPr/>
          <p:nvPr/>
        </p:nvSpPr>
        <p:spPr>
          <a:xfrm>
            <a:off x="0" y="0"/>
            <a:ext cx="12191999" cy="80248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BDAA8420-5735-405A-B0F0-1EAE6E9CD5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" t="-1" r="-1910" b="-768"/>
          <a:stretch/>
        </p:blipFill>
        <p:spPr>
          <a:xfrm>
            <a:off x="1302462" y="2109451"/>
            <a:ext cx="2131020" cy="27583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5F01F43-9876-4995-81B7-2AAA19EE7F6E}"/>
              </a:ext>
            </a:extLst>
          </p:cNvPr>
          <p:cNvSpPr txBox="1"/>
          <p:nvPr/>
        </p:nvSpPr>
        <p:spPr>
          <a:xfrm>
            <a:off x="1" y="51506"/>
            <a:ext cx="12191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Staying Home if Sick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32" name="Graphic 31" descr="Covid-19 with solid fill">
            <a:extLst>
              <a:ext uri="{FF2B5EF4-FFF2-40B4-BE49-F238E27FC236}">
                <a16:creationId xmlns:a16="http://schemas.microsoft.com/office/drawing/2014/main" id="{C34C9D55-46D5-4B4F-A7C9-6A42992BFA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00922" y="2664631"/>
            <a:ext cx="546397" cy="546397"/>
          </a:xfrm>
          <a:prstGeom prst="rect">
            <a:avLst/>
          </a:prstGeom>
        </p:spPr>
      </p:pic>
      <p:pic>
        <p:nvPicPr>
          <p:cNvPr id="35" name="Graphic 34" descr="Covid-19 with solid fill">
            <a:extLst>
              <a:ext uri="{FF2B5EF4-FFF2-40B4-BE49-F238E27FC236}">
                <a16:creationId xmlns:a16="http://schemas.microsoft.com/office/drawing/2014/main" id="{F2C24271-B33B-45D1-B0B9-66270B798D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017561" y="3268961"/>
            <a:ext cx="546397" cy="546397"/>
          </a:xfrm>
          <a:prstGeom prst="rect">
            <a:avLst/>
          </a:prstGeom>
        </p:spPr>
      </p:pic>
      <p:pic>
        <p:nvPicPr>
          <p:cNvPr id="36" name="Graphic 35" descr="Covid-19 with solid fill">
            <a:extLst>
              <a:ext uri="{FF2B5EF4-FFF2-40B4-BE49-F238E27FC236}">
                <a16:creationId xmlns:a16="http://schemas.microsoft.com/office/drawing/2014/main" id="{5C34ACE9-5004-4524-953E-0C2F07567E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017561" y="1964328"/>
            <a:ext cx="546397" cy="546397"/>
          </a:xfrm>
          <a:prstGeom prst="rect">
            <a:avLst/>
          </a:prstGeom>
        </p:spPr>
      </p:pic>
      <p:pic>
        <p:nvPicPr>
          <p:cNvPr id="39" name="Graphic 38" descr="Covid-19 with solid fill">
            <a:extLst>
              <a:ext uri="{FF2B5EF4-FFF2-40B4-BE49-F238E27FC236}">
                <a16:creationId xmlns:a16="http://schemas.microsoft.com/office/drawing/2014/main" id="{FB283CBC-1B91-44E6-8C90-8603E71174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347319" y="2447171"/>
            <a:ext cx="546397" cy="546397"/>
          </a:xfrm>
          <a:prstGeom prst="rect">
            <a:avLst/>
          </a:prstGeom>
        </p:spPr>
      </p:pic>
      <p:pic>
        <p:nvPicPr>
          <p:cNvPr id="40" name="Graphic 39" descr="Covid-19 with solid fill">
            <a:extLst>
              <a:ext uri="{FF2B5EF4-FFF2-40B4-BE49-F238E27FC236}">
                <a16:creationId xmlns:a16="http://schemas.microsoft.com/office/drawing/2014/main" id="{B4197D44-A950-422F-A96E-53BEF6531F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455638" y="2937829"/>
            <a:ext cx="546397" cy="546397"/>
          </a:xfrm>
          <a:prstGeom prst="rect">
            <a:avLst/>
          </a:prstGeom>
        </p:spPr>
      </p:pic>
      <p:pic>
        <p:nvPicPr>
          <p:cNvPr id="41" name="Graphic 40" descr="Covid-19 with solid fill">
            <a:extLst>
              <a:ext uri="{FF2B5EF4-FFF2-40B4-BE49-F238E27FC236}">
                <a16:creationId xmlns:a16="http://schemas.microsoft.com/office/drawing/2014/main" id="{34F054EE-B63E-4A5A-9601-879DCE15AB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16047" y="3953400"/>
            <a:ext cx="546397" cy="546397"/>
          </a:xfrm>
          <a:prstGeom prst="rect">
            <a:avLst/>
          </a:prstGeom>
        </p:spPr>
      </p:pic>
      <p:pic>
        <p:nvPicPr>
          <p:cNvPr id="42" name="Graphic 41" descr="Covid-19 with solid fill">
            <a:extLst>
              <a:ext uri="{FF2B5EF4-FFF2-40B4-BE49-F238E27FC236}">
                <a16:creationId xmlns:a16="http://schemas.microsoft.com/office/drawing/2014/main" id="{C69BDC45-45E1-4774-BFE6-9945B22092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563958" y="3833930"/>
            <a:ext cx="546397" cy="546397"/>
          </a:xfrm>
          <a:prstGeom prst="rect">
            <a:avLst/>
          </a:prstGeom>
        </p:spPr>
      </p:pic>
      <p:pic>
        <p:nvPicPr>
          <p:cNvPr id="43" name="Graphic 42" descr="Covid-19 with solid fill">
            <a:extLst>
              <a:ext uri="{FF2B5EF4-FFF2-40B4-BE49-F238E27FC236}">
                <a16:creationId xmlns:a16="http://schemas.microsoft.com/office/drawing/2014/main" id="{410CAD09-0E6D-41E3-A91C-B5419BB8C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834893" y="2101577"/>
            <a:ext cx="546397" cy="546397"/>
          </a:xfrm>
          <a:prstGeom prst="rect">
            <a:avLst/>
          </a:prstGeom>
        </p:spPr>
      </p:pic>
      <p:pic>
        <p:nvPicPr>
          <p:cNvPr id="44" name="Graphic 43" descr="Covid-19 with solid fill">
            <a:extLst>
              <a:ext uri="{FF2B5EF4-FFF2-40B4-BE49-F238E27FC236}">
                <a16:creationId xmlns:a16="http://schemas.microsoft.com/office/drawing/2014/main" id="{A3C371EB-854C-4523-85F9-C4549A761B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221074" y="3111449"/>
            <a:ext cx="546397" cy="546397"/>
          </a:xfrm>
          <a:prstGeom prst="rect">
            <a:avLst/>
          </a:prstGeom>
        </p:spPr>
      </p:pic>
      <p:pic>
        <p:nvPicPr>
          <p:cNvPr id="45" name="Graphic 44" descr="Covid-19 with solid fill">
            <a:extLst>
              <a:ext uri="{FF2B5EF4-FFF2-40B4-BE49-F238E27FC236}">
                <a16:creationId xmlns:a16="http://schemas.microsoft.com/office/drawing/2014/main" id="{9A75014D-7C14-48E8-A0C4-C6DC68C95A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796122" y="1200471"/>
            <a:ext cx="546397" cy="546397"/>
          </a:xfrm>
          <a:prstGeom prst="rect">
            <a:avLst/>
          </a:prstGeom>
        </p:spPr>
      </p:pic>
      <p:pic>
        <p:nvPicPr>
          <p:cNvPr id="46" name="Graphic 45" descr="Covid-19 with solid fill">
            <a:extLst>
              <a:ext uri="{FF2B5EF4-FFF2-40B4-BE49-F238E27FC236}">
                <a16:creationId xmlns:a16="http://schemas.microsoft.com/office/drawing/2014/main" id="{24656209-D391-4265-8F31-29CCEE4798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462800" y="930083"/>
            <a:ext cx="546397" cy="546397"/>
          </a:xfrm>
          <a:prstGeom prst="rect">
            <a:avLst/>
          </a:prstGeom>
        </p:spPr>
      </p:pic>
      <p:pic>
        <p:nvPicPr>
          <p:cNvPr id="47" name="Graphic 46" descr="Covid-19 with solid fill">
            <a:extLst>
              <a:ext uri="{FF2B5EF4-FFF2-40B4-BE49-F238E27FC236}">
                <a16:creationId xmlns:a16="http://schemas.microsoft.com/office/drawing/2014/main" id="{26746125-E419-417F-8DA8-5A7EABDD78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40625" y="1504968"/>
            <a:ext cx="546397" cy="546397"/>
          </a:xfrm>
          <a:prstGeom prst="rect">
            <a:avLst/>
          </a:prstGeom>
        </p:spPr>
      </p:pic>
      <p:pic>
        <p:nvPicPr>
          <p:cNvPr id="48" name="Graphic 47" descr="Covid-19 with solid fill">
            <a:extLst>
              <a:ext uri="{FF2B5EF4-FFF2-40B4-BE49-F238E27FC236}">
                <a16:creationId xmlns:a16="http://schemas.microsoft.com/office/drawing/2014/main" id="{63A308CD-0BC7-4E8D-B5D8-672190C774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241694" y="3803844"/>
            <a:ext cx="546397" cy="546397"/>
          </a:xfrm>
          <a:prstGeom prst="rect">
            <a:avLst/>
          </a:prstGeom>
        </p:spPr>
      </p:pic>
      <p:pic>
        <p:nvPicPr>
          <p:cNvPr id="49" name="Graphic 48" descr="Covid-19 with solid fill">
            <a:extLst>
              <a:ext uri="{FF2B5EF4-FFF2-40B4-BE49-F238E27FC236}">
                <a16:creationId xmlns:a16="http://schemas.microsoft.com/office/drawing/2014/main" id="{9C1B9404-127A-48CD-9775-6C9284429D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837157" y="4633577"/>
            <a:ext cx="546397" cy="546397"/>
          </a:xfrm>
          <a:prstGeom prst="rect">
            <a:avLst/>
          </a:prstGeom>
        </p:spPr>
      </p:pic>
      <p:pic>
        <p:nvPicPr>
          <p:cNvPr id="50" name="Graphic 49" descr="Covid-19 with solid fill">
            <a:extLst>
              <a:ext uri="{FF2B5EF4-FFF2-40B4-BE49-F238E27FC236}">
                <a16:creationId xmlns:a16="http://schemas.microsoft.com/office/drawing/2014/main" id="{BA7DE3F6-BDBC-4EAF-830E-EE28AA5328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221074" y="461665"/>
            <a:ext cx="546397" cy="546397"/>
          </a:xfrm>
          <a:prstGeom prst="rect">
            <a:avLst/>
          </a:prstGeom>
        </p:spPr>
      </p:pic>
      <p:pic>
        <p:nvPicPr>
          <p:cNvPr id="52" name="Graphic 51" descr="Covid-19 with solid fill">
            <a:extLst>
              <a:ext uri="{FF2B5EF4-FFF2-40B4-BE49-F238E27FC236}">
                <a16:creationId xmlns:a16="http://schemas.microsoft.com/office/drawing/2014/main" id="{8F98CF2D-4440-4D15-95A3-E6AD6F1C5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557957" y="1806816"/>
            <a:ext cx="546397" cy="546397"/>
          </a:xfrm>
          <a:prstGeom prst="rect">
            <a:avLst/>
          </a:prstGeom>
        </p:spPr>
      </p:pic>
      <p:pic>
        <p:nvPicPr>
          <p:cNvPr id="53" name="Graphic 52" descr="Covid-19 with solid fill">
            <a:extLst>
              <a:ext uri="{FF2B5EF4-FFF2-40B4-BE49-F238E27FC236}">
                <a16:creationId xmlns:a16="http://schemas.microsoft.com/office/drawing/2014/main" id="{91F3633B-B50F-4429-8CAB-83F76FD436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140183" y="3996246"/>
            <a:ext cx="546397" cy="546397"/>
          </a:xfrm>
          <a:prstGeom prst="rect">
            <a:avLst/>
          </a:prstGeom>
        </p:spPr>
      </p:pic>
      <p:pic>
        <p:nvPicPr>
          <p:cNvPr id="54" name="Graphic 53" descr="Covid-19 with solid fill">
            <a:extLst>
              <a:ext uri="{FF2B5EF4-FFF2-40B4-BE49-F238E27FC236}">
                <a16:creationId xmlns:a16="http://schemas.microsoft.com/office/drawing/2014/main" id="{28EABFBC-08E9-4646-97BD-A4C6C84F1B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513020" y="2145216"/>
            <a:ext cx="546397" cy="546397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0305D8E9-79DE-4B09-8628-7E67EFFD8DFE}"/>
              </a:ext>
            </a:extLst>
          </p:cNvPr>
          <p:cNvSpPr/>
          <p:nvPr/>
        </p:nvSpPr>
        <p:spPr>
          <a:xfrm>
            <a:off x="1306387" y="5116652"/>
            <a:ext cx="4789613" cy="546397"/>
          </a:xfrm>
          <a:prstGeom prst="rect">
            <a:avLst/>
          </a:prstGeom>
          <a:solidFill>
            <a:srgbClr val="FEF37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Personal Responsibilities</a:t>
            </a:r>
          </a:p>
        </p:txBody>
      </p:sp>
      <p:pic>
        <p:nvPicPr>
          <p:cNvPr id="72" name="Graphic 71" descr="Covid-19 with solid fill">
            <a:extLst>
              <a:ext uri="{FF2B5EF4-FFF2-40B4-BE49-F238E27FC236}">
                <a16:creationId xmlns:a16="http://schemas.microsoft.com/office/drawing/2014/main" id="{5A3B40B2-E7E0-4806-98DC-CF18BEF6D7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068674" y="3263849"/>
            <a:ext cx="546397" cy="546397"/>
          </a:xfrm>
          <a:prstGeom prst="rect">
            <a:avLst/>
          </a:prstGeom>
        </p:spPr>
      </p:pic>
      <p:pic>
        <p:nvPicPr>
          <p:cNvPr id="73" name="Graphic 72" descr="Covid-19 with solid fill">
            <a:extLst>
              <a:ext uri="{FF2B5EF4-FFF2-40B4-BE49-F238E27FC236}">
                <a16:creationId xmlns:a16="http://schemas.microsoft.com/office/drawing/2014/main" id="{4917290E-D530-4D52-AC93-CA308C9181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089294" y="3956244"/>
            <a:ext cx="546397" cy="54639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2AFFEF2-C45F-4AC5-B2CB-5C509EAD8E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72157" b="-768"/>
          <a:stretch/>
        </p:blipFill>
        <p:spPr>
          <a:xfrm>
            <a:off x="1302463" y="2109451"/>
            <a:ext cx="582226" cy="27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2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248 0.00209 L 0.21289 -0.18889 L 0.46367 -0.21226 " pathEditMode="relative" ptsTypes="A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221 0.00324 L 0.26758 -0.12431 L 0.54974 -0.06644 " pathEditMode="relative" ptsTypes="AAA">
                                      <p:cBhvr>
                                        <p:cTn id="1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156 0.00116 L 0.55508 -0.01759 " pathEditMode="relative" ptsTypes="AA">
                                      <p:cBhvr>
                                        <p:cTn id="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235 0.0125 L 0.21914 -0.06575 L 0.38959 -0.14399 " pathEditMode="relative" ptsTypes="AAA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404 0.00185 L 0.38242 0.03102 " pathEditMode="relative" ptsTypes="AA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56 0.00856 L 0.20209 0.26805 L 0.41328 0.23449 " pathEditMode="relative" ptsTypes="AAA">
                                      <p:cBhvr>
                                        <p:cTn id="2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25E-6 -7.40741E-7 L 0.1056 0.07014 L 0.14219 0.26389 L 0.26497 0.48773 L 0.35026 0.47917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2437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455 0.0044 L 0.16341 0.15208 L 0.53919 0.25093 " pathEditMode="relative" ptsTypes="AAA">
                                      <p:cBhvr>
                                        <p:cTn id="2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417 -0.01412 L 0.31393 0.05972 L 0.39062 0.12199 " pathEditMode="relative" ptsTypes="AAA">
                                      <p:cBhvr>
                                        <p:cTn id="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325 -0.01181 L 0.15808 0.11435 L 0.2323 0.12453 L 0.4948 -0.17269 " pathEditMode="relative" ptsTypes="AAAA">
                                      <p:cBhvr>
                                        <p:cTn id="3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742 3.7037E-6 L 0.28542 0.07546 L 0.58386 0.00578 " pathEditMode="relative" ptsTypes="AAA">
                                      <p:cBhvr>
                                        <p:cTn id="3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375E-6 0.01227 L 0.23386 0.06296 L 0.32357 0.12245 L 0.50547 0.14282 " pathEditMode="relative" ptsTypes="AAAA">
                                      <p:cBhvr>
                                        <p:cTn id="3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403 0.01274 L 0.29597 -0.01342 L 0.62044 -0.13078 " pathEditMode="relative" ptsTypes="AAA">
                                      <p:cBhvr>
                                        <p:cTn id="3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287 0.00649 L 0.39401 -0.03564 L 0.73894 -0.09213 " pathEditMode="relative" ptsTypes="AAA">
                                      <p:cBhvr>
                                        <p:cTn id="4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325 0.0081 L 0.42631 0.08078 L 0.59597 -0.06135 " pathEditMode="relative" ptsTypes="AAA">
                                      <p:cBhvr>
                                        <p:cTn id="4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404 0.00162 L 0.2086 0.36226 L 0.22813 0.45208 L 0.30066 0.48981 L 0.6293 0.5912 " pathEditMode="relative" ptsTypes="AAAAA">
                                      <p:cBhvr>
                                        <p:cTn id="4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13 0.00394 L 0.34544 0.13588 L 0.58438 -0.10185 " pathEditMode="relative" ptsTypes="AAA">
                                      <p:cBhvr>
                                        <p:cTn id="4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117 -0.01898 L 0.09349 -0.03055 L 0.2556 0.26366 L 0.58581 0.2375 " pathEditMode="relative" ptsTypes="AAAA">
                                      <p:cBhvr>
                                        <p:cTn id="4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1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3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26 0.00278 L 0.26992 0.05 L 0.21445 0.12084 " pathEditMode="relative" ptsTypes="AAA">
                                      <p:cBhvr>
                                        <p:cTn id="170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273 0.01342 L 0.16836 -0.11991 L 0.26915 -0.11574 L 0.22383 -0.21435 " pathEditMode="relative" ptsTypes="AAAA">
                                      <p:cBhvr>
                                        <p:cTn id="172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8F84EB5A-2398-4EE4-A675-71467BBAA4CE}"/>
              </a:ext>
            </a:extLst>
          </p:cNvPr>
          <p:cNvGrpSpPr/>
          <p:nvPr/>
        </p:nvGrpSpPr>
        <p:grpSpPr>
          <a:xfrm>
            <a:off x="0" y="3996247"/>
            <a:ext cx="14944725" cy="1766342"/>
            <a:chOff x="0" y="3996247"/>
            <a:chExt cx="14944725" cy="1766342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6A479B0-06DB-4796-A9D7-B851B0716521}"/>
                </a:ext>
              </a:extLst>
            </p:cNvPr>
            <p:cNvSpPr/>
            <p:nvPr/>
          </p:nvSpPr>
          <p:spPr>
            <a:xfrm>
              <a:off x="0" y="5019079"/>
              <a:ext cx="12315825" cy="743510"/>
            </a:xfrm>
            <a:prstGeom prst="rect">
              <a:avLst/>
            </a:prstGeom>
            <a:solidFill>
              <a:srgbClr val="DAB4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Trapezoid 58">
              <a:extLst>
                <a:ext uri="{FF2B5EF4-FFF2-40B4-BE49-F238E27FC236}">
                  <a16:creationId xmlns:a16="http://schemas.microsoft.com/office/drawing/2014/main" id="{367F9188-D729-4448-BFAB-9739CDBA2674}"/>
                </a:ext>
              </a:extLst>
            </p:cNvPr>
            <p:cNvSpPr/>
            <p:nvPr/>
          </p:nvSpPr>
          <p:spPr>
            <a:xfrm>
              <a:off x="0" y="3996247"/>
              <a:ext cx="14944725" cy="1022832"/>
            </a:xfrm>
            <a:prstGeom prst="trapezoid">
              <a:avLst>
                <a:gd name="adj" fmla="val 253153"/>
              </a:avLst>
            </a:prstGeom>
            <a:solidFill>
              <a:srgbClr val="CA94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6F6F6E"/>
                </a:solidFill>
              </a:endParaRPr>
            </a:p>
          </p:txBody>
        </p:sp>
        <p:sp>
          <p:nvSpPr>
            <p:cNvPr id="62" name="Trapezoid 61">
              <a:extLst>
                <a:ext uri="{FF2B5EF4-FFF2-40B4-BE49-F238E27FC236}">
                  <a16:creationId xmlns:a16="http://schemas.microsoft.com/office/drawing/2014/main" id="{52538E58-1BC9-4127-B447-BDDCCD8B2766}"/>
                </a:ext>
              </a:extLst>
            </p:cNvPr>
            <p:cNvSpPr/>
            <p:nvPr/>
          </p:nvSpPr>
          <p:spPr>
            <a:xfrm>
              <a:off x="890587" y="4124325"/>
              <a:ext cx="13377863" cy="743510"/>
            </a:xfrm>
            <a:prstGeom prst="trapezoid">
              <a:avLst>
                <a:gd name="adj" fmla="val 253153"/>
              </a:avLst>
            </a:prstGeom>
            <a:solidFill>
              <a:srgbClr val="CA945E"/>
            </a:solidFill>
            <a:ln w="571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6F6F6E"/>
                </a:solidFill>
              </a:endParaRP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1F05D4EC-1C1F-4429-87B2-1D299A58675A}"/>
              </a:ext>
            </a:extLst>
          </p:cNvPr>
          <p:cNvSpPr/>
          <p:nvPr/>
        </p:nvSpPr>
        <p:spPr>
          <a:xfrm>
            <a:off x="0" y="0"/>
            <a:ext cx="12191999" cy="80248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230EF47-DD19-4A2A-908D-874E65E73648}"/>
              </a:ext>
            </a:extLst>
          </p:cNvPr>
          <p:cNvSpPr txBox="1"/>
          <p:nvPr/>
        </p:nvSpPr>
        <p:spPr>
          <a:xfrm>
            <a:off x="1" y="51506"/>
            <a:ext cx="12069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Face Masks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F1A8C5F-E6CB-4C9C-93DC-894CACA5317A}"/>
              </a:ext>
            </a:extLst>
          </p:cNvPr>
          <p:cNvSpPr/>
          <p:nvPr/>
        </p:nvSpPr>
        <p:spPr>
          <a:xfrm>
            <a:off x="1306387" y="5088077"/>
            <a:ext cx="4789613" cy="546397"/>
          </a:xfrm>
          <a:prstGeom prst="rect">
            <a:avLst/>
          </a:prstGeom>
          <a:solidFill>
            <a:srgbClr val="FEF37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Personal Responsibilities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BDAA8420-5735-405A-B0F0-1EAE6E9CD5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" t="-1" r="-1910" b="-768"/>
          <a:stretch/>
        </p:blipFill>
        <p:spPr>
          <a:xfrm>
            <a:off x="1302462" y="2109451"/>
            <a:ext cx="2131020" cy="27583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5AAD50-D3AC-4A39-BBE9-8ABF0C084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936" y="2046731"/>
            <a:ext cx="2131019" cy="2818987"/>
          </a:xfrm>
          <a:prstGeom prst="rect">
            <a:avLst/>
          </a:prstGeom>
        </p:spPr>
      </p:pic>
      <p:pic>
        <p:nvPicPr>
          <p:cNvPr id="32" name="Graphic 31" descr="Covid-19 with solid fill">
            <a:extLst>
              <a:ext uri="{FF2B5EF4-FFF2-40B4-BE49-F238E27FC236}">
                <a16:creationId xmlns:a16="http://schemas.microsoft.com/office/drawing/2014/main" id="{C34C9D55-46D5-4B4F-A7C9-6A42992BFA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800922" y="2664631"/>
            <a:ext cx="546397" cy="546397"/>
          </a:xfrm>
          <a:prstGeom prst="rect">
            <a:avLst/>
          </a:prstGeom>
        </p:spPr>
      </p:pic>
      <p:pic>
        <p:nvPicPr>
          <p:cNvPr id="35" name="Graphic 34" descr="Covid-19 with solid fill">
            <a:extLst>
              <a:ext uri="{FF2B5EF4-FFF2-40B4-BE49-F238E27FC236}">
                <a16:creationId xmlns:a16="http://schemas.microsoft.com/office/drawing/2014/main" id="{F2C24271-B33B-45D1-B0B9-66270B798D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017561" y="3268961"/>
            <a:ext cx="546397" cy="546397"/>
          </a:xfrm>
          <a:prstGeom prst="rect">
            <a:avLst/>
          </a:prstGeom>
        </p:spPr>
      </p:pic>
      <p:pic>
        <p:nvPicPr>
          <p:cNvPr id="36" name="Graphic 35" descr="Covid-19 with solid fill">
            <a:extLst>
              <a:ext uri="{FF2B5EF4-FFF2-40B4-BE49-F238E27FC236}">
                <a16:creationId xmlns:a16="http://schemas.microsoft.com/office/drawing/2014/main" id="{5C34ACE9-5004-4524-953E-0C2F07567E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017561" y="1964328"/>
            <a:ext cx="546397" cy="546397"/>
          </a:xfrm>
          <a:prstGeom prst="rect">
            <a:avLst/>
          </a:prstGeom>
        </p:spPr>
      </p:pic>
      <p:pic>
        <p:nvPicPr>
          <p:cNvPr id="39" name="Graphic 38" descr="Covid-19 with solid fill">
            <a:extLst>
              <a:ext uri="{FF2B5EF4-FFF2-40B4-BE49-F238E27FC236}">
                <a16:creationId xmlns:a16="http://schemas.microsoft.com/office/drawing/2014/main" id="{FB283CBC-1B91-44E6-8C90-8603E71174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347319" y="2447171"/>
            <a:ext cx="546397" cy="546397"/>
          </a:xfrm>
          <a:prstGeom prst="rect">
            <a:avLst/>
          </a:prstGeom>
        </p:spPr>
      </p:pic>
      <p:pic>
        <p:nvPicPr>
          <p:cNvPr id="40" name="Graphic 39" descr="Covid-19 with solid fill">
            <a:extLst>
              <a:ext uri="{FF2B5EF4-FFF2-40B4-BE49-F238E27FC236}">
                <a16:creationId xmlns:a16="http://schemas.microsoft.com/office/drawing/2014/main" id="{B4197D44-A950-422F-A96E-53BEF6531F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455638" y="2937829"/>
            <a:ext cx="546397" cy="546397"/>
          </a:xfrm>
          <a:prstGeom prst="rect">
            <a:avLst/>
          </a:prstGeom>
        </p:spPr>
      </p:pic>
      <p:pic>
        <p:nvPicPr>
          <p:cNvPr id="41" name="Graphic 40" descr="Covid-19 with solid fill">
            <a:extLst>
              <a:ext uri="{FF2B5EF4-FFF2-40B4-BE49-F238E27FC236}">
                <a16:creationId xmlns:a16="http://schemas.microsoft.com/office/drawing/2014/main" id="{34F054EE-B63E-4A5A-9601-879DCE15AB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816047" y="3953400"/>
            <a:ext cx="546397" cy="546397"/>
          </a:xfrm>
          <a:prstGeom prst="rect">
            <a:avLst/>
          </a:prstGeom>
        </p:spPr>
      </p:pic>
      <p:pic>
        <p:nvPicPr>
          <p:cNvPr id="42" name="Graphic 41" descr="Covid-19 with solid fill">
            <a:extLst>
              <a:ext uri="{FF2B5EF4-FFF2-40B4-BE49-F238E27FC236}">
                <a16:creationId xmlns:a16="http://schemas.microsoft.com/office/drawing/2014/main" id="{C69BDC45-45E1-4774-BFE6-9945B22092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563958" y="3833930"/>
            <a:ext cx="546397" cy="546397"/>
          </a:xfrm>
          <a:prstGeom prst="rect">
            <a:avLst/>
          </a:prstGeom>
        </p:spPr>
      </p:pic>
      <p:pic>
        <p:nvPicPr>
          <p:cNvPr id="43" name="Graphic 42" descr="Covid-19 with solid fill">
            <a:extLst>
              <a:ext uri="{FF2B5EF4-FFF2-40B4-BE49-F238E27FC236}">
                <a16:creationId xmlns:a16="http://schemas.microsoft.com/office/drawing/2014/main" id="{410CAD09-0E6D-41E3-A91C-B5419BB8C1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834893" y="2101577"/>
            <a:ext cx="546397" cy="546397"/>
          </a:xfrm>
          <a:prstGeom prst="rect">
            <a:avLst/>
          </a:prstGeom>
        </p:spPr>
      </p:pic>
      <p:pic>
        <p:nvPicPr>
          <p:cNvPr id="44" name="Graphic 43" descr="Covid-19 with solid fill">
            <a:extLst>
              <a:ext uri="{FF2B5EF4-FFF2-40B4-BE49-F238E27FC236}">
                <a16:creationId xmlns:a16="http://schemas.microsoft.com/office/drawing/2014/main" id="{A3C371EB-854C-4523-85F9-C4549A761B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221074" y="3111449"/>
            <a:ext cx="546397" cy="546397"/>
          </a:xfrm>
          <a:prstGeom prst="rect">
            <a:avLst/>
          </a:prstGeom>
        </p:spPr>
      </p:pic>
      <p:pic>
        <p:nvPicPr>
          <p:cNvPr id="45" name="Graphic 44" descr="Covid-19 with solid fill">
            <a:extLst>
              <a:ext uri="{FF2B5EF4-FFF2-40B4-BE49-F238E27FC236}">
                <a16:creationId xmlns:a16="http://schemas.microsoft.com/office/drawing/2014/main" id="{9A75014D-7C14-48E8-A0C4-C6DC68C95A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796122" y="1200471"/>
            <a:ext cx="546397" cy="546397"/>
          </a:xfrm>
          <a:prstGeom prst="rect">
            <a:avLst/>
          </a:prstGeom>
        </p:spPr>
      </p:pic>
      <p:pic>
        <p:nvPicPr>
          <p:cNvPr id="46" name="Graphic 45" descr="Covid-19 with solid fill">
            <a:extLst>
              <a:ext uri="{FF2B5EF4-FFF2-40B4-BE49-F238E27FC236}">
                <a16:creationId xmlns:a16="http://schemas.microsoft.com/office/drawing/2014/main" id="{24656209-D391-4265-8F31-29CCEE4798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462800" y="930083"/>
            <a:ext cx="546397" cy="546397"/>
          </a:xfrm>
          <a:prstGeom prst="rect">
            <a:avLst/>
          </a:prstGeom>
        </p:spPr>
      </p:pic>
      <p:pic>
        <p:nvPicPr>
          <p:cNvPr id="47" name="Graphic 46" descr="Covid-19 with solid fill">
            <a:extLst>
              <a:ext uri="{FF2B5EF4-FFF2-40B4-BE49-F238E27FC236}">
                <a16:creationId xmlns:a16="http://schemas.microsoft.com/office/drawing/2014/main" id="{26746125-E419-417F-8DA8-5A7EABDD7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740625" y="1504968"/>
            <a:ext cx="546397" cy="546397"/>
          </a:xfrm>
          <a:prstGeom prst="rect">
            <a:avLst/>
          </a:prstGeom>
        </p:spPr>
      </p:pic>
      <p:pic>
        <p:nvPicPr>
          <p:cNvPr id="48" name="Graphic 47" descr="Covid-19 with solid fill">
            <a:extLst>
              <a:ext uri="{FF2B5EF4-FFF2-40B4-BE49-F238E27FC236}">
                <a16:creationId xmlns:a16="http://schemas.microsoft.com/office/drawing/2014/main" id="{63A308CD-0BC7-4E8D-B5D8-672190C774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241694" y="3803844"/>
            <a:ext cx="546397" cy="546397"/>
          </a:xfrm>
          <a:prstGeom prst="rect">
            <a:avLst/>
          </a:prstGeom>
        </p:spPr>
      </p:pic>
      <p:pic>
        <p:nvPicPr>
          <p:cNvPr id="49" name="Graphic 48" descr="Covid-19 with solid fill">
            <a:extLst>
              <a:ext uri="{FF2B5EF4-FFF2-40B4-BE49-F238E27FC236}">
                <a16:creationId xmlns:a16="http://schemas.microsoft.com/office/drawing/2014/main" id="{9C1B9404-127A-48CD-9775-6C9284429D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837157" y="4633577"/>
            <a:ext cx="546397" cy="546397"/>
          </a:xfrm>
          <a:prstGeom prst="rect">
            <a:avLst/>
          </a:prstGeom>
        </p:spPr>
      </p:pic>
      <p:pic>
        <p:nvPicPr>
          <p:cNvPr id="50" name="Graphic 49" descr="Covid-19 with solid fill">
            <a:extLst>
              <a:ext uri="{FF2B5EF4-FFF2-40B4-BE49-F238E27FC236}">
                <a16:creationId xmlns:a16="http://schemas.microsoft.com/office/drawing/2014/main" id="{BA7DE3F6-BDBC-4EAF-830E-EE28AA5328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221074" y="461665"/>
            <a:ext cx="546397" cy="546397"/>
          </a:xfrm>
          <a:prstGeom prst="rect">
            <a:avLst/>
          </a:prstGeom>
        </p:spPr>
      </p:pic>
      <p:pic>
        <p:nvPicPr>
          <p:cNvPr id="51" name="Graphic 50" descr="Covid-19 with solid fill">
            <a:extLst>
              <a:ext uri="{FF2B5EF4-FFF2-40B4-BE49-F238E27FC236}">
                <a16:creationId xmlns:a16="http://schemas.microsoft.com/office/drawing/2014/main" id="{A0A3E652-EC93-409E-B9F6-AD2A4B7850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832141" y="2661069"/>
            <a:ext cx="546397" cy="546397"/>
          </a:xfrm>
          <a:prstGeom prst="rect">
            <a:avLst/>
          </a:prstGeom>
        </p:spPr>
      </p:pic>
      <p:pic>
        <p:nvPicPr>
          <p:cNvPr id="52" name="Graphic 51" descr="Covid-19 with solid fill">
            <a:extLst>
              <a:ext uri="{FF2B5EF4-FFF2-40B4-BE49-F238E27FC236}">
                <a16:creationId xmlns:a16="http://schemas.microsoft.com/office/drawing/2014/main" id="{8F98CF2D-4440-4D15-95A3-E6AD6F1C53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557957" y="1806816"/>
            <a:ext cx="546397" cy="546397"/>
          </a:xfrm>
          <a:prstGeom prst="rect">
            <a:avLst/>
          </a:prstGeom>
        </p:spPr>
      </p:pic>
      <p:pic>
        <p:nvPicPr>
          <p:cNvPr id="53" name="Graphic 52" descr="Covid-19 with solid fill">
            <a:extLst>
              <a:ext uri="{FF2B5EF4-FFF2-40B4-BE49-F238E27FC236}">
                <a16:creationId xmlns:a16="http://schemas.microsoft.com/office/drawing/2014/main" id="{91F3633B-B50F-4429-8CAB-83F76FD436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3140183" y="3996246"/>
            <a:ext cx="546397" cy="546397"/>
          </a:xfrm>
          <a:prstGeom prst="rect">
            <a:avLst/>
          </a:prstGeom>
        </p:spPr>
      </p:pic>
      <p:pic>
        <p:nvPicPr>
          <p:cNvPr id="54" name="Graphic 53" descr="Covid-19 with solid fill">
            <a:extLst>
              <a:ext uri="{FF2B5EF4-FFF2-40B4-BE49-F238E27FC236}">
                <a16:creationId xmlns:a16="http://schemas.microsoft.com/office/drawing/2014/main" id="{28EABFBC-08E9-4646-97BD-A4C6C84F1B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3513020" y="2145216"/>
            <a:ext cx="546397" cy="546397"/>
          </a:xfrm>
          <a:prstGeom prst="rect">
            <a:avLst/>
          </a:prstGeom>
        </p:spPr>
      </p:pic>
      <p:pic>
        <p:nvPicPr>
          <p:cNvPr id="55" name="Graphic 54" descr="Covid-19 with solid fill">
            <a:extLst>
              <a:ext uri="{FF2B5EF4-FFF2-40B4-BE49-F238E27FC236}">
                <a16:creationId xmlns:a16="http://schemas.microsoft.com/office/drawing/2014/main" id="{A63D35B9-A890-4224-B426-EA2D46B305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3105340" y="1243762"/>
            <a:ext cx="546397" cy="54639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2AFFEF2-C45F-4AC5-B2CB-5C509EAD8E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72157" b="-768"/>
          <a:stretch/>
        </p:blipFill>
        <p:spPr>
          <a:xfrm>
            <a:off x="1302463" y="2109451"/>
            <a:ext cx="582226" cy="27583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73869E-A51A-4D02-BD9C-EA1F5332432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62701"/>
          <a:stretch/>
        </p:blipFill>
        <p:spPr>
          <a:xfrm>
            <a:off x="2224936" y="2047822"/>
            <a:ext cx="793609" cy="28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2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25E-6 -3.7037E-6 L 0.18463 -0.02639 L 0.28516 -0.19861 L 0.51953 -0.34166 " pathEditMode="relative" rAng="0" ptsTypes="AAAA">
                                      <p:cBhvr>
                                        <p:cTn id="13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77" y="-17083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25E-6 1.11111E-6 L 0.25325 -0.09445 L 0.61875 -0.1 " pathEditMode="relative" rAng="0" ptsTypes="AAA">
                                      <p:cBhvr>
                                        <p:cTn id="1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37" y="-5000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29167E-6 -0.00047 L 0.21758 0.11088 C 0.23594 0.11088 0.23164 0.09861 0.24844 0.08819 C 0.24623 0.02361 0.24623 0.0199 0.23386 -0.06135 " pathEditMode="relative" rAng="0" ptsTypes="AAAA">
                                      <p:cBhvr>
                                        <p:cTn id="1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2523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75E-6 3.7037E-7 L 0.09753 0.15139 L 0.18737 0.15856 L 0.29206 -0.0081 C 0.33802 0.02292 0.4181 0.05648 0.46407 0.0875 " pathEditMode="relative" rAng="0" ptsTypes="AAAAA">
                                      <p:cBhvr>
                                        <p:cTn id="14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03" y="7523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45833E-6 -4.81481E-6 L 0.11641 0.147 L 0.09597 0.29607 L 0.23047 0.40463 C 0.22057 0.45209 0.21979 0.47639 0.21198 0.51644 " pathEditMode="relative" rAng="0" ptsTypes="AAAAA">
                                      <p:cBhvr>
                                        <p:cTn id="1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23" y="25833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95833E-6 -2.96296E-6 L 0.13477 -2.96296E-6 L 0.24766 0.26667 L 0.35052 0.25973 L 0.49401 0.08473 " pathEditMode="relative" rAng="0" ptsTypes="AAAAA">
                                      <p:cBhvr>
                                        <p:cTn id="1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01" y="13333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79167E-6 7.40741E-7 L 0.26329 -0.11968 L 0.28308 -0.2375 L 0.3711 -0.30417 L 0.46172 -0.03912 " pathEditMode="relative" rAng="0" ptsTypes="AAAAA">
                                      <p:cBhvr>
                                        <p:cTn id="14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86" y="-15208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5E-6 3.29597E-17 L 0.15612 -0.08472 C 0.17135 -0.11528 0.18633 -0.14606 0.20156 -0.17639 L 0.27487 -0.17083 L 0.30859 -0.1294 L 0.35469 -0.17384 C 0.42734 -0.14792 0.54518 -0.12199 0.61797 -0.09583 " pathEditMode="relative" rAng="0" ptsTypes="AAAAAAA">
                                      <p:cBhvr>
                                        <p:cTn id="14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98" y="-8819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79167E-6 -0.00023 L 0.15964 0.04815 C 0.16446 0.07106 0.16967 0.09444 0.17448 0.11759 C 0.19024 0.12291 0.21719 0.12801 0.23308 0.13333 C 0.27683 0.07824 0.30274 0.01296 0.34662 -0.04213 C 0.41029 -0.06574 0.44792 -0.07593 0.51185 -0.09861 " pathEditMode="relative" rAng="0" ptsTypes="AAAAAA">
                                      <p:cBhvr>
                                        <p:cTn id="15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86" y="1759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04167E-6 7.40741E-7 L 0.13958 0.04537 L 0.24349 0.05116 C 0.275 0.04375 0.30508 0.04884 0.33646 0.04143 C 0.40364 0.0956 0.50846 0.13843 0.57565 0.19305 " pathEditMode="relative" rAng="0" ptsTypes="AAAAA">
                                      <p:cBhvr>
                                        <p:cTn id="15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76" y="9653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5E-6 3.7037E-6 L 0.21784 0.02453 C 0.21967 0.04699 0.22136 0.06944 0.22331 0.09166 L 0.28594 0.09953 C 0.31472 0.09305 0.35834 0.10208 0.38724 0.0956 C 0.43764 0.1618 0.5267 0.2324 0.57722 0.29861 " pathEditMode="relative" rAng="0" ptsTypes="AAAAAA">
                                      <p:cBhvr>
                                        <p:cTn id="15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14931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26 0.00278 L 0.26992 0.05 L 0.21445 0.12084 " pathEditMode="relative" ptsTypes="AAA">
                                      <p:cBhvr>
                                        <p:cTn id="156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273 0.01342 L 0.16836 -0.11991 L 0.26915 -0.11574 L 0.22383 -0.21435 " pathEditMode="relative" ptsTypes="AAAA">
                                      <p:cBhvr>
                                        <p:cTn id="158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2.5E-6 7.40741E-7 L 0.12643 0.19838 L 0.16328 0.21944 L 0.18424 0.29028 L 0.25208 0.34028 L 0.34804 0.1706 L 0.57031 0.16805 " pathEditMode="relative" rAng="0" ptsTypes="AAAAAAA">
                                      <p:cBhvr>
                                        <p:cTn id="16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16" y="17014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3.75E-6 -3.7037E-6 L 0.25782 -0.20046 L 0.39922 -0.18495 C 0.44597 -0.19791 0.43881 -0.19143 0.48555 -0.20416 C 0.53594 -0.21689 0.63685 -0.26805 0.6875 -0.28055 " pathEditMode="relative" rAng="0" ptsTypes="AAAAA">
                                      <p:cBhvr>
                                        <p:cTn id="16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75" y="-14028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16667E-6 2.22222E-6 L 0.26068 0.20023 L 0.35599 0.15 L 0.46329 -0.00394 C 0.50925 0.01018 0.55547 0.00949 0.60157 0.02338 " pathEditMode="relative" rAng="0" ptsTypes="AAAAA">
                                      <p:cBhvr>
                                        <p:cTn id="16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78" y="9815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03559E-17 4.44444E-6 L 0.18086 -0.05695 L 0.2276 0.2 L 0.30599 0.29444 L 0.43841 0.13472 L 0.69766 0.04583 " pathEditMode="relative" rAng="0" ptsTypes="AAAAAA">
                                      <p:cBhvr>
                                        <p:cTn id="16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83" y="11875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75E-6 -2.22222E-6 L 0.19922 0.31227 L 0.21718 0.46227 L 0.29218 0.48889 L 0.40859 0.31945 C 0.49583 0.35972 0.6181 0.40116 0.70547 0.44144 " pathEditMode="relative" rAng="0" ptsTypes="AAAAAA">
                                      <p:cBhvr>
                                        <p:cTn id="16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73" y="24444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66667E-6 -0.00023 L 0.2694 -0.00532 L 0.38737 0.20996 L 0.47864 0.20533 C 0.56002 0.28612 0.67578 0.36135 0.75703 0.4419 " pathEditMode="relative" rAng="0" ptsTypes="AAAAA">
                                      <p:cBhvr>
                                        <p:cTn id="17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52" y="21852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5E-6 -1.11111E-6 L 0.39844 0.225 L 0.51485 0.05949 C 0.61563 0.08033 0.75391 0.10116 0.85469 0.12199 " pathEditMode="relative" rAng="0" ptsTypes="AAAA">
                                      <p:cBhvr>
                                        <p:cTn id="17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34" y="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73FF8FBE-9A97-47CA-AABE-8D0EC231E7FB}"/>
              </a:ext>
            </a:extLst>
          </p:cNvPr>
          <p:cNvGrpSpPr/>
          <p:nvPr/>
        </p:nvGrpSpPr>
        <p:grpSpPr>
          <a:xfrm>
            <a:off x="0" y="3996247"/>
            <a:ext cx="14944725" cy="1766342"/>
            <a:chOff x="0" y="3996247"/>
            <a:chExt cx="14944725" cy="1766342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41D64F1-4A18-4B38-A6CB-72BCE2124149}"/>
                </a:ext>
              </a:extLst>
            </p:cNvPr>
            <p:cNvSpPr/>
            <p:nvPr/>
          </p:nvSpPr>
          <p:spPr>
            <a:xfrm>
              <a:off x="0" y="5019079"/>
              <a:ext cx="12315825" cy="743510"/>
            </a:xfrm>
            <a:prstGeom prst="rect">
              <a:avLst/>
            </a:prstGeom>
            <a:solidFill>
              <a:srgbClr val="DAB4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Trapezoid 67">
              <a:extLst>
                <a:ext uri="{FF2B5EF4-FFF2-40B4-BE49-F238E27FC236}">
                  <a16:creationId xmlns:a16="http://schemas.microsoft.com/office/drawing/2014/main" id="{7685BEFA-7994-4F58-A392-59508ECD5413}"/>
                </a:ext>
              </a:extLst>
            </p:cNvPr>
            <p:cNvSpPr/>
            <p:nvPr/>
          </p:nvSpPr>
          <p:spPr>
            <a:xfrm>
              <a:off x="0" y="3996247"/>
              <a:ext cx="14944725" cy="1022832"/>
            </a:xfrm>
            <a:prstGeom prst="trapezoid">
              <a:avLst>
                <a:gd name="adj" fmla="val 253153"/>
              </a:avLst>
            </a:prstGeom>
            <a:solidFill>
              <a:srgbClr val="CA94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6F6F6E"/>
                </a:solidFill>
              </a:endParaRPr>
            </a:p>
          </p:txBody>
        </p:sp>
        <p:sp>
          <p:nvSpPr>
            <p:cNvPr id="70" name="Trapezoid 69">
              <a:extLst>
                <a:ext uri="{FF2B5EF4-FFF2-40B4-BE49-F238E27FC236}">
                  <a16:creationId xmlns:a16="http://schemas.microsoft.com/office/drawing/2014/main" id="{B8BA95FA-BA15-4AA7-B289-7459A2BA8356}"/>
                </a:ext>
              </a:extLst>
            </p:cNvPr>
            <p:cNvSpPr/>
            <p:nvPr/>
          </p:nvSpPr>
          <p:spPr>
            <a:xfrm>
              <a:off x="890587" y="4124325"/>
              <a:ext cx="13377863" cy="743510"/>
            </a:xfrm>
            <a:prstGeom prst="trapezoid">
              <a:avLst>
                <a:gd name="adj" fmla="val 253153"/>
              </a:avLst>
            </a:prstGeom>
            <a:solidFill>
              <a:srgbClr val="CA945E"/>
            </a:solidFill>
            <a:ln w="571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6F6F6E"/>
                </a:solidFill>
              </a:endParaRP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BC874097-A047-4F20-A2C3-CAFB7CA2A3CD}"/>
              </a:ext>
            </a:extLst>
          </p:cNvPr>
          <p:cNvSpPr/>
          <p:nvPr/>
        </p:nvSpPr>
        <p:spPr>
          <a:xfrm>
            <a:off x="0" y="0"/>
            <a:ext cx="12191999" cy="80248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DB89D4A-FB00-4941-96D7-03D1D13AD3A6}"/>
              </a:ext>
            </a:extLst>
          </p:cNvPr>
          <p:cNvSpPr txBox="1"/>
          <p:nvPr/>
        </p:nvSpPr>
        <p:spPr>
          <a:xfrm>
            <a:off x="1" y="51506"/>
            <a:ext cx="12069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+ Hand Hygiene and Cough Etiquette =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3EA001D-7757-4FC0-AC6D-C3FF88F289F6}"/>
              </a:ext>
            </a:extLst>
          </p:cNvPr>
          <p:cNvSpPr/>
          <p:nvPr/>
        </p:nvSpPr>
        <p:spPr>
          <a:xfrm>
            <a:off x="1306387" y="5088077"/>
            <a:ext cx="4789613" cy="546397"/>
          </a:xfrm>
          <a:prstGeom prst="rect">
            <a:avLst/>
          </a:prstGeom>
          <a:solidFill>
            <a:srgbClr val="FEF37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Personal Responsibilities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BDAA8420-5735-405A-B0F0-1EAE6E9CD5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" t="-1" r="-1910" b="-768"/>
          <a:stretch/>
        </p:blipFill>
        <p:spPr>
          <a:xfrm>
            <a:off x="1302462" y="2109451"/>
            <a:ext cx="2131020" cy="27583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5AAD50-D3AC-4A39-BBE9-8ABF0C084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936" y="2046731"/>
            <a:ext cx="2131019" cy="281898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DA7B694-2A3A-43EA-9D09-DA632EE989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0208" y="2044614"/>
            <a:ext cx="2135342" cy="2818987"/>
          </a:xfrm>
          <a:prstGeom prst="rect">
            <a:avLst/>
          </a:prstGeom>
        </p:spPr>
      </p:pic>
      <p:pic>
        <p:nvPicPr>
          <p:cNvPr id="32" name="Graphic 31" descr="Covid-19 with solid fill">
            <a:extLst>
              <a:ext uri="{FF2B5EF4-FFF2-40B4-BE49-F238E27FC236}">
                <a16:creationId xmlns:a16="http://schemas.microsoft.com/office/drawing/2014/main" id="{C34C9D55-46D5-4B4F-A7C9-6A42992BFA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800922" y="2664631"/>
            <a:ext cx="546397" cy="546397"/>
          </a:xfrm>
          <a:prstGeom prst="rect">
            <a:avLst/>
          </a:prstGeom>
        </p:spPr>
      </p:pic>
      <p:pic>
        <p:nvPicPr>
          <p:cNvPr id="35" name="Graphic 34" descr="Covid-19 with solid fill">
            <a:extLst>
              <a:ext uri="{FF2B5EF4-FFF2-40B4-BE49-F238E27FC236}">
                <a16:creationId xmlns:a16="http://schemas.microsoft.com/office/drawing/2014/main" id="{F2C24271-B33B-45D1-B0B9-66270B798D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017561" y="3268961"/>
            <a:ext cx="546397" cy="546397"/>
          </a:xfrm>
          <a:prstGeom prst="rect">
            <a:avLst/>
          </a:prstGeom>
        </p:spPr>
      </p:pic>
      <p:pic>
        <p:nvPicPr>
          <p:cNvPr id="36" name="Graphic 35" descr="Covid-19 with solid fill">
            <a:extLst>
              <a:ext uri="{FF2B5EF4-FFF2-40B4-BE49-F238E27FC236}">
                <a16:creationId xmlns:a16="http://schemas.microsoft.com/office/drawing/2014/main" id="{5C34ACE9-5004-4524-953E-0C2F07567E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017561" y="1964328"/>
            <a:ext cx="546397" cy="546397"/>
          </a:xfrm>
          <a:prstGeom prst="rect">
            <a:avLst/>
          </a:prstGeom>
        </p:spPr>
      </p:pic>
      <p:pic>
        <p:nvPicPr>
          <p:cNvPr id="39" name="Graphic 38" descr="Covid-19 with solid fill">
            <a:extLst>
              <a:ext uri="{FF2B5EF4-FFF2-40B4-BE49-F238E27FC236}">
                <a16:creationId xmlns:a16="http://schemas.microsoft.com/office/drawing/2014/main" id="{FB283CBC-1B91-44E6-8C90-8603E71174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347319" y="2447171"/>
            <a:ext cx="546397" cy="546397"/>
          </a:xfrm>
          <a:prstGeom prst="rect">
            <a:avLst/>
          </a:prstGeom>
        </p:spPr>
      </p:pic>
      <p:pic>
        <p:nvPicPr>
          <p:cNvPr id="40" name="Graphic 39" descr="Covid-19 with solid fill">
            <a:extLst>
              <a:ext uri="{FF2B5EF4-FFF2-40B4-BE49-F238E27FC236}">
                <a16:creationId xmlns:a16="http://schemas.microsoft.com/office/drawing/2014/main" id="{B4197D44-A950-422F-A96E-53BEF6531F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455638" y="2937829"/>
            <a:ext cx="546397" cy="546397"/>
          </a:xfrm>
          <a:prstGeom prst="rect">
            <a:avLst/>
          </a:prstGeom>
        </p:spPr>
      </p:pic>
      <p:pic>
        <p:nvPicPr>
          <p:cNvPr id="41" name="Graphic 40" descr="Covid-19 with solid fill">
            <a:extLst>
              <a:ext uri="{FF2B5EF4-FFF2-40B4-BE49-F238E27FC236}">
                <a16:creationId xmlns:a16="http://schemas.microsoft.com/office/drawing/2014/main" id="{34F054EE-B63E-4A5A-9601-879DCE15AB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816047" y="3953400"/>
            <a:ext cx="546397" cy="546397"/>
          </a:xfrm>
          <a:prstGeom prst="rect">
            <a:avLst/>
          </a:prstGeom>
        </p:spPr>
      </p:pic>
      <p:pic>
        <p:nvPicPr>
          <p:cNvPr id="42" name="Graphic 41" descr="Covid-19 with solid fill">
            <a:extLst>
              <a:ext uri="{FF2B5EF4-FFF2-40B4-BE49-F238E27FC236}">
                <a16:creationId xmlns:a16="http://schemas.microsoft.com/office/drawing/2014/main" id="{C69BDC45-45E1-4774-BFE6-9945B22092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563958" y="3833930"/>
            <a:ext cx="546397" cy="546397"/>
          </a:xfrm>
          <a:prstGeom prst="rect">
            <a:avLst/>
          </a:prstGeom>
        </p:spPr>
      </p:pic>
      <p:pic>
        <p:nvPicPr>
          <p:cNvPr id="43" name="Graphic 42" descr="Covid-19 with solid fill">
            <a:extLst>
              <a:ext uri="{FF2B5EF4-FFF2-40B4-BE49-F238E27FC236}">
                <a16:creationId xmlns:a16="http://schemas.microsoft.com/office/drawing/2014/main" id="{410CAD09-0E6D-41E3-A91C-B5419BB8C1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834893" y="2101577"/>
            <a:ext cx="546397" cy="546397"/>
          </a:xfrm>
          <a:prstGeom prst="rect">
            <a:avLst/>
          </a:prstGeom>
        </p:spPr>
      </p:pic>
      <p:pic>
        <p:nvPicPr>
          <p:cNvPr id="44" name="Graphic 43" descr="Covid-19 with solid fill">
            <a:extLst>
              <a:ext uri="{FF2B5EF4-FFF2-40B4-BE49-F238E27FC236}">
                <a16:creationId xmlns:a16="http://schemas.microsoft.com/office/drawing/2014/main" id="{A3C371EB-854C-4523-85F9-C4549A761B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221074" y="3111449"/>
            <a:ext cx="546397" cy="546397"/>
          </a:xfrm>
          <a:prstGeom prst="rect">
            <a:avLst/>
          </a:prstGeom>
        </p:spPr>
      </p:pic>
      <p:pic>
        <p:nvPicPr>
          <p:cNvPr id="45" name="Graphic 44" descr="Covid-19 with solid fill">
            <a:extLst>
              <a:ext uri="{FF2B5EF4-FFF2-40B4-BE49-F238E27FC236}">
                <a16:creationId xmlns:a16="http://schemas.microsoft.com/office/drawing/2014/main" id="{9A75014D-7C14-48E8-A0C4-C6DC68C95A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796122" y="1200471"/>
            <a:ext cx="546397" cy="546397"/>
          </a:xfrm>
          <a:prstGeom prst="rect">
            <a:avLst/>
          </a:prstGeom>
        </p:spPr>
      </p:pic>
      <p:pic>
        <p:nvPicPr>
          <p:cNvPr id="46" name="Graphic 45" descr="Covid-19 with solid fill">
            <a:extLst>
              <a:ext uri="{FF2B5EF4-FFF2-40B4-BE49-F238E27FC236}">
                <a16:creationId xmlns:a16="http://schemas.microsoft.com/office/drawing/2014/main" id="{24656209-D391-4265-8F31-29CCEE4798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462800" y="930083"/>
            <a:ext cx="546397" cy="546397"/>
          </a:xfrm>
          <a:prstGeom prst="rect">
            <a:avLst/>
          </a:prstGeom>
        </p:spPr>
      </p:pic>
      <p:pic>
        <p:nvPicPr>
          <p:cNvPr id="47" name="Graphic 46" descr="Covid-19 with solid fill">
            <a:extLst>
              <a:ext uri="{FF2B5EF4-FFF2-40B4-BE49-F238E27FC236}">
                <a16:creationId xmlns:a16="http://schemas.microsoft.com/office/drawing/2014/main" id="{26746125-E419-417F-8DA8-5A7EABDD78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740625" y="1504968"/>
            <a:ext cx="546397" cy="546397"/>
          </a:xfrm>
          <a:prstGeom prst="rect">
            <a:avLst/>
          </a:prstGeom>
        </p:spPr>
      </p:pic>
      <p:pic>
        <p:nvPicPr>
          <p:cNvPr id="48" name="Graphic 47" descr="Covid-19 with solid fill">
            <a:extLst>
              <a:ext uri="{FF2B5EF4-FFF2-40B4-BE49-F238E27FC236}">
                <a16:creationId xmlns:a16="http://schemas.microsoft.com/office/drawing/2014/main" id="{63A308CD-0BC7-4E8D-B5D8-672190C774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241694" y="3803844"/>
            <a:ext cx="546397" cy="546397"/>
          </a:xfrm>
          <a:prstGeom prst="rect">
            <a:avLst/>
          </a:prstGeom>
        </p:spPr>
      </p:pic>
      <p:pic>
        <p:nvPicPr>
          <p:cNvPr id="49" name="Graphic 48" descr="Covid-19 with solid fill">
            <a:extLst>
              <a:ext uri="{FF2B5EF4-FFF2-40B4-BE49-F238E27FC236}">
                <a16:creationId xmlns:a16="http://schemas.microsoft.com/office/drawing/2014/main" id="{9C1B9404-127A-48CD-9775-6C9284429D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837157" y="4633577"/>
            <a:ext cx="546397" cy="546397"/>
          </a:xfrm>
          <a:prstGeom prst="rect">
            <a:avLst/>
          </a:prstGeom>
        </p:spPr>
      </p:pic>
      <p:pic>
        <p:nvPicPr>
          <p:cNvPr id="50" name="Graphic 49" descr="Covid-19 with solid fill">
            <a:extLst>
              <a:ext uri="{FF2B5EF4-FFF2-40B4-BE49-F238E27FC236}">
                <a16:creationId xmlns:a16="http://schemas.microsoft.com/office/drawing/2014/main" id="{BA7DE3F6-BDBC-4EAF-830E-EE28AA5328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221074" y="461665"/>
            <a:ext cx="546397" cy="546397"/>
          </a:xfrm>
          <a:prstGeom prst="rect">
            <a:avLst/>
          </a:prstGeom>
        </p:spPr>
      </p:pic>
      <p:pic>
        <p:nvPicPr>
          <p:cNvPr id="51" name="Graphic 50" descr="Covid-19 with solid fill">
            <a:extLst>
              <a:ext uri="{FF2B5EF4-FFF2-40B4-BE49-F238E27FC236}">
                <a16:creationId xmlns:a16="http://schemas.microsoft.com/office/drawing/2014/main" id="{A0A3E652-EC93-409E-B9F6-AD2A4B785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832141" y="2661069"/>
            <a:ext cx="546397" cy="546397"/>
          </a:xfrm>
          <a:prstGeom prst="rect">
            <a:avLst/>
          </a:prstGeom>
        </p:spPr>
      </p:pic>
      <p:pic>
        <p:nvPicPr>
          <p:cNvPr id="52" name="Graphic 51" descr="Covid-19 with solid fill">
            <a:extLst>
              <a:ext uri="{FF2B5EF4-FFF2-40B4-BE49-F238E27FC236}">
                <a16:creationId xmlns:a16="http://schemas.microsoft.com/office/drawing/2014/main" id="{8F98CF2D-4440-4D15-95A3-E6AD6F1C53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557957" y="1806816"/>
            <a:ext cx="546397" cy="546397"/>
          </a:xfrm>
          <a:prstGeom prst="rect">
            <a:avLst/>
          </a:prstGeom>
        </p:spPr>
      </p:pic>
      <p:pic>
        <p:nvPicPr>
          <p:cNvPr id="53" name="Graphic 52" descr="Covid-19 with solid fill">
            <a:extLst>
              <a:ext uri="{FF2B5EF4-FFF2-40B4-BE49-F238E27FC236}">
                <a16:creationId xmlns:a16="http://schemas.microsoft.com/office/drawing/2014/main" id="{91F3633B-B50F-4429-8CAB-83F76FD436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3140183" y="3996246"/>
            <a:ext cx="546397" cy="546397"/>
          </a:xfrm>
          <a:prstGeom prst="rect">
            <a:avLst/>
          </a:prstGeom>
        </p:spPr>
      </p:pic>
      <p:pic>
        <p:nvPicPr>
          <p:cNvPr id="54" name="Graphic 53" descr="Covid-19 with solid fill">
            <a:extLst>
              <a:ext uri="{FF2B5EF4-FFF2-40B4-BE49-F238E27FC236}">
                <a16:creationId xmlns:a16="http://schemas.microsoft.com/office/drawing/2014/main" id="{28EABFBC-08E9-4646-97BD-A4C6C84F1B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3513020" y="2145216"/>
            <a:ext cx="546397" cy="546397"/>
          </a:xfrm>
          <a:prstGeom prst="rect">
            <a:avLst/>
          </a:prstGeom>
        </p:spPr>
      </p:pic>
      <p:pic>
        <p:nvPicPr>
          <p:cNvPr id="55" name="Graphic 54" descr="Covid-19 with solid fill">
            <a:extLst>
              <a:ext uri="{FF2B5EF4-FFF2-40B4-BE49-F238E27FC236}">
                <a16:creationId xmlns:a16="http://schemas.microsoft.com/office/drawing/2014/main" id="{A63D35B9-A890-4224-B426-EA2D46B305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3105340" y="1243762"/>
            <a:ext cx="546397" cy="54639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2AFFEF2-C45F-4AC5-B2CB-5C509EAD8E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72157" b="-768"/>
          <a:stretch/>
        </p:blipFill>
        <p:spPr>
          <a:xfrm>
            <a:off x="1302463" y="2109451"/>
            <a:ext cx="582226" cy="27583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73869E-A51A-4D02-BD9C-EA1F5332432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62701"/>
          <a:stretch/>
        </p:blipFill>
        <p:spPr>
          <a:xfrm>
            <a:off x="2224936" y="2047822"/>
            <a:ext cx="793609" cy="281659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8658418-8752-4444-8A95-94291C1C53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2734"/>
          <a:stretch/>
        </p:blipFill>
        <p:spPr>
          <a:xfrm>
            <a:off x="3140208" y="2051524"/>
            <a:ext cx="582226" cy="2818987"/>
          </a:xfrm>
          <a:prstGeom prst="rect">
            <a:avLst/>
          </a:prstGeom>
        </p:spPr>
      </p:pic>
      <p:pic>
        <p:nvPicPr>
          <p:cNvPr id="60" name="Graphic 59" descr="Covid-19 with solid fill">
            <a:extLst>
              <a:ext uri="{FF2B5EF4-FFF2-40B4-BE49-F238E27FC236}">
                <a16:creationId xmlns:a16="http://schemas.microsoft.com/office/drawing/2014/main" id="{BE734451-D39D-465E-900D-91491378E8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53300" y="2956301"/>
            <a:ext cx="546397" cy="546397"/>
          </a:xfrm>
          <a:prstGeom prst="rect">
            <a:avLst/>
          </a:prstGeom>
        </p:spPr>
      </p:pic>
      <p:pic>
        <p:nvPicPr>
          <p:cNvPr id="61" name="Graphic 60" descr="Covid-19 with solid fill">
            <a:extLst>
              <a:ext uri="{FF2B5EF4-FFF2-40B4-BE49-F238E27FC236}">
                <a16:creationId xmlns:a16="http://schemas.microsoft.com/office/drawing/2014/main" id="{DB9E70BA-467E-42FE-B20F-D51180D1C1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84010" y="2600686"/>
            <a:ext cx="546397" cy="546397"/>
          </a:xfrm>
          <a:prstGeom prst="rect">
            <a:avLst/>
          </a:prstGeom>
        </p:spPr>
      </p:pic>
      <p:pic>
        <p:nvPicPr>
          <p:cNvPr id="62" name="Graphic 61" descr="Covid-19 with solid fill">
            <a:extLst>
              <a:ext uri="{FF2B5EF4-FFF2-40B4-BE49-F238E27FC236}">
                <a16:creationId xmlns:a16="http://schemas.microsoft.com/office/drawing/2014/main" id="{232B740B-D1B7-4C71-A46F-B320451392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10774" y="2804979"/>
            <a:ext cx="546397" cy="54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6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29167E-6 -0.00047 L 0.21758 0.11088 C 0.23594 0.11088 0.23164 0.09861 0.24844 0.08819 C 0.24623 0.02361 0.24623 0.0199 0.23386 -0.06135 " pathEditMode="relative" rAng="0" ptsTypes="AAAA">
                                      <p:cBhvr>
                                        <p:cTn id="13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2523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45833E-6 -4.81481E-6 L 0.11641 0.147 L 0.09597 0.29607 L 0.23047 0.40463 C 0.22057 0.45209 0.21979 0.47639 0.21198 0.51644 " pathEditMode="relative" rAng="0" ptsTypes="AAAAA">
                                      <p:cBhvr>
                                        <p:cTn id="1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23" y="25833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26 0.00278 L 0.26992 0.05 L 0.21445 0.12084 " pathEditMode="relative" ptsTypes="AAA">
                                      <p:cBhvr>
                                        <p:cTn id="138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375E-6 -0.0007 L 0.18438 0.00162 L 0.27188 -0.12986 C 0.2418 -0.15926 0.22266 -0.16898 0.2004 -0.19144 " pathEditMode="relative" rAng="0" ptsTypes="AAAA">
                                      <p:cBhvr>
                                        <p:cTn id="140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-9421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104 0.0007 L 0.11667 0.14931 L 0.18307 0.15625 L 0.29167 -0.00347 L 0.52995 -0.02291 " pathEditMode="relative" ptsTypes="AAAAA">
                                      <p:cBhvr>
                                        <p:cTn id="1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56 0.00995 L 0.08841 0.05856 L 0.22045 -0.06783 L 0.27123 -0.04005 L 0.30795 -0.08866 L 0.37201 -0.08172 L 0.53373 0.16412 " pathEditMode="relative" ptsTypes="AAAAAAA">
                                      <p:cBhvr>
                                        <p:cTn id="1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143 -0.02037 L 0.10208 -0.06759 L 0.14206 0.0088 L 0.2444 0.03518 L 0.38893 0.02546 L 0.59596 -0.08009 " pathEditMode="relative" ptsTypes="AAAAAA">
                                      <p:cBhvr>
                                        <p:cTn id="14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013 -0.00857 L 0.13047 0.08449 L 0.15469 0.15115 L 0.23842 0.12893 L 0.3336 -0.04329 L 0.40391 -0.0419 L 0.64922 0.08032 " pathEditMode="relative" ptsTypes="AAAAAAA">
                                      <p:cBhvr>
                                        <p:cTn id="14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39 -0.00463 L 0.16251 -0.10047 L 0.19844 0.07037 L 0.2836 0.08564 L 0.42657 0.08703 L 0.69063 0.10509 " pathEditMode="relative" ptsTypes="AAAAAA">
                                      <p:cBhvr>
                                        <p:cTn id="15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078 -0.00093 L 0.1625 0.17824 L 0.21172 0.19768 L 0.27969 0.18102 L 0.42031 0.15463 L 0.70234 0.09907 " pathEditMode="relative" ptsTypes="AAAA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677 2.22222E-6 L 0.2349 0.18194 L 0.34428 0.16111 L 0.45131 0.00555 L 0.51224 0.00833 L 0.68334 0.15 " pathEditMode="relative" ptsTypes="AAAAAA">
                                      <p:cBhvr>
                                        <p:cTn id="15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326 -0.0088 L 0.13034 -0.02963 L 0.21706 0.15232 L 0.26615 0.20509 L 0.27565 0.27176 L 0.32409 0.28982 L 0.43177 0.13148 L 0.4888 0.13565 L 0.6638 0.18843 " pathEditMode="relative" ptsTypes="AAAAAAAAA">
                                      <p:cBhvr>
                                        <p:cTn id="15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404 0.00717 L 0.22045 -0.06783 L 0.34623 0.08912 L 0.42201 0.08634 L 0.57357 0.06828 L 0.83607 -0.06783 " pathEditMode="relative" ptsTypes="AAAAAA">
                                      <p:cBhvr>
                                        <p:cTn id="15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885 -0.00439 L 0.25963 0.26366 L 0.30651 0.25255 L 0.31354 0.19838 L 0.3901 0.22616 L 0.53151 0.19422 L 0.76198 0.41227 " pathEditMode="relative" ptsTypes="AAAAAAA">
                                      <p:cBhvr>
                                        <p:cTn id="16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273 -0.00718 L 0.22383 0.11504 L 0.21836 0.28865 L 0.24415 0.47476 L 0.3004 0.48032 L 0.40665 0.32176 L 0.45743 0.3412 L 0.75196 0.39699 " pathEditMode="relative" ptsTypes="AAAAAAAA">
                                      <p:cBhvr>
                                        <p:cTn id="16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795 0.01227 L 0.2642 -0.11412 L 0.37201 -0.28912 L 0.38607 -0.22801 " pathEditMode="relative" ptsTypes="AAAA">
                                      <p:cBhvr>
                                        <p:cTn id="164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078 -0.00023 L 0.39063 -0.18217 L 0.49297 -0.20578 " pathEditMode="relative" ptsTypes="AAA">
                                      <p:cBhvr>
                                        <p:cTn id="166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481 -0.00463 L 0.128 0.17871 L 0.12956 0.32176 L 0.19206 0.42315 L 0.23581 0.42315 L 0.35378 0.26482 " pathEditMode="relative" ptsTypes="AAAAAA">
                                      <p:cBhvr>
                                        <p:cTn id="168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42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91667E-6 -3.33333E-6 L -0.02657 0.12639 " pathEditMode="relative" rAng="0" ptsTypes="AA">
                                      <p:cBhvr>
                                        <p:cTn id="1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6319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32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42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25E-6 -1.48148E-6 L -0.04518 -0.04051 " pathEditMode="relative" rAng="0" ptsTypes="AA">
                                      <p:cBhvr>
                                        <p:cTn id="18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6" y="-2037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32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42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79167E-6 -2.59259E-6 L -0.04479 0.05926 " pathEditMode="relative" rAng="0" ptsTypes="AA">
                                      <p:cBhvr>
                                        <p:cTn id="1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" y="2963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32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0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2A5A8FB2-611D-4803-AD88-2704B18D8EC3}"/>
              </a:ext>
            </a:extLst>
          </p:cNvPr>
          <p:cNvSpPr/>
          <p:nvPr/>
        </p:nvSpPr>
        <p:spPr>
          <a:xfrm>
            <a:off x="0" y="0"/>
            <a:ext cx="12191999" cy="80248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81C7CF6-1D67-4DCB-98BC-C2CBBECD20C7}"/>
              </a:ext>
            </a:extLst>
          </p:cNvPr>
          <p:cNvSpPr txBox="1"/>
          <p:nvPr/>
        </p:nvSpPr>
        <p:spPr>
          <a:xfrm>
            <a:off x="1" y="51506"/>
            <a:ext cx="12069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+ Avoid Touching Your face =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3EA001D-7757-4FC0-AC6D-C3FF88F289F6}"/>
              </a:ext>
            </a:extLst>
          </p:cNvPr>
          <p:cNvSpPr/>
          <p:nvPr/>
        </p:nvSpPr>
        <p:spPr>
          <a:xfrm>
            <a:off x="1306387" y="5088077"/>
            <a:ext cx="4789613" cy="546397"/>
          </a:xfrm>
          <a:prstGeom prst="rect">
            <a:avLst/>
          </a:prstGeom>
          <a:solidFill>
            <a:srgbClr val="FEF37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Personal Responsibilities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BDAA8420-5735-405A-B0F0-1EAE6E9CD5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" t="-1" r="-1910" b="-768"/>
          <a:stretch/>
        </p:blipFill>
        <p:spPr>
          <a:xfrm>
            <a:off x="1302462" y="2109451"/>
            <a:ext cx="2131020" cy="27583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5AAD50-D3AC-4A39-BBE9-8ABF0C084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936" y="2046731"/>
            <a:ext cx="2131019" cy="281898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DA7B694-2A3A-43EA-9D09-DA632EE989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0208" y="2044614"/>
            <a:ext cx="2135342" cy="2818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2D024D-FB49-4434-B176-F09A4722D1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5081" y="2082337"/>
            <a:ext cx="2124724" cy="278817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3EA805D-D571-4F40-81A1-3B148EF33618}"/>
              </a:ext>
            </a:extLst>
          </p:cNvPr>
          <p:cNvSpPr/>
          <p:nvPr/>
        </p:nvSpPr>
        <p:spPr>
          <a:xfrm>
            <a:off x="499622" y="5895743"/>
            <a:ext cx="11693698" cy="9756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F6F6E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FD1BFB1-36C8-4F52-9457-8E30D8CF674A}"/>
              </a:ext>
            </a:extLst>
          </p:cNvPr>
          <p:cNvSpPr/>
          <p:nvPr/>
        </p:nvSpPr>
        <p:spPr>
          <a:xfrm>
            <a:off x="-8291188" y="5878227"/>
            <a:ext cx="18343924" cy="6029707"/>
          </a:xfrm>
          <a:prstGeom prst="ellipse">
            <a:avLst/>
          </a:prstGeom>
          <a:solidFill>
            <a:srgbClr val="FAA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CAA416C0-8384-4686-AAC6-C49006FCB11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8" b="17727"/>
          <a:stretch/>
        </p:blipFill>
        <p:spPr>
          <a:xfrm>
            <a:off x="158286" y="6029470"/>
            <a:ext cx="1129051" cy="785202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EF3C1742-CB75-4B38-968C-CC50C021BB0C}"/>
              </a:ext>
            </a:extLst>
          </p:cNvPr>
          <p:cNvGrpSpPr>
            <a:grpSpLocks noChangeAspect="1"/>
          </p:cNvGrpSpPr>
          <p:nvPr/>
        </p:nvGrpSpPr>
        <p:grpSpPr>
          <a:xfrm>
            <a:off x="9153469" y="5895743"/>
            <a:ext cx="2921331" cy="962257"/>
            <a:chOff x="9041283" y="5844913"/>
            <a:chExt cx="3117548" cy="102688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1F54CE7-7945-423B-8AB3-7616C0B6C320}"/>
                </a:ext>
              </a:extLst>
            </p:cNvPr>
            <p:cNvGrpSpPr/>
            <p:nvPr/>
          </p:nvGrpSpPr>
          <p:grpSpPr>
            <a:xfrm>
              <a:off x="9041283" y="5844913"/>
              <a:ext cx="867909" cy="1026889"/>
              <a:chOff x="8976608" y="8407325"/>
              <a:chExt cx="995785" cy="1178188"/>
            </a:xfrm>
          </p:grpSpPr>
          <p:pic>
            <p:nvPicPr>
              <p:cNvPr id="23" name="Graphic 22" descr="Sanitizer with solid fill">
                <a:extLst>
                  <a:ext uri="{FF2B5EF4-FFF2-40B4-BE49-F238E27FC236}">
                    <a16:creationId xmlns:a16="http://schemas.microsoft.com/office/drawing/2014/main" id="{78948090-F146-49C4-AE53-FA41253C3D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017300" y="8407325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7D9A25-338B-4249-8B72-CAC3287C6E25}"/>
                  </a:ext>
                </a:extLst>
              </p:cNvPr>
              <p:cNvSpPr txBox="1"/>
              <p:nvPr/>
            </p:nvSpPr>
            <p:spPr>
              <a:xfrm>
                <a:off x="8976608" y="9246959"/>
                <a:ext cx="9957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b="1" dirty="0">
                    <a:ln>
                      <a:solidFill>
                        <a:schemeClr val="bg1"/>
                      </a:solidFill>
                    </a:ln>
                    <a:noFill/>
                    <a:latin typeface="Arial Black" panose="020B0A04020102020204" pitchFamily="34" charset="0"/>
                  </a:rPr>
                  <a:t>HANDS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ACD79BB-976C-423B-812D-DC9CA93DADD1}"/>
                </a:ext>
              </a:extLst>
            </p:cNvPr>
            <p:cNvGrpSpPr/>
            <p:nvPr/>
          </p:nvGrpSpPr>
          <p:grpSpPr>
            <a:xfrm>
              <a:off x="10231747" y="5844913"/>
              <a:ext cx="796976" cy="1023957"/>
              <a:chOff x="10380183" y="8407325"/>
              <a:chExt cx="914400" cy="1174824"/>
            </a:xfrm>
          </p:grpSpPr>
          <p:pic>
            <p:nvPicPr>
              <p:cNvPr id="26" name="Graphic 25" descr="Face with mask with solid fill">
                <a:extLst>
                  <a:ext uri="{FF2B5EF4-FFF2-40B4-BE49-F238E27FC236}">
                    <a16:creationId xmlns:a16="http://schemas.microsoft.com/office/drawing/2014/main" id="{AC3A79A1-F5F8-4166-B898-6045D55F54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0380183" y="8407325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72FFAC1-BC5A-4707-8B70-3C4FF88F6E5A}"/>
                  </a:ext>
                </a:extLst>
              </p:cNvPr>
              <p:cNvSpPr txBox="1"/>
              <p:nvPr/>
            </p:nvSpPr>
            <p:spPr>
              <a:xfrm>
                <a:off x="10454426" y="9243595"/>
                <a:ext cx="7659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b="1" dirty="0">
                    <a:ln>
                      <a:solidFill>
                        <a:schemeClr val="bg1"/>
                      </a:solidFill>
                    </a:ln>
                    <a:noFill/>
                    <a:latin typeface="Arial Black" panose="020B0A04020102020204" pitchFamily="34" charset="0"/>
                  </a:rPr>
                  <a:t>FACE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6C7233C-BCAB-44DA-ACAA-9340481AACBB}"/>
                </a:ext>
              </a:extLst>
            </p:cNvPr>
            <p:cNvGrpSpPr/>
            <p:nvPr/>
          </p:nvGrpSpPr>
          <p:grpSpPr>
            <a:xfrm>
              <a:off x="11351278" y="5844913"/>
              <a:ext cx="807553" cy="1023957"/>
              <a:chOff x="11835494" y="8407325"/>
              <a:chExt cx="926536" cy="1174824"/>
            </a:xfrm>
          </p:grpSpPr>
          <p:pic>
            <p:nvPicPr>
              <p:cNvPr id="29" name="Graphic 28" descr="Social distancing with solid fill">
                <a:extLst>
                  <a:ext uri="{FF2B5EF4-FFF2-40B4-BE49-F238E27FC236}">
                    <a16:creationId xmlns:a16="http://schemas.microsoft.com/office/drawing/2014/main" id="{CFDE4396-88F9-42A4-856C-837F10AABE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1841562" y="8407325"/>
                <a:ext cx="914400" cy="914400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EED7F2E-30B8-489F-BDAE-767148D73783}"/>
                  </a:ext>
                </a:extLst>
              </p:cNvPr>
              <p:cNvSpPr txBox="1"/>
              <p:nvPr/>
            </p:nvSpPr>
            <p:spPr>
              <a:xfrm>
                <a:off x="11835494" y="9243595"/>
                <a:ext cx="9265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b="1" dirty="0">
                    <a:ln>
                      <a:solidFill>
                        <a:schemeClr val="bg1"/>
                      </a:solidFill>
                    </a:ln>
                    <a:noFill/>
                    <a:latin typeface="Arial Black" panose="020B0A04020102020204" pitchFamily="34" charset="0"/>
                  </a:rPr>
                  <a:t>SPACE</a:t>
                </a:r>
              </a:p>
            </p:txBody>
          </p:sp>
        </p:grpSp>
      </p:grpSp>
      <p:pic>
        <p:nvPicPr>
          <p:cNvPr id="32" name="Graphic 31" descr="Covid-19 with solid fill">
            <a:extLst>
              <a:ext uri="{FF2B5EF4-FFF2-40B4-BE49-F238E27FC236}">
                <a16:creationId xmlns:a16="http://schemas.microsoft.com/office/drawing/2014/main" id="{C34C9D55-46D5-4B4F-A7C9-6A42992BFA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800922" y="2664631"/>
            <a:ext cx="546397" cy="546397"/>
          </a:xfrm>
          <a:prstGeom prst="rect">
            <a:avLst/>
          </a:prstGeom>
        </p:spPr>
      </p:pic>
      <p:pic>
        <p:nvPicPr>
          <p:cNvPr id="35" name="Graphic 34" descr="Covid-19 with solid fill">
            <a:extLst>
              <a:ext uri="{FF2B5EF4-FFF2-40B4-BE49-F238E27FC236}">
                <a16:creationId xmlns:a16="http://schemas.microsoft.com/office/drawing/2014/main" id="{F2C24271-B33B-45D1-B0B9-66270B798D4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1017561" y="3268961"/>
            <a:ext cx="546397" cy="546397"/>
          </a:xfrm>
          <a:prstGeom prst="rect">
            <a:avLst/>
          </a:prstGeom>
        </p:spPr>
      </p:pic>
      <p:pic>
        <p:nvPicPr>
          <p:cNvPr id="36" name="Graphic 35" descr="Covid-19 with solid fill">
            <a:extLst>
              <a:ext uri="{FF2B5EF4-FFF2-40B4-BE49-F238E27FC236}">
                <a16:creationId xmlns:a16="http://schemas.microsoft.com/office/drawing/2014/main" id="{5C34ACE9-5004-4524-953E-0C2F07567E4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1017561" y="1964328"/>
            <a:ext cx="546397" cy="546397"/>
          </a:xfrm>
          <a:prstGeom prst="rect">
            <a:avLst/>
          </a:prstGeom>
        </p:spPr>
      </p:pic>
      <p:pic>
        <p:nvPicPr>
          <p:cNvPr id="39" name="Graphic 38" descr="Covid-19 with solid fill">
            <a:extLst>
              <a:ext uri="{FF2B5EF4-FFF2-40B4-BE49-F238E27FC236}">
                <a16:creationId xmlns:a16="http://schemas.microsoft.com/office/drawing/2014/main" id="{FB283CBC-1B91-44E6-8C90-8603E711748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1347319" y="2447171"/>
            <a:ext cx="546397" cy="546397"/>
          </a:xfrm>
          <a:prstGeom prst="rect">
            <a:avLst/>
          </a:prstGeom>
        </p:spPr>
      </p:pic>
      <p:pic>
        <p:nvPicPr>
          <p:cNvPr id="40" name="Graphic 39" descr="Covid-19 with solid fill">
            <a:extLst>
              <a:ext uri="{FF2B5EF4-FFF2-40B4-BE49-F238E27FC236}">
                <a16:creationId xmlns:a16="http://schemas.microsoft.com/office/drawing/2014/main" id="{B4197D44-A950-422F-A96E-53BEF6531FF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1455638" y="2937829"/>
            <a:ext cx="546397" cy="546397"/>
          </a:xfrm>
          <a:prstGeom prst="rect">
            <a:avLst/>
          </a:prstGeom>
        </p:spPr>
      </p:pic>
      <p:pic>
        <p:nvPicPr>
          <p:cNvPr id="41" name="Graphic 40" descr="Covid-19 with solid fill">
            <a:extLst>
              <a:ext uri="{FF2B5EF4-FFF2-40B4-BE49-F238E27FC236}">
                <a16:creationId xmlns:a16="http://schemas.microsoft.com/office/drawing/2014/main" id="{34F054EE-B63E-4A5A-9601-879DCE15AB3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816047" y="3953400"/>
            <a:ext cx="546397" cy="546397"/>
          </a:xfrm>
          <a:prstGeom prst="rect">
            <a:avLst/>
          </a:prstGeom>
        </p:spPr>
      </p:pic>
      <p:pic>
        <p:nvPicPr>
          <p:cNvPr id="42" name="Graphic 41" descr="Covid-19 with solid fill">
            <a:extLst>
              <a:ext uri="{FF2B5EF4-FFF2-40B4-BE49-F238E27FC236}">
                <a16:creationId xmlns:a16="http://schemas.microsoft.com/office/drawing/2014/main" id="{C69BDC45-45E1-4774-BFE6-9945B22092F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1563958" y="3833930"/>
            <a:ext cx="546397" cy="546397"/>
          </a:xfrm>
          <a:prstGeom prst="rect">
            <a:avLst/>
          </a:prstGeom>
        </p:spPr>
      </p:pic>
      <p:pic>
        <p:nvPicPr>
          <p:cNvPr id="43" name="Graphic 42" descr="Covid-19 with solid fill">
            <a:extLst>
              <a:ext uri="{FF2B5EF4-FFF2-40B4-BE49-F238E27FC236}">
                <a16:creationId xmlns:a16="http://schemas.microsoft.com/office/drawing/2014/main" id="{410CAD09-0E6D-41E3-A91C-B5419BB8C12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1834893" y="2101577"/>
            <a:ext cx="546397" cy="546397"/>
          </a:xfrm>
          <a:prstGeom prst="rect">
            <a:avLst/>
          </a:prstGeom>
        </p:spPr>
      </p:pic>
      <p:pic>
        <p:nvPicPr>
          <p:cNvPr id="44" name="Graphic 43" descr="Covid-19 with solid fill">
            <a:extLst>
              <a:ext uri="{FF2B5EF4-FFF2-40B4-BE49-F238E27FC236}">
                <a16:creationId xmlns:a16="http://schemas.microsoft.com/office/drawing/2014/main" id="{A3C371EB-854C-4523-85F9-C4549A761BA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2221074" y="3111449"/>
            <a:ext cx="546397" cy="546397"/>
          </a:xfrm>
          <a:prstGeom prst="rect">
            <a:avLst/>
          </a:prstGeom>
        </p:spPr>
      </p:pic>
      <p:pic>
        <p:nvPicPr>
          <p:cNvPr id="45" name="Graphic 44" descr="Covid-19 with solid fill">
            <a:extLst>
              <a:ext uri="{FF2B5EF4-FFF2-40B4-BE49-F238E27FC236}">
                <a16:creationId xmlns:a16="http://schemas.microsoft.com/office/drawing/2014/main" id="{9A75014D-7C14-48E8-A0C4-C6DC68C95A5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796122" y="1200471"/>
            <a:ext cx="546397" cy="546397"/>
          </a:xfrm>
          <a:prstGeom prst="rect">
            <a:avLst/>
          </a:prstGeom>
        </p:spPr>
      </p:pic>
      <p:pic>
        <p:nvPicPr>
          <p:cNvPr id="46" name="Graphic 45" descr="Covid-19 with solid fill">
            <a:extLst>
              <a:ext uri="{FF2B5EF4-FFF2-40B4-BE49-F238E27FC236}">
                <a16:creationId xmlns:a16="http://schemas.microsoft.com/office/drawing/2014/main" id="{24656209-D391-4265-8F31-29CCEE47985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1462800" y="930083"/>
            <a:ext cx="546397" cy="546397"/>
          </a:xfrm>
          <a:prstGeom prst="rect">
            <a:avLst/>
          </a:prstGeom>
        </p:spPr>
      </p:pic>
      <p:pic>
        <p:nvPicPr>
          <p:cNvPr id="47" name="Graphic 46" descr="Covid-19 with solid fill">
            <a:extLst>
              <a:ext uri="{FF2B5EF4-FFF2-40B4-BE49-F238E27FC236}">
                <a16:creationId xmlns:a16="http://schemas.microsoft.com/office/drawing/2014/main" id="{26746125-E419-417F-8DA8-5A7EABDD78D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1740625" y="1504968"/>
            <a:ext cx="546397" cy="546397"/>
          </a:xfrm>
          <a:prstGeom prst="rect">
            <a:avLst/>
          </a:prstGeom>
        </p:spPr>
      </p:pic>
      <p:pic>
        <p:nvPicPr>
          <p:cNvPr id="48" name="Graphic 47" descr="Covid-19 with solid fill">
            <a:extLst>
              <a:ext uri="{FF2B5EF4-FFF2-40B4-BE49-F238E27FC236}">
                <a16:creationId xmlns:a16="http://schemas.microsoft.com/office/drawing/2014/main" id="{63A308CD-0BC7-4E8D-B5D8-672190C7743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2241694" y="3803844"/>
            <a:ext cx="546397" cy="546397"/>
          </a:xfrm>
          <a:prstGeom prst="rect">
            <a:avLst/>
          </a:prstGeom>
        </p:spPr>
      </p:pic>
      <p:pic>
        <p:nvPicPr>
          <p:cNvPr id="49" name="Graphic 48" descr="Covid-19 with solid fill">
            <a:extLst>
              <a:ext uri="{FF2B5EF4-FFF2-40B4-BE49-F238E27FC236}">
                <a16:creationId xmlns:a16="http://schemas.microsoft.com/office/drawing/2014/main" id="{9C1B9404-127A-48CD-9775-6C9284429D2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1837157" y="4633577"/>
            <a:ext cx="546397" cy="546397"/>
          </a:xfrm>
          <a:prstGeom prst="rect">
            <a:avLst/>
          </a:prstGeom>
        </p:spPr>
      </p:pic>
      <p:pic>
        <p:nvPicPr>
          <p:cNvPr id="50" name="Graphic 49" descr="Covid-19 with solid fill">
            <a:extLst>
              <a:ext uri="{FF2B5EF4-FFF2-40B4-BE49-F238E27FC236}">
                <a16:creationId xmlns:a16="http://schemas.microsoft.com/office/drawing/2014/main" id="{BA7DE3F6-BDBC-4EAF-830E-EE28AA5328D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2221074" y="461665"/>
            <a:ext cx="546397" cy="546397"/>
          </a:xfrm>
          <a:prstGeom prst="rect">
            <a:avLst/>
          </a:prstGeom>
        </p:spPr>
      </p:pic>
      <p:pic>
        <p:nvPicPr>
          <p:cNvPr id="51" name="Graphic 50" descr="Covid-19 with solid fill">
            <a:extLst>
              <a:ext uri="{FF2B5EF4-FFF2-40B4-BE49-F238E27FC236}">
                <a16:creationId xmlns:a16="http://schemas.microsoft.com/office/drawing/2014/main" id="{A0A3E652-EC93-409E-B9F6-AD2A4B7850B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2832141" y="2661069"/>
            <a:ext cx="546397" cy="546397"/>
          </a:xfrm>
          <a:prstGeom prst="rect">
            <a:avLst/>
          </a:prstGeom>
        </p:spPr>
      </p:pic>
      <p:pic>
        <p:nvPicPr>
          <p:cNvPr id="52" name="Graphic 51" descr="Covid-19 with solid fill">
            <a:extLst>
              <a:ext uri="{FF2B5EF4-FFF2-40B4-BE49-F238E27FC236}">
                <a16:creationId xmlns:a16="http://schemas.microsoft.com/office/drawing/2014/main" id="{8F98CF2D-4440-4D15-95A3-E6AD6F1C53F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2557957" y="1806816"/>
            <a:ext cx="546397" cy="546397"/>
          </a:xfrm>
          <a:prstGeom prst="rect">
            <a:avLst/>
          </a:prstGeom>
        </p:spPr>
      </p:pic>
      <p:pic>
        <p:nvPicPr>
          <p:cNvPr id="53" name="Graphic 52" descr="Covid-19 with solid fill">
            <a:extLst>
              <a:ext uri="{FF2B5EF4-FFF2-40B4-BE49-F238E27FC236}">
                <a16:creationId xmlns:a16="http://schemas.microsoft.com/office/drawing/2014/main" id="{91F3633B-B50F-4429-8CAB-83F76FD4366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3140183" y="3996246"/>
            <a:ext cx="546397" cy="546397"/>
          </a:xfrm>
          <a:prstGeom prst="rect">
            <a:avLst/>
          </a:prstGeom>
        </p:spPr>
      </p:pic>
      <p:pic>
        <p:nvPicPr>
          <p:cNvPr id="54" name="Graphic 53" descr="Covid-19 with solid fill">
            <a:extLst>
              <a:ext uri="{FF2B5EF4-FFF2-40B4-BE49-F238E27FC236}">
                <a16:creationId xmlns:a16="http://schemas.microsoft.com/office/drawing/2014/main" id="{28EABFBC-08E9-4646-97BD-A4C6C84F1B4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3513020" y="2145216"/>
            <a:ext cx="546397" cy="546397"/>
          </a:xfrm>
          <a:prstGeom prst="rect">
            <a:avLst/>
          </a:prstGeom>
        </p:spPr>
      </p:pic>
      <p:pic>
        <p:nvPicPr>
          <p:cNvPr id="55" name="Graphic 54" descr="Covid-19 with solid fill">
            <a:extLst>
              <a:ext uri="{FF2B5EF4-FFF2-40B4-BE49-F238E27FC236}">
                <a16:creationId xmlns:a16="http://schemas.microsoft.com/office/drawing/2014/main" id="{A63D35B9-A890-4224-B426-EA2D46B305F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3105340" y="1243762"/>
            <a:ext cx="546397" cy="54639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2AFFEF2-C45F-4AC5-B2CB-5C509EAD8E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72157" b="-768"/>
          <a:stretch/>
        </p:blipFill>
        <p:spPr>
          <a:xfrm>
            <a:off x="1302463" y="2109451"/>
            <a:ext cx="582226" cy="27583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73869E-A51A-4D02-BD9C-EA1F53324320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r="62701"/>
          <a:stretch/>
        </p:blipFill>
        <p:spPr>
          <a:xfrm>
            <a:off x="2224936" y="2047822"/>
            <a:ext cx="793609" cy="281659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8658418-8752-4444-8A95-94291C1C53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2734"/>
          <a:stretch/>
        </p:blipFill>
        <p:spPr>
          <a:xfrm>
            <a:off x="3140208" y="2051524"/>
            <a:ext cx="582226" cy="28189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C3F070-7310-4FA5-B395-261463C19214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60523"/>
          <a:stretch/>
        </p:blipFill>
        <p:spPr>
          <a:xfrm>
            <a:off x="4075081" y="2084398"/>
            <a:ext cx="839948" cy="2786113"/>
          </a:xfrm>
          <a:prstGeom prst="rect">
            <a:avLst/>
          </a:prstGeom>
        </p:spPr>
      </p:pic>
      <p:pic>
        <p:nvPicPr>
          <p:cNvPr id="60" name="Graphic 59" descr="Covid-19 with solid fill">
            <a:extLst>
              <a:ext uri="{FF2B5EF4-FFF2-40B4-BE49-F238E27FC236}">
                <a16:creationId xmlns:a16="http://schemas.microsoft.com/office/drawing/2014/main" id="{BE734451-D39D-465E-900D-91491378E8F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753300" y="2956301"/>
            <a:ext cx="546397" cy="546397"/>
          </a:xfrm>
          <a:prstGeom prst="rect">
            <a:avLst/>
          </a:prstGeom>
        </p:spPr>
      </p:pic>
      <p:pic>
        <p:nvPicPr>
          <p:cNvPr id="61" name="Graphic 60" descr="Covid-19 with solid fill">
            <a:extLst>
              <a:ext uri="{FF2B5EF4-FFF2-40B4-BE49-F238E27FC236}">
                <a16:creationId xmlns:a16="http://schemas.microsoft.com/office/drawing/2014/main" id="{DB9E70BA-467E-42FE-B20F-D51180D1C1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784010" y="2600686"/>
            <a:ext cx="546397" cy="546397"/>
          </a:xfrm>
          <a:prstGeom prst="rect">
            <a:avLst/>
          </a:prstGeom>
        </p:spPr>
      </p:pic>
      <p:pic>
        <p:nvPicPr>
          <p:cNvPr id="62" name="Graphic 61" descr="Covid-19 with solid fill">
            <a:extLst>
              <a:ext uri="{FF2B5EF4-FFF2-40B4-BE49-F238E27FC236}">
                <a16:creationId xmlns:a16="http://schemas.microsoft.com/office/drawing/2014/main" id="{232B740B-D1B7-4C71-A46F-B3204513928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810774" y="2804979"/>
            <a:ext cx="546397" cy="546397"/>
          </a:xfrm>
          <a:prstGeom prst="rect">
            <a:avLst/>
          </a:prstGeom>
        </p:spPr>
      </p:pic>
      <p:pic>
        <p:nvPicPr>
          <p:cNvPr id="63" name="Graphic 62" descr="Covid-19 with solid fill">
            <a:extLst>
              <a:ext uri="{FF2B5EF4-FFF2-40B4-BE49-F238E27FC236}">
                <a16:creationId xmlns:a16="http://schemas.microsoft.com/office/drawing/2014/main" id="{B30883CD-ED42-4B67-9B89-887234FED7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798201" y="3060551"/>
            <a:ext cx="546397" cy="54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4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508 0.01922 L 0.1207 0.11505 L 0.1832 -0.15162 L 0.26524 -0.1669 L 0.34883 -0.17245 L 0.4082 -0.17662 L 0.51524 -0.09884 L 0.64258 0.01366 " pathEditMode="relative" ptsTypes="AAAAAAAA">
                                      <p:cBhvr>
                                        <p:cTn id="1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16667E-6 2.22222E-6 L 0.23555 -0.0625 L 0.29909 0.025 L 0.37331 0.00555 L 0.45769 2.22222E-6 L 0.51303 -0.01111 L 0.61771 0.10139 C 0.65625 0.05463 0.72318 -0.0088 0.76159 -0.05556 " pathEditMode="relative" rAng="0" ptsTypes="AAAAAAAA">
                                      <p:cBhvr>
                                        <p:cTn id="12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73" y="1944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13 -0.01759 L 0.10768 0.05046 L 0.17487 0.02268 L 0.24518 0.04907 L 0.38503 0.02824 L 0.48893 0.13657 L 0.54049 0.1088 L 0.63112 0.1588 " pathEditMode="relative" ptsTypes="AAAAAAAA">
                                      <p:cBhvr>
                                        <p:cTn id="1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143 -0.00857 L 0.15951 -0.00301 L 0.19232 0.0706 L 0.23139 0.10532 L 0.34232 -0.03496 L 0.39779 -0.02662 L 0.5017 0.02754 L 0.54545 0.07615 L 0.69857 0.02477 " pathEditMode="relative" ptsTypes="AAAAAAAAA">
                                      <p:cBhvr>
                                        <p:cTn id="13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312 -0.00463 L 0.14063 -0.02824 L 0.20079 0.07037 L 0.28672 0.07731 L 0.43047 0.06064 L 0.5336 0.16203 L 0.61954 0.15092 L 0.71251 0.26481 " pathEditMode="relative" ptsTypes="AAAAAAAA">
                                      <p:cBhvr>
                                        <p:cTn id="13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065 -0.00463 L 0.22096 -0.08102 L 0.27409 0.1162 L 0.34284 0.14954 L 0.48268 0.10232 L 0.59284 0.23426 L 0.8319 0.10926 " pathEditMode="relative" ptsTypes="AAAAAAA">
                                      <p:cBhvr>
                                        <p:cTn id="13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196 0.00393 L 0.17852 0.30949 L 0.25274 0.38449 L 0.31901 0.32754 L 0.45183 0.31365 L 0.4948 0.31782 L 0.43464 0.16782 " pathEditMode="relative" ptsTypes="AAAAAAA">
                                      <p:cBhvr>
                                        <p:cTn id="13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13 -0.00995 L 0.26901 0.30811 L 0.31667 0.33172 L 0.3651 0.37894 L 0.52995 0.20255 L 0.63385 0.30394 L 0.80104 0.06505 " pathEditMode="relative" ptsTypes="AAAAAAA">
                                      <p:cBhvr>
                                        <p:cTn id="14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013 -0.00811 L 0.30248 0.30856 L 0.39779 0.24606 L 0.51185 0.07662 L 0.56498 0.08912 L 0.67514 0.14467 L 0.69154 0.22662 L 0.73217 0.27384 L 0.82435 0.33217 " pathEditMode="relative" ptsTypes="AAAAAAAAA">
                                      <p:cBhvr>
                                        <p:cTn id="14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78 0.00047 L 0.07812 -0.0412 L 0.18359 -0.01898 L 0.28437 -0.19537 L 0.34609 -0.18703 L 0.44687 -0.09953 L 0.62187 -0.20231 " pathEditMode="relative" ptsTypes="AAAAAAA">
                                      <p:cBhvr>
                                        <p:cTn id="14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29167E-6 -0.00047 L 0.21758 0.11088 C 0.23594 0.11088 0.23164 0.09861 0.24844 0.08819 C 0.24623 0.02361 0.24623 0.0199 0.23386 -0.06135 " pathEditMode="relative" rAng="0" ptsTypes="AAAA">
                                      <p:cBhvr>
                                        <p:cTn id="1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2523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45833E-6 -4.81481E-6 L 0.11641 0.147 L 0.09597 0.29607 L 0.23047 0.40463 C 0.22057 0.45209 0.21979 0.47639 0.21198 0.51644 " pathEditMode="relative" rAng="0" ptsTypes="AAAAA">
                                      <p:cBhvr>
                                        <p:cTn id="14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23" y="25833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26 0.00278 L 0.26992 0.05 L 0.21445 0.12084 " pathEditMode="relative" ptsTypes="AAA">
                                      <p:cBhvr>
                                        <p:cTn id="150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375E-6 -0.0007 L 0.18438 0.00162 L 0.27188 -0.12986 C 0.2418 -0.15926 0.22266 -0.16898 0.2004 -0.19144 " pathEditMode="relative" rAng="0" ptsTypes="AAAA">
                                      <p:cBhvr>
                                        <p:cTn id="152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-9421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326 0.00717 L 0.19545 0.07245 L 0.30638 -0.09005 L 0.36107 -0.08866 L 0.39701 -0.12894 L 0.3767 -0.23727 " pathEditMode="relative" ptsTypes="AAAAAA">
                                      <p:cBhvr>
                                        <p:cTn id="15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795 0.01227 L 0.2642 -0.11412 L 0.37201 -0.28912 L 0.38607 -0.22801 " pathEditMode="relative" ptsTypes="AAAA">
                                      <p:cBhvr>
                                        <p:cTn id="156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078 -0.00023 L 0.39063 -0.18217 L 0.49297 -0.20578 " pathEditMode="relative" ptsTypes="AAA">
                                      <p:cBhvr>
                                        <p:cTn id="158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481 -0.00463 L 0.128 0.17871 L 0.12956 0.32176 L 0.19206 0.42315 L 0.23581 0.42315 L 0.35378 0.26482 " pathEditMode="relative" ptsTypes="AAAAAA">
                                      <p:cBhvr>
                                        <p:cTn id="160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547 0.00602 L 0.16002 0.34491 L 0.25768 0.33657 L 0.36172 0.16713 L 0.42252 0.17546 L 0.45377 0.24074 " pathEditMode="relative" ptsTypes="AAAAAA">
                                      <p:cBhvr>
                                        <p:cTn id="162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2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91667E-6 -3.33333E-6 L -0.02657 0.12639 " pathEditMode="relative" rAng="0" ptsTypes="AA">
                                      <p:cBhvr>
                                        <p:cTn id="1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6319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32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42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25E-6 -1.48148E-6 L -0.04518 -0.04051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6" y="-2037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32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42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79167E-6 -2.59259E-6 L -0.04479 0.05926 " pathEditMode="relative" rAng="0" ptsTypes="AA">
                                      <p:cBhvr>
                                        <p:cTn id="19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" y="2963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32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42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375E-6 -1.11111E-6 L -0.03593 0.14815 " pathEditMode="relative" rAng="0" ptsTypes="AA">
                                      <p:cBhvr>
                                        <p:cTn id="20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7407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32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4000"/>
                            </p:stCondLst>
                            <p:childTnLst>
                              <p:par>
                                <p:cTn id="2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1332A577-76FE-47E6-8023-1AC88B7B858D}"/>
              </a:ext>
            </a:extLst>
          </p:cNvPr>
          <p:cNvSpPr/>
          <p:nvPr/>
        </p:nvSpPr>
        <p:spPr>
          <a:xfrm>
            <a:off x="0" y="0"/>
            <a:ext cx="12191999" cy="802481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F4F754C-BC3A-46EB-BC20-4E0C3E32A3CC}"/>
              </a:ext>
            </a:extLst>
          </p:cNvPr>
          <p:cNvSpPr txBox="1"/>
          <p:nvPr/>
        </p:nvSpPr>
        <p:spPr>
          <a:xfrm>
            <a:off x="1" y="51506"/>
            <a:ext cx="12069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+ If Crowded Limit Your Time=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3EA001D-7757-4FC0-AC6D-C3FF88F289F6}"/>
              </a:ext>
            </a:extLst>
          </p:cNvPr>
          <p:cNvSpPr/>
          <p:nvPr/>
        </p:nvSpPr>
        <p:spPr>
          <a:xfrm>
            <a:off x="1306387" y="5088077"/>
            <a:ext cx="4789613" cy="546397"/>
          </a:xfrm>
          <a:prstGeom prst="rect">
            <a:avLst/>
          </a:prstGeom>
          <a:solidFill>
            <a:srgbClr val="FEF37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Personal Responsibilities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BDAA8420-5735-405A-B0F0-1EAE6E9CD5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" t="-1" r="-1910" b="-768"/>
          <a:stretch/>
        </p:blipFill>
        <p:spPr>
          <a:xfrm>
            <a:off x="1302462" y="2109451"/>
            <a:ext cx="2131020" cy="27583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5AAD50-D3AC-4A39-BBE9-8ABF0C084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936" y="2046731"/>
            <a:ext cx="2131019" cy="281898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9DA7B694-2A3A-43EA-9D09-DA632EE989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0208" y="2044614"/>
            <a:ext cx="2135342" cy="2818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2D024D-FB49-4434-B176-F09A4722D1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5081" y="2082337"/>
            <a:ext cx="2124724" cy="27881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E6FC27-A436-4FEC-9C92-EA48346AF0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7953" y="2044614"/>
            <a:ext cx="2135342" cy="281629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3EA805D-D571-4F40-81A1-3B148EF33618}"/>
              </a:ext>
            </a:extLst>
          </p:cNvPr>
          <p:cNvSpPr/>
          <p:nvPr/>
        </p:nvSpPr>
        <p:spPr>
          <a:xfrm>
            <a:off x="499622" y="5895743"/>
            <a:ext cx="11693698" cy="9756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F6F6E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FD1BFB1-36C8-4F52-9457-8E30D8CF674A}"/>
              </a:ext>
            </a:extLst>
          </p:cNvPr>
          <p:cNvSpPr/>
          <p:nvPr/>
        </p:nvSpPr>
        <p:spPr>
          <a:xfrm>
            <a:off x="-8291188" y="5878227"/>
            <a:ext cx="18343924" cy="6029707"/>
          </a:xfrm>
          <a:prstGeom prst="ellipse">
            <a:avLst/>
          </a:prstGeom>
          <a:solidFill>
            <a:srgbClr val="FAA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CAA416C0-8384-4686-AAC6-C49006FCB11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8" b="17727"/>
          <a:stretch/>
        </p:blipFill>
        <p:spPr>
          <a:xfrm>
            <a:off x="158286" y="6029470"/>
            <a:ext cx="1129051" cy="785202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EF3C1742-CB75-4B38-968C-CC50C021BB0C}"/>
              </a:ext>
            </a:extLst>
          </p:cNvPr>
          <p:cNvGrpSpPr>
            <a:grpSpLocks noChangeAspect="1"/>
          </p:cNvGrpSpPr>
          <p:nvPr/>
        </p:nvGrpSpPr>
        <p:grpSpPr>
          <a:xfrm>
            <a:off x="9153469" y="5895743"/>
            <a:ext cx="2921331" cy="962257"/>
            <a:chOff x="9041283" y="5844913"/>
            <a:chExt cx="3117548" cy="102688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1F54CE7-7945-423B-8AB3-7616C0B6C320}"/>
                </a:ext>
              </a:extLst>
            </p:cNvPr>
            <p:cNvGrpSpPr/>
            <p:nvPr/>
          </p:nvGrpSpPr>
          <p:grpSpPr>
            <a:xfrm>
              <a:off x="9041283" y="5844913"/>
              <a:ext cx="867909" cy="1026889"/>
              <a:chOff x="8976608" y="8407325"/>
              <a:chExt cx="995785" cy="1178188"/>
            </a:xfrm>
          </p:grpSpPr>
          <p:pic>
            <p:nvPicPr>
              <p:cNvPr id="23" name="Graphic 22" descr="Sanitizer with solid fill">
                <a:extLst>
                  <a:ext uri="{FF2B5EF4-FFF2-40B4-BE49-F238E27FC236}">
                    <a16:creationId xmlns:a16="http://schemas.microsoft.com/office/drawing/2014/main" id="{78948090-F146-49C4-AE53-FA41253C3D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9017300" y="8407325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47D9A25-338B-4249-8B72-CAC3287C6E25}"/>
                  </a:ext>
                </a:extLst>
              </p:cNvPr>
              <p:cNvSpPr txBox="1"/>
              <p:nvPr/>
            </p:nvSpPr>
            <p:spPr>
              <a:xfrm>
                <a:off x="8976608" y="9246959"/>
                <a:ext cx="99578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b="1" dirty="0">
                    <a:ln>
                      <a:solidFill>
                        <a:schemeClr val="bg1"/>
                      </a:solidFill>
                    </a:ln>
                    <a:noFill/>
                    <a:latin typeface="Arial Black" panose="020B0A04020102020204" pitchFamily="34" charset="0"/>
                  </a:rPr>
                  <a:t>HANDS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ACD79BB-976C-423B-812D-DC9CA93DADD1}"/>
                </a:ext>
              </a:extLst>
            </p:cNvPr>
            <p:cNvGrpSpPr/>
            <p:nvPr/>
          </p:nvGrpSpPr>
          <p:grpSpPr>
            <a:xfrm>
              <a:off x="10231747" y="5844913"/>
              <a:ext cx="796976" cy="1023957"/>
              <a:chOff x="10380183" y="8407325"/>
              <a:chExt cx="914400" cy="1174824"/>
            </a:xfrm>
          </p:grpSpPr>
          <p:pic>
            <p:nvPicPr>
              <p:cNvPr id="26" name="Graphic 25" descr="Face with mask with solid fill">
                <a:extLst>
                  <a:ext uri="{FF2B5EF4-FFF2-40B4-BE49-F238E27FC236}">
                    <a16:creationId xmlns:a16="http://schemas.microsoft.com/office/drawing/2014/main" id="{AC3A79A1-F5F8-4166-B898-6045D55F54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0380183" y="8407325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72FFAC1-BC5A-4707-8B70-3C4FF88F6E5A}"/>
                  </a:ext>
                </a:extLst>
              </p:cNvPr>
              <p:cNvSpPr txBox="1"/>
              <p:nvPr/>
            </p:nvSpPr>
            <p:spPr>
              <a:xfrm>
                <a:off x="10454426" y="9243595"/>
                <a:ext cx="7659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b="1" dirty="0">
                    <a:ln>
                      <a:solidFill>
                        <a:schemeClr val="bg1"/>
                      </a:solidFill>
                    </a:ln>
                    <a:noFill/>
                    <a:latin typeface="Arial Black" panose="020B0A04020102020204" pitchFamily="34" charset="0"/>
                  </a:rPr>
                  <a:t>FACE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6C7233C-BCAB-44DA-ACAA-9340481AACBB}"/>
                </a:ext>
              </a:extLst>
            </p:cNvPr>
            <p:cNvGrpSpPr/>
            <p:nvPr/>
          </p:nvGrpSpPr>
          <p:grpSpPr>
            <a:xfrm>
              <a:off x="11351278" y="5844913"/>
              <a:ext cx="807553" cy="1023957"/>
              <a:chOff x="11835494" y="8407325"/>
              <a:chExt cx="926536" cy="1174824"/>
            </a:xfrm>
          </p:grpSpPr>
          <p:pic>
            <p:nvPicPr>
              <p:cNvPr id="29" name="Graphic 28" descr="Social distancing with solid fill">
                <a:extLst>
                  <a:ext uri="{FF2B5EF4-FFF2-40B4-BE49-F238E27FC236}">
                    <a16:creationId xmlns:a16="http://schemas.microsoft.com/office/drawing/2014/main" id="{CFDE4396-88F9-42A4-856C-837F10AABE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1841562" y="8407325"/>
                <a:ext cx="914400" cy="914400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EED7F2E-30B8-489F-BDAE-767148D73783}"/>
                  </a:ext>
                </a:extLst>
              </p:cNvPr>
              <p:cNvSpPr txBox="1"/>
              <p:nvPr/>
            </p:nvSpPr>
            <p:spPr>
              <a:xfrm>
                <a:off x="11835494" y="9243595"/>
                <a:ext cx="9265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b="1" dirty="0">
                    <a:ln>
                      <a:solidFill>
                        <a:schemeClr val="bg1"/>
                      </a:solidFill>
                    </a:ln>
                    <a:noFill/>
                    <a:latin typeface="Arial Black" panose="020B0A04020102020204" pitchFamily="34" charset="0"/>
                  </a:rPr>
                  <a:t>SPACE</a:t>
                </a:r>
              </a:p>
            </p:txBody>
          </p:sp>
        </p:grpSp>
      </p:grpSp>
      <p:pic>
        <p:nvPicPr>
          <p:cNvPr id="32" name="Graphic 31" descr="Covid-19 with solid fill">
            <a:extLst>
              <a:ext uri="{FF2B5EF4-FFF2-40B4-BE49-F238E27FC236}">
                <a16:creationId xmlns:a16="http://schemas.microsoft.com/office/drawing/2014/main" id="{C34C9D55-46D5-4B4F-A7C9-6A42992BFA2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800922" y="2664631"/>
            <a:ext cx="546397" cy="546397"/>
          </a:xfrm>
          <a:prstGeom prst="rect">
            <a:avLst/>
          </a:prstGeom>
        </p:spPr>
      </p:pic>
      <p:pic>
        <p:nvPicPr>
          <p:cNvPr id="35" name="Graphic 34" descr="Covid-19 with solid fill">
            <a:extLst>
              <a:ext uri="{FF2B5EF4-FFF2-40B4-BE49-F238E27FC236}">
                <a16:creationId xmlns:a16="http://schemas.microsoft.com/office/drawing/2014/main" id="{F2C24271-B33B-45D1-B0B9-66270B798D4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1017561" y="3268961"/>
            <a:ext cx="546397" cy="546397"/>
          </a:xfrm>
          <a:prstGeom prst="rect">
            <a:avLst/>
          </a:prstGeom>
        </p:spPr>
      </p:pic>
      <p:pic>
        <p:nvPicPr>
          <p:cNvPr id="36" name="Graphic 35" descr="Covid-19 with solid fill">
            <a:extLst>
              <a:ext uri="{FF2B5EF4-FFF2-40B4-BE49-F238E27FC236}">
                <a16:creationId xmlns:a16="http://schemas.microsoft.com/office/drawing/2014/main" id="{5C34ACE9-5004-4524-953E-0C2F07567E4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1017561" y="1964328"/>
            <a:ext cx="546397" cy="546397"/>
          </a:xfrm>
          <a:prstGeom prst="rect">
            <a:avLst/>
          </a:prstGeom>
        </p:spPr>
      </p:pic>
      <p:pic>
        <p:nvPicPr>
          <p:cNvPr id="39" name="Graphic 38" descr="Covid-19 with solid fill">
            <a:extLst>
              <a:ext uri="{FF2B5EF4-FFF2-40B4-BE49-F238E27FC236}">
                <a16:creationId xmlns:a16="http://schemas.microsoft.com/office/drawing/2014/main" id="{FB283CBC-1B91-44E6-8C90-8603E711748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1347319" y="2447171"/>
            <a:ext cx="546397" cy="546397"/>
          </a:xfrm>
          <a:prstGeom prst="rect">
            <a:avLst/>
          </a:prstGeom>
        </p:spPr>
      </p:pic>
      <p:pic>
        <p:nvPicPr>
          <p:cNvPr id="40" name="Graphic 39" descr="Covid-19 with solid fill">
            <a:extLst>
              <a:ext uri="{FF2B5EF4-FFF2-40B4-BE49-F238E27FC236}">
                <a16:creationId xmlns:a16="http://schemas.microsoft.com/office/drawing/2014/main" id="{B4197D44-A950-422F-A96E-53BEF6531FF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1455638" y="2937829"/>
            <a:ext cx="546397" cy="546397"/>
          </a:xfrm>
          <a:prstGeom prst="rect">
            <a:avLst/>
          </a:prstGeom>
        </p:spPr>
      </p:pic>
      <p:pic>
        <p:nvPicPr>
          <p:cNvPr id="41" name="Graphic 40" descr="Covid-19 with solid fill">
            <a:extLst>
              <a:ext uri="{FF2B5EF4-FFF2-40B4-BE49-F238E27FC236}">
                <a16:creationId xmlns:a16="http://schemas.microsoft.com/office/drawing/2014/main" id="{34F054EE-B63E-4A5A-9601-879DCE15AB3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816047" y="3953400"/>
            <a:ext cx="546397" cy="546397"/>
          </a:xfrm>
          <a:prstGeom prst="rect">
            <a:avLst/>
          </a:prstGeom>
        </p:spPr>
      </p:pic>
      <p:pic>
        <p:nvPicPr>
          <p:cNvPr id="42" name="Graphic 41" descr="Covid-19 with solid fill">
            <a:extLst>
              <a:ext uri="{FF2B5EF4-FFF2-40B4-BE49-F238E27FC236}">
                <a16:creationId xmlns:a16="http://schemas.microsoft.com/office/drawing/2014/main" id="{C69BDC45-45E1-4774-BFE6-9945B22092F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1563958" y="3833930"/>
            <a:ext cx="546397" cy="546397"/>
          </a:xfrm>
          <a:prstGeom prst="rect">
            <a:avLst/>
          </a:prstGeom>
        </p:spPr>
      </p:pic>
      <p:pic>
        <p:nvPicPr>
          <p:cNvPr id="43" name="Graphic 42" descr="Covid-19 with solid fill">
            <a:extLst>
              <a:ext uri="{FF2B5EF4-FFF2-40B4-BE49-F238E27FC236}">
                <a16:creationId xmlns:a16="http://schemas.microsoft.com/office/drawing/2014/main" id="{410CAD09-0E6D-41E3-A91C-B5419BB8C1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1834893" y="2101577"/>
            <a:ext cx="546397" cy="546397"/>
          </a:xfrm>
          <a:prstGeom prst="rect">
            <a:avLst/>
          </a:prstGeom>
        </p:spPr>
      </p:pic>
      <p:pic>
        <p:nvPicPr>
          <p:cNvPr id="44" name="Graphic 43" descr="Covid-19 with solid fill">
            <a:extLst>
              <a:ext uri="{FF2B5EF4-FFF2-40B4-BE49-F238E27FC236}">
                <a16:creationId xmlns:a16="http://schemas.microsoft.com/office/drawing/2014/main" id="{A3C371EB-854C-4523-85F9-C4549A761BA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2221074" y="3111449"/>
            <a:ext cx="546397" cy="546397"/>
          </a:xfrm>
          <a:prstGeom prst="rect">
            <a:avLst/>
          </a:prstGeom>
        </p:spPr>
      </p:pic>
      <p:pic>
        <p:nvPicPr>
          <p:cNvPr id="45" name="Graphic 44" descr="Covid-19 with solid fill">
            <a:extLst>
              <a:ext uri="{FF2B5EF4-FFF2-40B4-BE49-F238E27FC236}">
                <a16:creationId xmlns:a16="http://schemas.microsoft.com/office/drawing/2014/main" id="{9A75014D-7C14-48E8-A0C4-C6DC68C95A5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796122" y="1200471"/>
            <a:ext cx="546397" cy="546397"/>
          </a:xfrm>
          <a:prstGeom prst="rect">
            <a:avLst/>
          </a:prstGeom>
        </p:spPr>
      </p:pic>
      <p:pic>
        <p:nvPicPr>
          <p:cNvPr id="46" name="Graphic 45" descr="Covid-19 with solid fill">
            <a:extLst>
              <a:ext uri="{FF2B5EF4-FFF2-40B4-BE49-F238E27FC236}">
                <a16:creationId xmlns:a16="http://schemas.microsoft.com/office/drawing/2014/main" id="{24656209-D391-4265-8F31-29CCEE47985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1462800" y="930083"/>
            <a:ext cx="546397" cy="546397"/>
          </a:xfrm>
          <a:prstGeom prst="rect">
            <a:avLst/>
          </a:prstGeom>
        </p:spPr>
      </p:pic>
      <p:pic>
        <p:nvPicPr>
          <p:cNvPr id="47" name="Graphic 46" descr="Covid-19 with solid fill">
            <a:extLst>
              <a:ext uri="{FF2B5EF4-FFF2-40B4-BE49-F238E27FC236}">
                <a16:creationId xmlns:a16="http://schemas.microsoft.com/office/drawing/2014/main" id="{26746125-E419-417F-8DA8-5A7EABDD78D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1740625" y="1504968"/>
            <a:ext cx="546397" cy="546397"/>
          </a:xfrm>
          <a:prstGeom prst="rect">
            <a:avLst/>
          </a:prstGeom>
        </p:spPr>
      </p:pic>
      <p:pic>
        <p:nvPicPr>
          <p:cNvPr id="48" name="Graphic 47" descr="Covid-19 with solid fill">
            <a:extLst>
              <a:ext uri="{FF2B5EF4-FFF2-40B4-BE49-F238E27FC236}">
                <a16:creationId xmlns:a16="http://schemas.microsoft.com/office/drawing/2014/main" id="{63A308CD-0BC7-4E8D-B5D8-672190C7743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2241694" y="3803844"/>
            <a:ext cx="546397" cy="546397"/>
          </a:xfrm>
          <a:prstGeom prst="rect">
            <a:avLst/>
          </a:prstGeom>
        </p:spPr>
      </p:pic>
      <p:pic>
        <p:nvPicPr>
          <p:cNvPr id="49" name="Graphic 48" descr="Covid-19 with solid fill">
            <a:extLst>
              <a:ext uri="{FF2B5EF4-FFF2-40B4-BE49-F238E27FC236}">
                <a16:creationId xmlns:a16="http://schemas.microsoft.com/office/drawing/2014/main" id="{9C1B9404-127A-48CD-9775-6C9284429D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1837157" y="4633577"/>
            <a:ext cx="546397" cy="546397"/>
          </a:xfrm>
          <a:prstGeom prst="rect">
            <a:avLst/>
          </a:prstGeom>
        </p:spPr>
      </p:pic>
      <p:pic>
        <p:nvPicPr>
          <p:cNvPr id="50" name="Graphic 49" descr="Covid-19 with solid fill">
            <a:extLst>
              <a:ext uri="{FF2B5EF4-FFF2-40B4-BE49-F238E27FC236}">
                <a16:creationId xmlns:a16="http://schemas.microsoft.com/office/drawing/2014/main" id="{BA7DE3F6-BDBC-4EAF-830E-EE28AA5328D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2221074" y="461665"/>
            <a:ext cx="546397" cy="546397"/>
          </a:xfrm>
          <a:prstGeom prst="rect">
            <a:avLst/>
          </a:prstGeom>
        </p:spPr>
      </p:pic>
      <p:pic>
        <p:nvPicPr>
          <p:cNvPr id="51" name="Graphic 50" descr="Covid-19 with solid fill">
            <a:extLst>
              <a:ext uri="{FF2B5EF4-FFF2-40B4-BE49-F238E27FC236}">
                <a16:creationId xmlns:a16="http://schemas.microsoft.com/office/drawing/2014/main" id="{A0A3E652-EC93-409E-B9F6-AD2A4B7850B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2832141" y="2661069"/>
            <a:ext cx="546397" cy="546397"/>
          </a:xfrm>
          <a:prstGeom prst="rect">
            <a:avLst/>
          </a:prstGeom>
        </p:spPr>
      </p:pic>
      <p:pic>
        <p:nvPicPr>
          <p:cNvPr id="52" name="Graphic 51" descr="Covid-19 with solid fill">
            <a:extLst>
              <a:ext uri="{FF2B5EF4-FFF2-40B4-BE49-F238E27FC236}">
                <a16:creationId xmlns:a16="http://schemas.microsoft.com/office/drawing/2014/main" id="{8F98CF2D-4440-4D15-95A3-E6AD6F1C53F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2557957" y="1806816"/>
            <a:ext cx="546397" cy="546397"/>
          </a:xfrm>
          <a:prstGeom prst="rect">
            <a:avLst/>
          </a:prstGeom>
        </p:spPr>
      </p:pic>
      <p:pic>
        <p:nvPicPr>
          <p:cNvPr id="53" name="Graphic 52" descr="Covid-19 with solid fill">
            <a:extLst>
              <a:ext uri="{FF2B5EF4-FFF2-40B4-BE49-F238E27FC236}">
                <a16:creationId xmlns:a16="http://schemas.microsoft.com/office/drawing/2014/main" id="{91F3633B-B50F-4429-8CAB-83F76FD4366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3140183" y="3996246"/>
            <a:ext cx="546397" cy="546397"/>
          </a:xfrm>
          <a:prstGeom prst="rect">
            <a:avLst/>
          </a:prstGeom>
        </p:spPr>
      </p:pic>
      <p:pic>
        <p:nvPicPr>
          <p:cNvPr id="54" name="Graphic 53" descr="Covid-19 with solid fill">
            <a:extLst>
              <a:ext uri="{FF2B5EF4-FFF2-40B4-BE49-F238E27FC236}">
                <a16:creationId xmlns:a16="http://schemas.microsoft.com/office/drawing/2014/main" id="{28EABFBC-08E9-4646-97BD-A4C6C84F1B4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3513020" y="2145216"/>
            <a:ext cx="546397" cy="546397"/>
          </a:xfrm>
          <a:prstGeom prst="rect">
            <a:avLst/>
          </a:prstGeom>
        </p:spPr>
      </p:pic>
      <p:pic>
        <p:nvPicPr>
          <p:cNvPr id="55" name="Graphic 54" descr="Covid-19 with solid fill">
            <a:extLst>
              <a:ext uri="{FF2B5EF4-FFF2-40B4-BE49-F238E27FC236}">
                <a16:creationId xmlns:a16="http://schemas.microsoft.com/office/drawing/2014/main" id="{A63D35B9-A890-4224-B426-EA2D46B305F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3105340" y="1243762"/>
            <a:ext cx="546397" cy="54639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A2AFFEF2-C45F-4AC5-B2CB-5C509EAD8E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72157" b="-768"/>
          <a:stretch/>
        </p:blipFill>
        <p:spPr>
          <a:xfrm>
            <a:off x="1302463" y="2109451"/>
            <a:ext cx="582226" cy="27583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73869E-A51A-4D02-BD9C-EA1F53324320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r="62701"/>
          <a:stretch/>
        </p:blipFill>
        <p:spPr>
          <a:xfrm>
            <a:off x="2224936" y="2047822"/>
            <a:ext cx="793609" cy="281659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8658418-8752-4444-8A95-94291C1C53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2734"/>
          <a:stretch/>
        </p:blipFill>
        <p:spPr>
          <a:xfrm>
            <a:off x="3140208" y="2051524"/>
            <a:ext cx="582226" cy="28189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C3F070-7310-4FA5-B395-261463C19214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r="60523"/>
          <a:stretch/>
        </p:blipFill>
        <p:spPr>
          <a:xfrm>
            <a:off x="4075081" y="2084398"/>
            <a:ext cx="839948" cy="2786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9BA142-5682-41A5-BD22-9B863842AA5A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r="75900"/>
          <a:stretch/>
        </p:blipFill>
        <p:spPr>
          <a:xfrm>
            <a:off x="4977953" y="2041925"/>
            <a:ext cx="514241" cy="2816596"/>
          </a:xfrm>
          <a:prstGeom prst="rect">
            <a:avLst/>
          </a:prstGeom>
        </p:spPr>
      </p:pic>
      <p:pic>
        <p:nvPicPr>
          <p:cNvPr id="60" name="Graphic 59" descr="Covid-19 with solid fill">
            <a:extLst>
              <a:ext uri="{FF2B5EF4-FFF2-40B4-BE49-F238E27FC236}">
                <a16:creationId xmlns:a16="http://schemas.microsoft.com/office/drawing/2014/main" id="{BE734451-D39D-465E-900D-91491378E8F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753300" y="2956301"/>
            <a:ext cx="546397" cy="546397"/>
          </a:xfrm>
          <a:prstGeom prst="rect">
            <a:avLst/>
          </a:prstGeom>
        </p:spPr>
      </p:pic>
      <p:pic>
        <p:nvPicPr>
          <p:cNvPr id="61" name="Graphic 60" descr="Covid-19 with solid fill">
            <a:extLst>
              <a:ext uri="{FF2B5EF4-FFF2-40B4-BE49-F238E27FC236}">
                <a16:creationId xmlns:a16="http://schemas.microsoft.com/office/drawing/2014/main" id="{DB9E70BA-467E-42FE-B20F-D51180D1C1B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784010" y="2600686"/>
            <a:ext cx="546397" cy="546397"/>
          </a:xfrm>
          <a:prstGeom prst="rect">
            <a:avLst/>
          </a:prstGeom>
        </p:spPr>
      </p:pic>
      <p:pic>
        <p:nvPicPr>
          <p:cNvPr id="62" name="Graphic 61" descr="Covid-19 with solid fill">
            <a:extLst>
              <a:ext uri="{FF2B5EF4-FFF2-40B4-BE49-F238E27FC236}">
                <a16:creationId xmlns:a16="http://schemas.microsoft.com/office/drawing/2014/main" id="{232B740B-D1B7-4C71-A46F-B3204513928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810774" y="2804979"/>
            <a:ext cx="546397" cy="546397"/>
          </a:xfrm>
          <a:prstGeom prst="rect">
            <a:avLst/>
          </a:prstGeom>
        </p:spPr>
      </p:pic>
      <p:pic>
        <p:nvPicPr>
          <p:cNvPr id="63" name="Graphic 62" descr="Covid-19 with solid fill">
            <a:extLst>
              <a:ext uri="{FF2B5EF4-FFF2-40B4-BE49-F238E27FC236}">
                <a16:creationId xmlns:a16="http://schemas.microsoft.com/office/drawing/2014/main" id="{B30883CD-ED42-4B67-9B89-887234FED73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798201" y="3060551"/>
            <a:ext cx="546397" cy="546397"/>
          </a:xfrm>
          <a:prstGeom prst="rect">
            <a:avLst/>
          </a:prstGeom>
        </p:spPr>
      </p:pic>
      <p:pic>
        <p:nvPicPr>
          <p:cNvPr id="68" name="Graphic 67" descr="Covid-19 with solid fill">
            <a:extLst>
              <a:ext uri="{FF2B5EF4-FFF2-40B4-BE49-F238E27FC236}">
                <a16:creationId xmlns:a16="http://schemas.microsoft.com/office/drawing/2014/main" id="{CF355960-1557-4CC4-B597-5473994E5BE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668917" y="3196481"/>
            <a:ext cx="546397" cy="546397"/>
          </a:xfrm>
          <a:prstGeom prst="rect">
            <a:avLst/>
          </a:prstGeom>
        </p:spPr>
      </p:pic>
      <p:pic>
        <p:nvPicPr>
          <p:cNvPr id="70" name="Graphic 69" descr="Covid-19 with solid fill">
            <a:extLst>
              <a:ext uri="{FF2B5EF4-FFF2-40B4-BE49-F238E27FC236}">
                <a16:creationId xmlns:a16="http://schemas.microsoft.com/office/drawing/2014/main" id="{FBBB9829-2AF9-4146-9723-3C74266C452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635488" y="3379977"/>
            <a:ext cx="546397" cy="54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5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052 0.0169 L 0.14544 -0.08055 L 0.20013 -0.04305 L 0.24154 -0.00115 L 0.35104 -0.17037 L 0.40326 -0.17037 L 0.50951 -0.08055 L 0.55586 -0.14051 L 0.71602 -0.23773 " pathEditMode="relative" ptsTypes="AAAAAAAAA">
                                      <p:cBhvr>
                                        <p:cTn id="1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092 -0.01598 L 0.11797 -0.04005 L 0.16355 -0.02199 L 0.25456 -0.02801 L 0.34467 -0.04283 L 0.39701 -0.0294 L 0.49974 0.04537 L 0.54362 -0.0294 L 0.78047 0.13541 " pathEditMode="relative" ptsTypes="AAAAAAAAA">
                                      <p:cBhvr>
                                        <p:cTn id="1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052 -0.01921 L 0.12344 -0.0044 L 0.16315 0.06458 L 0.2431 0.02569 L 0.32917 0.02106 L 0.38984 0.0287 L 0.4875 0.10972 L 0.54232 0.07361 L 0.76823 0.00625 " pathEditMode="relative" ptsTypes="AAAAAAAAA">
                                      <p:cBhvr>
                                        <p:cTn id="13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091 -0.00625 L 0.17527 0.13148 L 0.22422 0.23773 L 0.26719 0.25439 L 0.37501 0.07592 L 0.42383 0.08958 L 0.5267 0.16597 L 0.5823 0.11041 L 0.81329 0.15231 " pathEditMode="relative" ptsTypes="AAAAAAAAA">
                                      <p:cBhvr>
                                        <p:cTn id="13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494 0.00671 L 0.225 -0.1625 L 0.28568 0.00509 L 0.36914 0.00972 L 0.5056 -0.00394 L 0.61094 0.0831 L 0.6599 0.02315 L 0.86888 0.28981 " pathEditMode="relative" ptsTypes="AAAAAAAA">
                                      <p:cBhvr>
                                        <p:cTn id="13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456 -0.00069 L 0.20417 0.06065 L 0.23958 0.18195 L 0.27161 0.11898 L 0.34831 0.12801 L 0.48737 0.11898 L 0.59349 0.19861 L 0.64076 0.13403 L 0.87253 -0.01713 " pathEditMode="relative" ptsTypes="AAAAAAAAA">
                                      <p:cBhvr>
                                        <p:cTn id="13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365 -0.00787 L 0.29688 0.32615 L 0.33985 0.22268 L 0.40717 0.24953 L 0.51081 0.07129 L 0.56485 0.09236 L 0.6625 0.16435 L 0.71563 0.1118 L 0.89857 0.18819 " pathEditMode="relative" ptsTypes="AAAAAAAAA">
                                      <p:cBhvr>
                                        <p:cTn id="13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729 0.01112 L 0.27851 0.39468 L 0.32409 0.21621 L 0.39062 0.22084 L 0.52708 0.20579 L 0.63411 0.30024 L 0.68216 0.24028 L 0.95768 0.22686 " pathEditMode="relative" ptsTypes="AAAAAAAA">
                                      <p:cBhvr>
                                        <p:cTn id="14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469 0.00208 L 0.20105 0.24606 L 0.2237 0.35694 L 0.3181 0.34513 L 0.40743 0.30763 L 0.46146 0.32106 L 0.55834 0.40046 L 0.61485 0.32569 L 0.87526 0.59814 " pathEditMode="relative" ptsTypes="AAAAAAAAA">
                                      <p:cBhvr>
                                        <p:cTn id="14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29167E-6 -0.00047 L 0.21758 0.11088 C 0.23594 0.11088 0.23164 0.09861 0.24844 0.08819 C 0.24623 0.02361 0.24623 0.0199 0.23386 -0.06135 " pathEditMode="relative" rAng="0" ptsTypes="AAAA">
                                      <p:cBhvr>
                                        <p:cTn id="1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2523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45833E-6 -4.81481E-6 L 0.11641 0.147 L 0.09597 0.29607 L 0.23047 0.40463 C 0.22057 0.45209 0.21979 0.47639 0.21198 0.51644 " pathEditMode="relative" rAng="0" ptsTypes="AAAAA">
                                      <p:cBhvr>
                                        <p:cTn id="14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23" y="25833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26 0.00278 L 0.26992 0.05 L 0.21445 0.12084 " pathEditMode="relative" ptsTypes="AAA">
                                      <p:cBhvr>
                                        <p:cTn id="148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375E-6 -0.0007 L 0.18438 0.00162 L 0.27188 -0.12986 C 0.2418 -0.15926 0.22266 -0.16898 0.2004 -0.19144 " pathEditMode="relative" rAng="0" ptsTypes="AAAA">
                                      <p:cBhvr>
                                        <p:cTn id="150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-9421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326 0.00717 L 0.19545 0.07245 L 0.30638 -0.09005 L 0.36107 -0.08866 L 0.39701 -0.12894 L 0.3767 -0.23727 " pathEditMode="relative" ptsTypes="AAAAAA">
                                      <p:cBhvr>
                                        <p:cTn id="1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795 0.01227 L 0.2642 -0.11412 L 0.37201 -0.28912 L 0.38607 -0.22801 " pathEditMode="relative" ptsTypes="AAAA">
                                      <p:cBhvr>
                                        <p:cTn id="154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078 -0.00023 L 0.39063 -0.18217 L 0.49297 -0.20578 " pathEditMode="relative" ptsTypes="AAA">
                                      <p:cBhvr>
                                        <p:cTn id="156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481 -0.00463 L 0.128 0.17871 L 0.12956 0.32176 L 0.19206 0.42315 L 0.23581 0.42315 L 0.35378 0.26482 " pathEditMode="relative" ptsTypes="AAAAAA">
                                      <p:cBhvr>
                                        <p:cTn id="158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547 0.00602 L 0.16002 0.34491 L 0.25768 0.33657 L 0.36172 0.16713 L 0.42252 0.17546 L 0.45377 0.24074 " pathEditMode="relative" ptsTypes="AAAAAA">
                                      <p:cBhvr>
                                        <p:cTn id="160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495 -0.00347 L 0.14141 -0.12639 L 0.19948 -0.18634 L 0.3487 -0.18495 L 0.45325 -0.10856 " pathEditMode="relative" ptsTypes="AAAAA">
                                      <p:cBhvr>
                                        <p:cTn id="16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365 0.00139 L 0.09453 0.09422 L 0.13255 0.01945 L 0.20326 0.01181 L 0.34492 -0.00741 L 0.45026 0.10463 L 0.45195 0.10625 " pathEditMode="relative" ptsTypes="AAAAAAA">
                                      <p:cBhvr>
                                        <p:cTn id="164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42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91667E-6 -3.33333E-6 L -0.02657 0.12639 " pathEditMode="relative" rAng="0" ptsTypes="AA">
                                      <p:cBhvr>
                                        <p:cTn id="1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6319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32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42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25E-6 -1.48148E-6 L -0.04518 -0.04051 " pathEditMode="relative" rAng="0" ptsTypes="AA">
                                      <p:cBhvr>
                                        <p:cTn id="18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6" y="-2037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32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42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79167E-6 -2.59259E-6 L -0.04479 0.05926 " pathEditMode="relative" rAng="0" ptsTypes="AA">
                                      <p:cBhvr>
                                        <p:cTn id="1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" y="2963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32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42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375E-6 -1.11111E-6 L -0.03593 0.14815 " pathEditMode="relative" rAng="0" ptsTypes="AA">
                                      <p:cBhvr>
                                        <p:cTn id="20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7407"/>
                                    </p:animMotion>
                                  </p:childTnLst>
                                </p:cTn>
                              </p:par>
                              <p:par>
                                <p:cTn id="207" presetID="32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42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1.45833E-6 1.48148E-6 L -0.03802 0.07963 " pathEditMode="relative" rAng="0" ptsTypes="AA">
                                      <p:cBhvr>
                                        <p:cTn id="2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3981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32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42" presetClass="pat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16667E-6 1.11111E-6 L -0.03528 -0.14653 " pathEditMode="relative" rAng="0" ptsTypes="AA">
                                      <p:cBhvr>
                                        <p:cTn id="2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-7338"/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32" presetClass="emph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4000"/>
                            </p:stCondLst>
                            <p:childTnLst>
                              <p:par>
                                <p:cTn id="2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779</Words>
  <Application>Microsoft Office PowerPoint</Application>
  <PresentationFormat>Widescreen</PresentationFormat>
  <Paragraphs>109</Paragraphs>
  <Slides>17</Slides>
  <Notes>12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Aharoni</vt:lpstr>
      <vt:lpstr>Arial</vt:lpstr>
      <vt:lpstr>Arial Black</vt:lpstr>
      <vt:lpstr>Calibri</vt:lpstr>
      <vt:lpstr>Calibri Light</vt:lpstr>
      <vt:lpstr>Frutiger W01</vt:lpstr>
      <vt:lpstr>nta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Cairns</dc:creator>
  <cp:lastModifiedBy>Louise Harlanderson</cp:lastModifiedBy>
  <cp:revision>48</cp:revision>
  <dcterms:created xsi:type="dcterms:W3CDTF">2021-03-05T10:17:15Z</dcterms:created>
  <dcterms:modified xsi:type="dcterms:W3CDTF">2021-10-23T15:49:04Z</dcterms:modified>
</cp:coreProperties>
</file>