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4"/>
    <p:sldMasterId id="2147483660" r:id="rId5"/>
  </p:sldMasterIdLst>
  <p:notesMasterIdLst>
    <p:notesMasterId r:id="rId17"/>
  </p:notesMasterIdLst>
  <p:sldIdLst>
    <p:sldId id="1744" r:id="rId6"/>
    <p:sldId id="1711" r:id="rId7"/>
    <p:sldId id="1753" r:id="rId8"/>
    <p:sldId id="1751" r:id="rId9"/>
    <p:sldId id="1718" r:id="rId10"/>
    <p:sldId id="1739" r:id="rId11"/>
    <p:sldId id="1743" r:id="rId12"/>
    <p:sldId id="1752" r:id="rId13"/>
    <p:sldId id="1750" r:id="rId14"/>
    <p:sldId id="1746" r:id="rId15"/>
    <p:sldId id="1749" r:id="rId16"/>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E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0A0002-1942-41D8-862D-1E776B3F5825}" v="73" dt="2023-03-13T15:40:35.2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084" autoAdjust="0"/>
    <p:restoredTop sz="94660"/>
  </p:normalViewPr>
  <p:slideViewPr>
    <p:cSldViewPr snapToGrid="0">
      <p:cViewPr varScale="1">
        <p:scale>
          <a:sx n="60" d="100"/>
          <a:sy n="60" d="100"/>
        </p:scale>
        <p:origin x="2088" y="4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r>
              <a:rPr lang="en-US" sz="1200" b="1"/>
              <a:t>UC Claimant</a:t>
            </a:r>
            <a:r>
              <a:rPr lang="en-US" sz="1200" b="1" baseline="0"/>
              <a:t> rate</a:t>
            </a:r>
            <a:endParaRPr lang="en-US" sz="1200" b="1"/>
          </a:p>
        </c:rich>
      </c:tx>
      <c:layout>
        <c:manualLayout>
          <c:xMode val="edge"/>
          <c:yMode val="edge"/>
          <c:x val="0.34763626633609918"/>
          <c:y val="1.8545790945127094E-2"/>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697123613192111"/>
          <c:y val="0.20701739142498118"/>
          <c:w val="0.83993170547647034"/>
          <c:h val="0.54704935735913773"/>
        </c:manualLayout>
      </c:layout>
      <c:lineChart>
        <c:grouping val="standard"/>
        <c:varyColors val="0"/>
        <c:ser>
          <c:idx val="0"/>
          <c:order val="0"/>
          <c:tx>
            <c:strRef>
              <c:f>'UC Claimants'!$AM$26</c:f>
              <c:strCache>
                <c:ptCount val="1"/>
                <c:pt idx="0">
                  <c:v>Kent</c:v>
                </c:pt>
              </c:strCache>
            </c:strRef>
          </c:tx>
          <c:spPr>
            <a:ln w="28575" cap="rnd">
              <a:solidFill>
                <a:schemeClr val="accent1"/>
              </a:solidFill>
              <a:round/>
            </a:ln>
            <a:effectLst/>
          </c:spPr>
          <c:marker>
            <c:symbol val="none"/>
          </c:marker>
          <c:cat>
            <c:numRef>
              <c:f>'UC Claimants'!$AN$25:$BW$25</c:f>
              <c:numCache>
                <c:formatCode>mmm\-yy</c:formatCode>
                <c:ptCount val="36"/>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numCache>
            </c:numRef>
          </c:cat>
          <c:val>
            <c:numRef>
              <c:f>'UC Claimants'!$AN$26:$BW$26</c:f>
              <c:numCache>
                <c:formatCode>0.0%</c:formatCode>
                <c:ptCount val="36"/>
                <c:pt idx="0">
                  <c:v>6.4630639187807426E-2</c:v>
                </c:pt>
                <c:pt idx="1">
                  <c:v>6.8044611199976415E-2</c:v>
                </c:pt>
                <c:pt idx="2">
                  <c:v>7.0289703220317024E-2</c:v>
                </c:pt>
                <c:pt idx="3">
                  <c:v>0.10346694017756446</c:v>
                </c:pt>
                <c:pt idx="4">
                  <c:v>0.12817558894176345</c:v>
                </c:pt>
                <c:pt idx="5">
                  <c:v>0.13093035476034273</c:v>
                </c:pt>
                <c:pt idx="6">
                  <c:v>0.1309596147108501</c:v>
                </c:pt>
                <c:pt idx="7">
                  <c:v>0.13119388390079118</c:v>
                </c:pt>
                <c:pt idx="8">
                  <c:v>0.13219161964723661</c:v>
                </c:pt>
                <c:pt idx="9">
                  <c:v>0.13230457086381534</c:v>
                </c:pt>
                <c:pt idx="10">
                  <c:v>0.13391412570006223</c:v>
                </c:pt>
                <c:pt idx="11">
                  <c:v>0.13579246259798256</c:v>
                </c:pt>
                <c:pt idx="12">
                  <c:v>0.1366939806414165</c:v>
                </c:pt>
                <c:pt idx="13">
                  <c:v>0.1380242949700104</c:v>
                </c:pt>
                <c:pt idx="14">
                  <c:v>0.13818849257188875</c:v>
                </c:pt>
                <c:pt idx="15">
                  <c:v>0.13755784827932419</c:v>
                </c:pt>
                <c:pt idx="16">
                  <c:v>0.13678915249983006</c:v>
                </c:pt>
                <c:pt idx="17">
                  <c:v>0.13537412475880209</c:v>
                </c:pt>
                <c:pt idx="18">
                  <c:v>0.13346859590133503</c:v>
                </c:pt>
                <c:pt idx="19">
                  <c:v>0.13247504353328138</c:v>
                </c:pt>
                <c:pt idx="20">
                  <c:v>0.13120852572516251</c:v>
                </c:pt>
                <c:pt idx="21">
                  <c:v>0.13058938572317538</c:v>
                </c:pt>
                <c:pt idx="22">
                  <c:v>0.12975898511240214</c:v>
                </c:pt>
                <c:pt idx="23">
                  <c:v>0.12862842710201691</c:v>
                </c:pt>
                <c:pt idx="24">
                  <c:v>0.12797895760668923</c:v>
                </c:pt>
                <c:pt idx="25">
                  <c:v>0.12832617801320903</c:v>
                </c:pt>
                <c:pt idx="26">
                  <c:v>0.12782835598458425</c:v>
                </c:pt>
                <c:pt idx="27">
                  <c:v>0.12817243885731019</c:v>
                </c:pt>
                <c:pt idx="28">
                  <c:v>0.12804379997176218</c:v>
                </c:pt>
                <c:pt idx="29">
                  <c:v>0.12845167936496316</c:v>
                </c:pt>
                <c:pt idx="30">
                  <c:v>0.12968682183514352</c:v>
                </c:pt>
                <c:pt idx="31">
                  <c:v>0.13053081842569011</c:v>
                </c:pt>
                <c:pt idx="32">
                  <c:v>0.13112694984652232</c:v>
                </c:pt>
                <c:pt idx="33">
                  <c:v>0.13264447035814947</c:v>
                </c:pt>
                <c:pt idx="34">
                  <c:v>0.13451130296549235</c:v>
                </c:pt>
              </c:numCache>
            </c:numRef>
          </c:val>
          <c:smooth val="0"/>
          <c:extLst>
            <c:ext xmlns:c16="http://schemas.microsoft.com/office/drawing/2014/chart" uri="{C3380CC4-5D6E-409C-BE32-E72D297353CC}">
              <c16:uniqueId val="{00000000-D07F-4D01-9EEC-48D2C70A277B}"/>
            </c:ext>
          </c:extLst>
        </c:ser>
        <c:ser>
          <c:idx val="1"/>
          <c:order val="1"/>
          <c:tx>
            <c:strRef>
              <c:f>'UC Claimants'!$AM$27</c:f>
              <c:strCache>
                <c:ptCount val="1"/>
                <c:pt idx="0">
                  <c:v>England</c:v>
                </c:pt>
              </c:strCache>
            </c:strRef>
          </c:tx>
          <c:spPr>
            <a:ln w="28575" cap="rnd">
              <a:solidFill>
                <a:schemeClr val="accent2"/>
              </a:solidFill>
              <a:prstDash val="sysDash"/>
              <a:round/>
            </a:ln>
            <a:effectLst/>
          </c:spPr>
          <c:marker>
            <c:symbol val="none"/>
          </c:marker>
          <c:cat>
            <c:numRef>
              <c:f>'UC Claimants'!$AN$25:$BW$25</c:f>
              <c:numCache>
                <c:formatCode>mmm\-yy</c:formatCode>
                <c:ptCount val="36"/>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numCache>
            </c:numRef>
          </c:cat>
          <c:val>
            <c:numRef>
              <c:f>'UC Claimants'!$AN$27:$BW$27</c:f>
              <c:numCache>
                <c:formatCode>0.0%</c:formatCode>
                <c:ptCount val="36"/>
                <c:pt idx="0">
                  <c:v>6.8055756739467677E-2</c:v>
                </c:pt>
                <c:pt idx="1">
                  <c:v>7.1546309106497966E-2</c:v>
                </c:pt>
                <c:pt idx="2">
                  <c:v>7.3952479790919498E-2</c:v>
                </c:pt>
                <c:pt idx="3">
                  <c:v>0.10312567663297134</c:v>
                </c:pt>
                <c:pt idx="4">
                  <c:v>0.13017344885729645</c:v>
                </c:pt>
                <c:pt idx="5">
                  <c:v>0.13437973250777252</c:v>
                </c:pt>
                <c:pt idx="6">
                  <c:v>0.1355556111207625</c:v>
                </c:pt>
                <c:pt idx="7">
                  <c:v>0.13705450938285846</c:v>
                </c:pt>
                <c:pt idx="8">
                  <c:v>0.13890701617043075</c:v>
                </c:pt>
                <c:pt idx="9">
                  <c:v>0.13991255405060568</c:v>
                </c:pt>
                <c:pt idx="10">
                  <c:v>0.14295482481505939</c:v>
                </c:pt>
                <c:pt idx="11">
                  <c:v>0.14526708796383164</c:v>
                </c:pt>
                <c:pt idx="12">
                  <c:v>0.14576725997157453</c:v>
                </c:pt>
                <c:pt idx="13">
                  <c:v>0.14693414823840428</c:v>
                </c:pt>
                <c:pt idx="14">
                  <c:v>0.14754075189961344</c:v>
                </c:pt>
                <c:pt idx="15">
                  <c:v>0.1471906627141451</c:v>
                </c:pt>
                <c:pt idx="16">
                  <c:v>0.14675029110476312</c:v>
                </c:pt>
                <c:pt idx="17">
                  <c:v>0.1455018336187168</c:v>
                </c:pt>
                <c:pt idx="18">
                  <c:v>0.14431916508539977</c:v>
                </c:pt>
                <c:pt idx="19">
                  <c:v>0.14342116574788713</c:v>
                </c:pt>
                <c:pt idx="20">
                  <c:v>0.14180371681471687</c:v>
                </c:pt>
                <c:pt idx="21">
                  <c:v>0.14078818855000325</c:v>
                </c:pt>
                <c:pt idx="22">
                  <c:v>0.13975196997185579</c:v>
                </c:pt>
                <c:pt idx="23">
                  <c:v>0.1385081103332392</c:v>
                </c:pt>
                <c:pt idx="24">
                  <c:v>0.13736846856969678</c:v>
                </c:pt>
                <c:pt idx="25">
                  <c:v>0.13727375858899896</c:v>
                </c:pt>
                <c:pt idx="26">
                  <c:v>0.13656949324256917</c:v>
                </c:pt>
                <c:pt idx="27">
                  <c:v>0.13689500381153039</c:v>
                </c:pt>
                <c:pt idx="28">
                  <c:v>0.13668639777073652</c:v>
                </c:pt>
                <c:pt idx="29">
                  <c:v>0.13710037433005887</c:v>
                </c:pt>
                <c:pt idx="30">
                  <c:v>0.13854086290073256</c:v>
                </c:pt>
                <c:pt idx="31">
                  <c:v>0.13951506730212701</c:v>
                </c:pt>
                <c:pt idx="32">
                  <c:v>0.14008292984147444</c:v>
                </c:pt>
                <c:pt idx="33">
                  <c:v>0.14122024429952773</c:v>
                </c:pt>
                <c:pt idx="34">
                  <c:v>0.14311802001704099</c:v>
                </c:pt>
              </c:numCache>
            </c:numRef>
          </c:val>
          <c:smooth val="0"/>
          <c:extLst>
            <c:ext xmlns:c16="http://schemas.microsoft.com/office/drawing/2014/chart" uri="{C3380CC4-5D6E-409C-BE32-E72D297353CC}">
              <c16:uniqueId val="{00000001-D07F-4D01-9EEC-48D2C70A277B}"/>
            </c:ext>
          </c:extLst>
        </c:ser>
        <c:dLbls>
          <c:showLegendKey val="0"/>
          <c:showVal val="0"/>
          <c:showCatName val="0"/>
          <c:showSerName val="0"/>
          <c:showPercent val="0"/>
          <c:showBubbleSize val="0"/>
        </c:dLbls>
        <c:smooth val="0"/>
        <c:axId val="553590712"/>
        <c:axId val="553581856"/>
      </c:lineChart>
      <c:dateAx>
        <c:axId val="553590712"/>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3581856"/>
        <c:crosses val="autoZero"/>
        <c:auto val="1"/>
        <c:lblOffset val="100"/>
        <c:baseTimeUnit val="months"/>
      </c:dateAx>
      <c:valAx>
        <c:axId val="553581856"/>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35907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76200" cap="flat" cmpd="sng" algn="ctr">
      <a:solidFill>
        <a:schemeClr val="accent1"/>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r>
              <a:rPr lang="en-US" sz="1200" b="1"/>
              <a:t>Supply &amp; Demand for Debt Advice, 2019</a:t>
            </a:r>
          </a:p>
        </c:rich>
      </c:tx>
      <c:layout>
        <c:manualLayout>
          <c:xMode val="edge"/>
          <c:yMode val="edge"/>
          <c:x val="3.248454879838724E-2"/>
          <c:y val="3.4820087077635085E-2"/>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Debt!$D$202</c:f>
              <c:strCache>
                <c:ptCount val="1"/>
                <c:pt idx="0">
                  <c:v>Number Receiving Advice</c:v>
                </c:pt>
              </c:strCache>
            </c:strRef>
          </c:tx>
          <c:spPr>
            <a:solidFill>
              <a:schemeClr val="accent1">
                <a:lumMod val="40000"/>
                <a:lumOff val="60000"/>
              </a:schemeClr>
            </a:solidFill>
            <a:ln>
              <a:noFill/>
            </a:ln>
            <a:effectLst/>
          </c:spPr>
          <c:invertIfNegative val="0"/>
          <c:cat>
            <c:strRef>
              <c:f>Debt!$B$203:$B$214</c:f>
              <c:strCache>
                <c:ptCount val="12"/>
                <c:pt idx="0">
                  <c:v>Ashford</c:v>
                </c:pt>
                <c:pt idx="1">
                  <c:v>Canterbury</c:v>
                </c:pt>
                <c:pt idx="2">
                  <c:v>Dartford</c:v>
                </c:pt>
                <c:pt idx="3">
                  <c:v>Dover</c:v>
                </c:pt>
                <c:pt idx="4">
                  <c:v>Folkestone and Hythe</c:v>
                </c:pt>
                <c:pt idx="5">
                  <c:v>Gravesham</c:v>
                </c:pt>
                <c:pt idx="6">
                  <c:v>Maidstone</c:v>
                </c:pt>
                <c:pt idx="7">
                  <c:v>Sevenoaks</c:v>
                </c:pt>
                <c:pt idx="8">
                  <c:v>Swale</c:v>
                </c:pt>
                <c:pt idx="9">
                  <c:v>Thanet</c:v>
                </c:pt>
                <c:pt idx="10">
                  <c:v>Tonbridge and Malling</c:v>
                </c:pt>
                <c:pt idx="11">
                  <c:v>Tunbridge Wells</c:v>
                </c:pt>
              </c:strCache>
            </c:strRef>
          </c:cat>
          <c:val>
            <c:numRef>
              <c:f>Debt!$D$203:$D$214</c:f>
              <c:numCache>
                <c:formatCode>#,##0</c:formatCode>
                <c:ptCount val="12"/>
                <c:pt idx="0">
                  <c:v>600</c:v>
                </c:pt>
                <c:pt idx="1">
                  <c:v>510</c:v>
                </c:pt>
                <c:pt idx="2">
                  <c:v>290</c:v>
                </c:pt>
                <c:pt idx="3">
                  <c:v>690</c:v>
                </c:pt>
                <c:pt idx="4">
                  <c:v>390</c:v>
                </c:pt>
                <c:pt idx="5">
                  <c:v>380</c:v>
                </c:pt>
                <c:pt idx="6">
                  <c:v>920</c:v>
                </c:pt>
                <c:pt idx="7">
                  <c:v>380</c:v>
                </c:pt>
                <c:pt idx="8">
                  <c:v>720</c:v>
                </c:pt>
                <c:pt idx="9">
                  <c:v>540</c:v>
                </c:pt>
                <c:pt idx="10">
                  <c:v>500</c:v>
                </c:pt>
                <c:pt idx="11">
                  <c:v>910</c:v>
                </c:pt>
              </c:numCache>
            </c:numRef>
          </c:val>
          <c:extLst>
            <c:ext xmlns:c16="http://schemas.microsoft.com/office/drawing/2014/chart" uri="{C3380CC4-5D6E-409C-BE32-E72D297353CC}">
              <c16:uniqueId val="{00000000-6685-4378-A58B-4B9BA3554D82}"/>
            </c:ext>
          </c:extLst>
        </c:ser>
        <c:ser>
          <c:idx val="1"/>
          <c:order val="1"/>
          <c:tx>
            <c:strRef>
              <c:f>Debt!$E$202</c:f>
              <c:strCache>
                <c:ptCount val="1"/>
                <c:pt idx="0">
                  <c:v>Unmet Demand</c:v>
                </c:pt>
              </c:strCache>
            </c:strRef>
          </c:tx>
          <c:spPr>
            <a:solidFill>
              <a:schemeClr val="accent1"/>
            </a:solidFill>
            <a:ln>
              <a:noFill/>
            </a:ln>
            <a:effectLst/>
          </c:spPr>
          <c:invertIfNegative val="0"/>
          <c:cat>
            <c:strRef>
              <c:f>Debt!$B$203:$B$214</c:f>
              <c:strCache>
                <c:ptCount val="12"/>
                <c:pt idx="0">
                  <c:v>Ashford</c:v>
                </c:pt>
                <c:pt idx="1">
                  <c:v>Canterbury</c:v>
                </c:pt>
                <c:pt idx="2">
                  <c:v>Dartford</c:v>
                </c:pt>
                <c:pt idx="3">
                  <c:v>Dover</c:v>
                </c:pt>
                <c:pt idx="4">
                  <c:v>Folkestone and Hythe</c:v>
                </c:pt>
                <c:pt idx="5">
                  <c:v>Gravesham</c:v>
                </c:pt>
                <c:pt idx="6">
                  <c:v>Maidstone</c:v>
                </c:pt>
                <c:pt idx="7">
                  <c:v>Sevenoaks</c:v>
                </c:pt>
                <c:pt idx="8">
                  <c:v>Swale</c:v>
                </c:pt>
                <c:pt idx="9">
                  <c:v>Thanet</c:v>
                </c:pt>
                <c:pt idx="10">
                  <c:v>Tonbridge and Malling</c:v>
                </c:pt>
                <c:pt idx="11">
                  <c:v>Tunbridge Wells</c:v>
                </c:pt>
              </c:strCache>
            </c:strRef>
          </c:cat>
          <c:val>
            <c:numRef>
              <c:f>Debt!$E$203:$E$214</c:f>
              <c:numCache>
                <c:formatCode>#,##0</c:formatCode>
                <c:ptCount val="12"/>
                <c:pt idx="0">
                  <c:v>800</c:v>
                </c:pt>
                <c:pt idx="1">
                  <c:v>1200</c:v>
                </c:pt>
                <c:pt idx="2">
                  <c:v>900</c:v>
                </c:pt>
                <c:pt idx="3">
                  <c:v>500</c:v>
                </c:pt>
                <c:pt idx="4">
                  <c:v>800</c:v>
                </c:pt>
                <c:pt idx="5">
                  <c:v>900</c:v>
                </c:pt>
                <c:pt idx="6">
                  <c:v>900</c:v>
                </c:pt>
                <c:pt idx="7">
                  <c:v>700</c:v>
                </c:pt>
                <c:pt idx="8">
                  <c:v>900</c:v>
                </c:pt>
                <c:pt idx="9">
                  <c:v>1100</c:v>
                </c:pt>
                <c:pt idx="10">
                  <c:v>700</c:v>
                </c:pt>
                <c:pt idx="11">
                  <c:v>300</c:v>
                </c:pt>
              </c:numCache>
            </c:numRef>
          </c:val>
          <c:extLst>
            <c:ext xmlns:c16="http://schemas.microsoft.com/office/drawing/2014/chart" uri="{C3380CC4-5D6E-409C-BE32-E72D297353CC}">
              <c16:uniqueId val="{00000001-6685-4378-A58B-4B9BA3554D82}"/>
            </c:ext>
          </c:extLst>
        </c:ser>
        <c:dLbls>
          <c:showLegendKey val="0"/>
          <c:showVal val="0"/>
          <c:showCatName val="0"/>
          <c:showSerName val="0"/>
          <c:showPercent val="0"/>
          <c:showBubbleSize val="0"/>
        </c:dLbls>
        <c:gapWidth val="219"/>
        <c:overlap val="100"/>
        <c:axId val="1240760512"/>
        <c:axId val="1240762152"/>
      </c:barChart>
      <c:catAx>
        <c:axId val="1240760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40762152"/>
        <c:crosses val="autoZero"/>
        <c:auto val="1"/>
        <c:lblAlgn val="ctr"/>
        <c:lblOffset val="100"/>
        <c:noMultiLvlLbl val="0"/>
      </c:catAx>
      <c:valAx>
        <c:axId val="124076215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40760512"/>
        <c:crosses val="autoZero"/>
        <c:crossBetween val="between"/>
        <c:majorUnit val="400"/>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76200" cap="flat" cmpd="sng" algn="ctr">
      <a:solidFill>
        <a:schemeClr val="accent1"/>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[Referrals Dashboard.xlsx]MAN Pivot data!PivotTable19</c:name>
    <c:fmtId val="-1"/>
  </c:pivotSource>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Referral route</a:t>
            </a: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ivotFmts>
      <c:pivotFmt>
        <c:idx val="0"/>
        <c:dLbl>
          <c:idx val="0"/>
          <c:showLegendKey val="0"/>
          <c:showVal val="0"/>
          <c:showCatName val="0"/>
          <c:showSerName val="0"/>
          <c:showPercent val="0"/>
          <c:showBubbleSize val="0"/>
          <c:extLst>
            <c:ext xmlns:c15="http://schemas.microsoft.com/office/drawing/2012/chart" uri="{CE6537A1-D6FC-4f65-9D91-7224C49458BB}"/>
          </c:extLst>
        </c:dLbl>
      </c:pivotFmt>
      <c:pivotFmt>
        <c:idx val="1"/>
        <c:dLbl>
          <c:idx val="0"/>
          <c:showLegendKey val="0"/>
          <c:showVal val="0"/>
          <c:showCatName val="0"/>
          <c:showSerName val="0"/>
          <c:showPercent val="0"/>
          <c:showBubbleSize val="0"/>
          <c:extLst>
            <c:ext xmlns:c15="http://schemas.microsoft.com/office/drawing/2012/chart" uri="{CE6537A1-D6FC-4f65-9D91-7224C49458BB}"/>
          </c:extLst>
        </c:dLbl>
      </c:pivotFmt>
      <c:pivotFmt>
        <c:idx val="2"/>
      </c:pivotFmt>
      <c:pivotFmt>
        <c:idx val="3"/>
      </c:pivotFmt>
      <c:pivotFmt>
        <c:idx val="4"/>
      </c:pivotFmt>
      <c:pivotFmt>
        <c:idx val="5"/>
      </c:pivotFmt>
      <c:pivotFmt>
        <c:idx val="6"/>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7"/>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dLbl>
          <c:idx val="0"/>
          <c:layout>
            <c:manualLayout>
              <c:x val="-1.523928258967629E-2"/>
              <c:y val="-5.9907407407407395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8"/>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dLbl>
          <c:idx val="0"/>
          <c:layout>
            <c:manualLayout>
              <c:x val="1.1996937882764654E-2"/>
              <c:y val="7.3574657334499853E-3"/>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9"/>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dLbl>
          <c:idx val="0"/>
          <c:layout>
            <c:manualLayout>
              <c:x val="-6.175349956255468E-2"/>
              <c:y val="-0.35736184018664335"/>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pivotFmt>
      <c:pivotFmt>
        <c:idx val="11"/>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pivotFmt>
      <c:pivotFmt>
        <c:idx val="12"/>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pivotFmt>
      <c:pivotFmt>
        <c:idx val="13"/>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4"/>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dLbl>
          <c:idx val="0"/>
          <c:layout>
            <c:manualLayout>
              <c:x val="-1.523928258967629E-2"/>
              <c:y val="-5.9907407407407395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5"/>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dLbl>
          <c:idx val="0"/>
          <c:layout>
            <c:manualLayout>
              <c:x val="1.1996937882764654E-2"/>
              <c:y val="7.3574657334499853E-3"/>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6"/>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dLbl>
          <c:idx val="0"/>
          <c:layout>
            <c:manualLayout>
              <c:x val="-6.175349956255468E-2"/>
              <c:y val="-0.35736184018664335"/>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7"/>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pivotFmt>
      <c:pivotFmt>
        <c:idx val="18"/>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9"/>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dLbl>
          <c:idx val="0"/>
          <c:layout>
            <c:manualLayout>
              <c:x val="-1.523928258967629E-2"/>
              <c:y val="-5.9907407407407395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2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dLbl>
          <c:idx val="0"/>
          <c:layout>
            <c:manualLayout>
              <c:x val="1.1996937882764654E-2"/>
              <c:y val="7.3574657334499853E-3"/>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21"/>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dLbl>
          <c:idx val="0"/>
          <c:layout>
            <c:manualLayout>
              <c:x val="-6.175349956255468E-2"/>
              <c:y val="-0.35736184018664335"/>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22"/>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pivotFmt>
    </c:pivotFmts>
    <c:plotArea>
      <c:layout/>
      <c:pieChart>
        <c:varyColors val="1"/>
        <c:ser>
          <c:idx val="0"/>
          <c:order val="0"/>
          <c:tx>
            <c:strRef>
              <c:f>'MAN Pivot data'!$B$27</c:f>
              <c:strCache>
                <c:ptCount val="1"/>
                <c:pt idx="0">
                  <c:v>Total</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544D-4EAB-9044-D48327D4FB8A}"/>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544D-4EAB-9044-D48327D4FB8A}"/>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544D-4EAB-9044-D48327D4FB8A}"/>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544D-4EAB-9044-D48327D4FB8A}"/>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9-544D-4EAB-9044-D48327D4FB8A}"/>
              </c:ext>
            </c:extLst>
          </c:dPt>
          <c:dPt>
            <c:idx val="5"/>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B-544D-4EAB-9044-D48327D4FB8A}"/>
              </c:ext>
            </c:extLst>
          </c:dPt>
          <c:dLbls>
            <c:dLbl>
              <c:idx val="0"/>
              <c:layout>
                <c:manualLayout>
                  <c:x val="-1.523928258967629E-2"/>
                  <c:y val="-5.99074074074073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44D-4EAB-9044-D48327D4FB8A}"/>
                </c:ext>
              </c:extLst>
            </c:dLbl>
            <c:dLbl>
              <c:idx val="1"/>
              <c:layout>
                <c:manualLayout>
                  <c:x val="1.1996937882764654E-2"/>
                  <c:y val="7.357465733449985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44D-4EAB-9044-D48327D4FB8A}"/>
                </c:ext>
              </c:extLst>
            </c:dLbl>
            <c:dLbl>
              <c:idx val="2"/>
              <c:layout>
                <c:manualLayout>
                  <c:x val="-6.175349956255468E-2"/>
                  <c:y val="-0.3573618401866433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44D-4EAB-9044-D48327D4FB8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'MAN Pivot data'!$A$28:$A$32</c:f>
              <c:strCache>
                <c:ptCount val="4"/>
                <c:pt idx="0">
                  <c:v>Digital</c:v>
                </c:pt>
                <c:pt idx="1">
                  <c:v>Immediate Call Back</c:v>
                </c:pt>
                <c:pt idx="2">
                  <c:v>Scheduled Call Back</c:v>
                </c:pt>
                <c:pt idx="3">
                  <c:v>(blank)</c:v>
                </c:pt>
              </c:strCache>
            </c:strRef>
          </c:cat>
          <c:val>
            <c:numRef>
              <c:f>'MAN Pivot data'!$B$28:$B$32</c:f>
              <c:numCache>
                <c:formatCode>General</c:formatCode>
                <c:ptCount val="4"/>
                <c:pt idx="0">
                  <c:v>35</c:v>
                </c:pt>
                <c:pt idx="1">
                  <c:v>180</c:v>
                </c:pt>
                <c:pt idx="2">
                  <c:v>451</c:v>
                </c:pt>
              </c:numCache>
            </c:numRef>
          </c:val>
          <c:extLst>
            <c:ext xmlns:c16="http://schemas.microsoft.com/office/drawing/2014/chart" uri="{C3380CC4-5D6E-409C-BE32-E72D297353CC}">
              <c16:uniqueId val="{0000000C-544D-4EAB-9044-D48327D4FB8A}"/>
            </c:ext>
          </c:extLst>
        </c:ser>
        <c:dLbls>
          <c:showLegendKey val="0"/>
          <c:showVal val="0"/>
          <c:showCatName val="0"/>
          <c:showSerName val="0"/>
          <c:showPercent val="0"/>
          <c:showBubbleSize val="0"/>
          <c:showLeaderLines val="1"/>
        </c:dLbls>
        <c:firstSliceAng val="0"/>
      </c:pieChart>
      <c:spPr>
        <a:noFill/>
        <a:ln>
          <a:noFill/>
        </a:ln>
        <a:effectLst/>
      </c:spPr>
    </c:plotArea>
    <c:legend>
      <c:legendPos val="r"/>
      <c:legendEntry>
        <c:idx val="3"/>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w="76200">
      <a:solidFill>
        <a:sysClr val="windowText" lastClr="000000"/>
      </a:solid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Series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18310D-C7B4-44A7-AB19-D0DE8347AB4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F3CB1BC2-B65F-475A-AB91-3AF4233DC043}">
      <dgm:prSet phldrT="[Text]"/>
      <dgm:spPr/>
      <dgm:t>
        <a:bodyPr/>
        <a:lstStyle/>
        <a:p>
          <a:r>
            <a:rPr lang="en-GB" dirty="0"/>
            <a:t>Fuel 	                                                                                      57%</a:t>
          </a:r>
        </a:p>
      </dgm:t>
    </dgm:pt>
    <dgm:pt modelId="{4263566E-7367-4925-8F4E-49E0B6852E6B}" type="parTrans" cxnId="{4B9BD175-3072-4577-8D7C-28FC1D0A3247}">
      <dgm:prSet/>
      <dgm:spPr/>
      <dgm:t>
        <a:bodyPr/>
        <a:lstStyle/>
        <a:p>
          <a:endParaRPr lang="en-GB"/>
        </a:p>
      </dgm:t>
    </dgm:pt>
    <dgm:pt modelId="{2E410FF2-9D1A-4A90-BC48-51B47C5762A8}" type="sibTrans" cxnId="{4B9BD175-3072-4577-8D7C-28FC1D0A3247}">
      <dgm:prSet/>
      <dgm:spPr/>
      <dgm:t>
        <a:bodyPr/>
        <a:lstStyle/>
        <a:p>
          <a:endParaRPr lang="en-GB"/>
        </a:p>
      </dgm:t>
    </dgm:pt>
    <dgm:pt modelId="{B2FC2BF5-C600-4D14-971D-BA6968365DB2}">
      <dgm:prSet phldrT="[Text]"/>
      <dgm:spPr/>
      <dgm:t>
        <a:bodyPr/>
        <a:lstStyle/>
        <a:p>
          <a:r>
            <a:rPr lang="en-GB" dirty="0"/>
            <a:t>Housing                                                           	                   8%</a:t>
          </a:r>
        </a:p>
      </dgm:t>
    </dgm:pt>
    <dgm:pt modelId="{C869D9C9-9F09-4EC3-930F-55082F191B52}" type="parTrans" cxnId="{38B819AF-A396-4C9F-A79F-AA67A35750E0}">
      <dgm:prSet/>
      <dgm:spPr/>
      <dgm:t>
        <a:bodyPr/>
        <a:lstStyle/>
        <a:p>
          <a:endParaRPr lang="en-GB"/>
        </a:p>
      </dgm:t>
    </dgm:pt>
    <dgm:pt modelId="{CD1EC8F1-A9E7-435B-B450-443A4B0B2FC2}" type="sibTrans" cxnId="{38B819AF-A396-4C9F-A79F-AA67A35750E0}">
      <dgm:prSet/>
      <dgm:spPr/>
      <dgm:t>
        <a:bodyPr/>
        <a:lstStyle/>
        <a:p>
          <a:endParaRPr lang="en-GB"/>
        </a:p>
      </dgm:t>
    </dgm:pt>
    <dgm:pt modelId="{E7E1512E-8744-4685-9458-6035619CB4A3}">
      <dgm:prSet phldrT="[Text]"/>
      <dgm:spPr/>
      <dgm:t>
        <a:bodyPr/>
        <a:lstStyle/>
        <a:p>
          <a:r>
            <a:rPr lang="en-GB" dirty="0"/>
            <a:t>Benefits                                                                            9%</a:t>
          </a:r>
        </a:p>
      </dgm:t>
    </dgm:pt>
    <dgm:pt modelId="{90E1BE63-6D48-4305-BAEA-BE7951FB3E58}" type="parTrans" cxnId="{16B3F418-9DA2-410A-9715-FD773A6B267C}">
      <dgm:prSet/>
      <dgm:spPr/>
      <dgm:t>
        <a:bodyPr/>
        <a:lstStyle/>
        <a:p>
          <a:endParaRPr lang="en-GB"/>
        </a:p>
      </dgm:t>
    </dgm:pt>
    <dgm:pt modelId="{821557D5-18D5-4B1A-96C9-4A9F187C50F5}" type="sibTrans" cxnId="{16B3F418-9DA2-410A-9715-FD773A6B267C}">
      <dgm:prSet/>
      <dgm:spPr/>
      <dgm:t>
        <a:bodyPr/>
        <a:lstStyle/>
        <a:p>
          <a:endParaRPr lang="en-GB"/>
        </a:p>
      </dgm:t>
    </dgm:pt>
    <dgm:pt modelId="{4BC75D87-DE3B-4EE3-A24C-AF6A701C66F4}">
      <dgm:prSet phldrT="[Text]"/>
      <dgm:spPr/>
      <dgm:t>
        <a:bodyPr/>
        <a:lstStyle/>
        <a:p>
          <a:r>
            <a:rPr lang="en-GB" dirty="0"/>
            <a:t>Debt advice				              6%</a:t>
          </a:r>
        </a:p>
      </dgm:t>
    </dgm:pt>
    <dgm:pt modelId="{0C58B015-FDE9-4D98-8243-332A8089D491}" type="parTrans" cxnId="{F9FB5447-6B3F-4632-A32B-D3D4DCE6DBCC}">
      <dgm:prSet/>
      <dgm:spPr/>
      <dgm:t>
        <a:bodyPr/>
        <a:lstStyle/>
        <a:p>
          <a:endParaRPr lang="en-GB"/>
        </a:p>
      </dgm:t>
    </dgm:pt>
    <dgm:pt modelId="{A21DF683-20A3-4020-AA1E-E1F3A854FF76}" type="sibTrans" cxnId="{F9FB5447-6B3F-4632-A32B-D3D4DCE6DBCC}">
      <dgm:prSet/>
      <dgm:spPr/>
      <dgm:t>
        <a:bodyPr/>
        <a:lstStyle/>
        <a:p>
          <a:endParaRPr lang="en-GB"/>
        </a:p>
      </dgm:t>
    </dgm:pt>
    <dgm:pt modelId="{0EE74ACA-06D0-4A3A-9D2A-A996488E1FEE}">
      <dgm:prSet phldrT="[Text]"/>
      <dgm:spPr/>
      <dgm:t>
        <a:bodyPr/>
        <a:lstStyle/>
        <a:p>
          <a:r>
            <a:rPr lang="en-GB" dirty="0"/>
            <a:t>Employability				                  2%</a:t>
          </a:r>
        </a:p>
      </dgm:t>
    </dgm:pt>
    <dgm:pt modelId="{1935856C-57B7-43CE-8932-DDF589E224B9}" type="parTrans" cxnId="{70D065D3-738D-4C18-8994-34625C279AA4}">
      <dgm:prSet/>
      <dgm:spPr/>
      <dgm:t>
        <a:bodyPr/>
        <a:lstStyle/>
        <a:p>
          <a:endParaRPr lang="en-GB"/>
        </a:p>
      </dgm:t>
    </dgm:pt>
    <dgm:pt modelId="{D5938939-C191-4B6E-82AF-D4B9B3C5C0C8}" type="sibTrans" cxnId="{70D065D3-738D-4C18-8994-34625C279AA4}">
      <dgm:prSet/>
      <dgm:spPr/>
      <dgm:t>
        <a:bodyPr/>
        <a:lstStyle/>
        <a:p>
          <a:endParaRPr lang="en-GB"/>
        </a:p>
      </dgm:t>
    </dgm:pt>
    <dgm:pt modelId="{925E453D-B4C3-4268-BFA6-92B71E1218B2}">
      <dgm:prSet phldrT="[Text]"/>
      <dgm:spPr/>
      <dgm:t>
        <a:bodyPr/>
        <a:lstStyle/>
        <a:p>
          <a:r>
            <a:rPr lang="en-GB" dirty="0"/>
            <a:t>Money management and budgeting                           8%</a:t>
          </a:r>
        </a:p>
      </dgm:t>
    </dgm:pt>
    <dgm:pt modelId="{23CC192C-FDAA-448E-A922-00CAFA8E2E77}" type="parTrans" cxnId="{EE0F1E49-B9E2-4A42-9F27-7CD0B2CDAE63}">
      <dgm:prSet/>
      <dgm:spPr/>
      <dgm:t>
        <a:bodyPr/>
        <a:lstStyle/>
        <a:p>
          <a:endParaRPr lang="en-GB"/>
        </a:p>
      </dgm:t>
    </dgm:pt>
    <dgm:pt modelId="{26E13AC8-26BF-4EED-A328-3881102D2A4A}" type="sibTrans" cxnId="{EE0F1E49-B9E2-4A42-9F27-7CD0B2CDAE63}">
      <dgm:prSet/>
      <dgm:spPr/>
      <dgm:t>
        <a:bodyPr/>
        <a:lstStyle/>
        <a:p>
          <a:endParaRPr lang="en-GB"/>
        </a:p>
      </dgm:t>
    </dgm:pt>
    <dgm:pt modelId="{27EA5525-8F35-4CE1-9CC6-5498938109D1}">
      <dgm:prSet phldrT="[Text]"/>
      <dgm:spPr/>
      <dgm:t>
        <a:bodyPr/>
        <a:lstStyle/>
        <a:p>
          <a:r>
            <a:rPr lang="en-GB" dirty="0"/>
            <a:t>Food                                                                                              4%</a:t>
          </a:r>
        </a:p>
      </dgm:t>
    </dgm:pt>
    <dgm:pt modelId="{252771FA-5B26-4948-9D9D-B75880F3568C}" type="parTrans" cxnId="{254E6022-0138-482D-805E-4EA67C248EDC}">
      <dgm:prSet/>
      <dgm:spPr/>
      <dgm:t>
        <a:bodyPr/>
        <a:lstStyle/>
        <a:p>
          <a:endParaRPr lang="en-GB"/>
        </a:p>
      </dgm:t>
    </dgm:pt>
    <dgm:pt modelId="{FB9F37D8-D4E8-4642-8FE7-378CF071C59E}" type="sibTrans" cxnId="{254E6022-0138-482D-805E-4EA67C248EDC}">
      <dgm:prSet/>
      <dgm:spPr/>
      <dgm:t>
        <a:bodyPr/>
        <a:lstStyle/>
        <a:p>
          <a:endParaRPr lang="en-GB"/>
        </a:p>
      </dgm:t>
    </dgm:pt>
    <dgm:pt modelId="{61FC2479-D8CE-4C68-A83F-9107AAB20C99}" type="pres">
      <dgm:prSet presAssocID="{F718310D-C7B4-44A7-AB19-D0DE8347AB44}" presName="Name0" presStyleCnt="0">
        <dgm:presLayoutVars>
          <dgm:chMax val="7"/>
          <dgm:chPref val="7"/>
          <dgm:dir/>
        </dgm:presLayoutVars>
      </dgm:prSet>
      <dgm:spPr/>
    </dgm:pt>
    <dgm:pt modelId="{1A4897D8-64E7-4382-A43B-59BF43DF4028}" type="pres">
      <dgm:prSet presAssocID="{F718310D-C7B4-44A7-AB19-D0DE8347AB44}" presName="Name1" presStyleCnt="0"/>
      <dgm:spPr/>
    </dgm:pt>
    <dgm:pt modelId="{6363EEC5-9555-4330-AB75-445E6DD17579}" type="pres">
      <dgm:prSet presAssocID="{F718310D-C7B4-44A7-AB19-D0DE8347AB44}" presName="cycle" presStyleCnt="0"/>
      <dgm:spPr/>
    </dgm:pt>
    <dgm:pt modelId="{3868B9D8-8D7E-4398-AE96-81B37A5EFE0D}" type="pres">
      <dgm:prSet presAssocID="{F718310D-C7B4-44A7-AB19-D0DE8347AB44}" presName="srcNode" presStyleLbl="node1" presStyleIdx="0" presStyleCnt="7"/>
      <dgm:spPr/>
    </dgm:pt>
    <dgm:pt modelId="{40FBE935-AD2E-4D16-B667-71177ABDE74E}" type="pres">
      <dgm:prSet presAssocID="{F718310D-C7B4-44A7-AB19-D0DE8347AB44}" presName="conn" presStyleLbl="parChTrans1D2" presStyleIdx="0" presStyleCnt="1"/>
      <dgm:spPr/>
    </dgm:pt>
    <dgm:pt modelId="{5E15FE2C-588A-41FC-A458-6C52B41BAD69}" type="pres">
      <dgm:prSet presAssocID="{F718310D-C7B4-44A7-AB19-D0DE8347AB44}" presName="extraNode" presStyleLbl="node1" presStyleIdx="0" presStyleCnt="7"/>
      <dgm:spPr/>
    </dgm:pt>
    <dgm:pt modelId="{E69E0F91-1813-45CC-A5B8-8F2D835F8EB0}" type="pres">
      <dgm:prSet presAssocID="{F718310D-C7B4-44A7-AB19-D0DE8347AB44}" presName="dstNode" presStyleLbl="node1" presStyleIdx="0" presStyleCnt="7"/>
      <dgm:spPr/>
    </dgm:pt>
    <dgm:pt modelId="{81170DB9-C6D3-44FF-8640-B07067E2EEEB}" type="pres">
      <dgm:prSet presAssocID="{F3CB1BC2-B65F-475A-AB91-3AF4233DC043}" presName="text_1" presStyleLbl="node1" presStyleIdx="0" presStyleCnt="7" custLinFactNeighborX="1765" custLinFactNeighborY="7309">
        <dgm:presLayoutVars>
          <dgm:bulletEnabled val="1"/>
        </dgm:presLayoutVars>
      </dgm:prSet>
      <dgm:spPr/>
    </dgm:pt>
    <dgm:pt modelId="{E420DD74-44B7-4EAB-AAE9-5EF09C887F55}" type="pres">
      <dgm:prSet presAssocID="{F3CB1BC2-B65F-475A-AB91-3AF4233DC043}" presName="accent_1" presStyleCnt="0"/>
      <dgm:spPr/>
    </dgm:pt>
    <dgm:pt modelId="{343FF171-2A66-4386-BAE1-FE95E02DFA7A}" type="pres">
      <dgm:prSet presAssocID="{F3CB1BC2-B65F-475A-AB91-3AF4233DC043}" presName="accentRepeatNode" presStyleLbl="solidFgAcc1" presStyleIdx="0" presStyleCnt="7"/>
      <dgm:spPr>
        <a:solidFill>
          <a:schemeClr val="accent2"/>
        </a:solidFill>
      </dgm:spPr>
    </dgm:pt>
    <dgm:pt modelId="{D4EFB332-344D-4B12-B4FF-FA5BB34D2327}" type="pres">
      <dgm:prSet presAssocID="{B2FC2BF5-C600-4D14-971D-BA6968365DB2}" presName="text_2" presStyleLbl="node1" presStyleIdx="1" presStyleCnt="7">
        <dgm:presLayoutVars>
          <dgm:bulletEnabled val="1"/>
        </dgm:presLayoutVars>
      </dgm:prSet>
      <dgm:spPr/>
    </dgm:pt>
    <dgm:pt modelId="{835225A7-60C8-4065-82B4-B73DFE3853B5}" type="pres">
      <dgm:prSet presAssocID="{B2FC2BF5-C600-4D14-971D-BA6968365DB2}" presName="accent_2" presStyleCnt="0"/>
      <dgm:spPr/>
    </dgm:pt>
    <dgm:pt modelId="{1429DE6E-F124-4B1A-981D-6A5CB230657D}" type="pres">
      <dgm:prSet presAssocID="{B2FC2BF5-C600-4D14-971D-BA6968365DB2}" presName="accentRepeatNode" presStyleLbl="solidFgAcc1" presStyleIdx="1" presStyleCnt="7"/>
      <dgm:spPr>
        <a:solidFill>
          <a:schemeClr val="accent6"/>
        </a:solidFill>
        <a:ln>
          <a:solidFill>
            <a:schemeClr val="accent6"/>
          </a:solidFill>
        </a:ln>
      </dgm:spPr>
    </dgm:pt>
    <dgm:pt modelId="{5C29FEB5-5449-49C4-ABB1-B30BE8228445}" type="pres">
      <dgm:prSet presAssocID="{925E453D-B4C3-4268-BFA6-92B71E1218B2}" presName="text_3" presStyleLbl="node1" presStyleIdx="2" presStyleCnt="7">
        <dgm:presLayoutVars>
          <dgm:bulletEnabled val="1"/>
        </dgm:presLayoutVars>
      </dgm:prSet>
      <dgm:spPr/>
    </dgm:pt>
    <dgm:pt modelId="{700E363E-CF7D-4D68-96BE-C3BFBD7A21E3}" type="pres">
      <dgm:prSet presAssocID="{925E453D-B4C3-4268-BFA6-92B71E1218B2}" presName="accent_3" presStyleCnt="0"/>
      <dgm:spPr/>
    </dgm:pt>
    <dgm:pt modelId="{5449933A-5B7D-43E4-A56B-71C91416640C}" type="pres">
      <dgm:prSet presAssocID="{925E453D-B4C3-4268-BFA6-92B71E1218B2}" presName="accentRepeatNode" presStyleLbl="solidFgAcc1" presStyleIdx="2" presStyleCnt="7"/>
      <dgm:spPr>
        <a:solidFill>
          <a:schemeClr val="accent5"/>
        </a:solidFill>
      </dgm:spPr>
    </dgm:pt>
    <dgm:pt modelId="{4F488BCE-9A69-49AA-B396-EE90F4A9CC40}" type="pres">
      <dgm:prSet presAssocID="{E7E1512E-8744-4685-9458-6035619CB4A3}" presName="text_4" presStyleLbl="node1" presStyleIdx="3" presStyleCnt="7">
        <dgm:presLayoutVars>
          <dgm:bulletEnabled val="1"/>
        </dgm:presLayoutVars>
      </dgm:prSet>
      <dgm:spPr/>
    </dgm:pt>
    <dgm:pt modelId="{F3CD8E0B-EBD9-47D4-B4E1-2EC888E96A75}" type="pres">
      <dgm:prSet presAssocID="{E7E1512E-8744-4685-9458-6035619CB4A3}" presName="accent_4" presStyleCnt="0"/>
      <dgm:spPr/>
    </dgm:pt>
    <dgm:pt modelId="{32FA345F-955A-4A73-AB0F-DE845AABD22F}" type="pres">
      <dgm:prSet presAssocID="{E7E1512E-8744-4685-9458-6035619CB4A3}" presName="accentRepeatNode" presStyleLbl="solidFgAcc1" presStyleIdx="3" presStyleCnt="7"/>
      <dgm:spPr>
        <a:solidFill>
          <a:schemeClr val="accent4"/>
        </a:solidFill>
      </dgm:spPr>
    </dgm:pt>
    <dgm:pt modelId="{459D7964-D99E-468D-9E11-3AF6CB4A42E8}" type="pres">
      <dgm:prSet presAssocID="{4BC75D87-DE3B-4EE3-A24C-AF6A701C66F4}" presName="text_5" presStyleLbl="node1" presStyleIdx="4" presStyleCnt="7">
        <dgm:presLayoutVars>
          <dgm:bulletEnabled val="1"/>
        </dgm:presLayoutVars>
      </dgm:prSet>
      <dgm:spPr/>
    </dgm:pt>
    <dgm:pt modelId="{355AE5C8-D3B3-416D-9BF5-343148057BAB}" type="pres">
      <dgm:prSet presAssocID="{4BC75D87-DE3B-4EE3-A24C-AF6A701C66F4}" presName="accent_5" presStyleCnt="0"/>
      <dgm:spPr/>
    </dgm:pt>
    <dgm:pt modelId="{B03F25C1-CB6E-4F9A-938A-4681C4E09B1C}" type="pres">
      <dgm:prSet presAssocID="{4BC75D87-DE3B-4EE3-A24C-AF6A701C66F4}" presName="accentRepeatNode" presStyleLbl="solidFgAcc1" presStyleIdx="4" presStyleCnt="7"/>
      <dgm:spPr>
        <a:solidFill>
          <a:schemeClr val="accent3"/>
        </a:solidFill>
      </dgm:spPr>
    </dgm:pt>
    <dgm:pt modelId="{9BD4E37A-AEBA-4315-957E-E8008FDCB840}" type="pres">
      <dgm:prSet presAssocID="{0EE74ACA-06D0-4A3A-9D2A-A996488E1FEE}" presName="text_6" presStyleLbl="node1" presStyleIdx="5" presStyleCnt="7">
        <dgm:presLayoutVars>
          <dgm:bulletEnabled val="1"/>
        </dgm:presLayoutVars>
      </dgm:prSet>
      <dgm:spPr/>
    </dgm:pt>
    <dgm:pt modelId="{D1E83329-C336-4B78-9826-A6996A9E3493}" type="pres">
      <dgm:prSet presAssocID="{0EE74ACA-06D0-4A3A-9D2A-A996488E1FEE}" presName="accent_6" presStyleCnt="0"/>
      <dgm:spPr/>
    </dgm:pt>
    <dgm:pt modelId="{C7D3C9AD-FFAF-4B57-B723-5D2B81063478}" type="pres">
      <dgm:prSet presAssocID="{0EE74ACA-06D0-4A3A-9D2A-A996488E1FEE}" presName="accentRepeatNode" presStyleLbl="solidFgAcc1" presStyleIdx="5" presStyleCnt="7"/>
      <dgm:spPr>
        <a:solidFill>
          <a:schemeClr val="tx2"/>
        </a:solidFill>
      </dgm:spPr>
    </dgm:pt>
    <dgm:pt modelId="{6517A0C1-235A-421A-8DB6-07152B7E38CC}" type="pres">
      <dgm:prSet presAssocID="{27EA5525-8F35-4CE1-9CC6-5498938109D1}" presName="text_7" presStyleLbl="node1" presStyleIdx="6" presStyleCnt="7">
        <dgm:presLayoutVars>
          <dgm:bulletEnabled val="1"/>
        </dgm:presLayoutVars>
      </dgm:prSet>
      <dgm:spPr/>
    </dgm:pt>
    <dgm:pt modelId="{9369A80C-C219-437F-910D-5812D08486E2}" type="pres">
      <dgm:prSet presAssocID="{27EA5525-8F35-4CE1-9CC6-5498938109D1}" presName="accent_7" presStyleCnt="0"/>
      <dgm:spPr/>
    </dgm:pt>
    <dgm:pt modelId="{ADAFF084-6AFF-41D5-AF33-ED519AF12188}" type="pres">
      <dgm:prSet presAssocID="{27EA5525-8F35-4CE1-9CC6-5498938109D1}" presName="accentRepeatNode" presStyleLbl="solidFgAcc1" presStyleIdx="6" presStyleCnt="7"/>
      <dgm:spPr>
        <a:solidFill>
          <a:schemeClr val="bg1"/>
        </a:solidFill>
      </dgm:spPr>
    </dgm:pt>
  </dgm:ptLst>
  <dgm:cxnLst>
    <dgm:cxn modelId="{638B9C01-3D48-4CA9-99AB-5ECB6DD7201F}" type="presOf" srcId="{27EA5525-8F35-4CE1-9CC6-5498938109D1}" destId="{6517A0C1-235A-421A-8DB6-07152B7E38CC}" srcOrd="0" destOrd="0" presId="urn:microsoft.com/office/officeart/2008/layout/VerticalCurvedList"/>
    <dgm:cxn modelId="{16B3F418-9DA2-410A-9715-FD773A6B267C}" srcId="{F718310D-C7B4-44A7-AB19-D0DE8347AB44}" destId="{E7E1512E-8744-4685-9458-6035619CB4A3}" srcOrd="3" destOrd="0" parTransId="{90E1BE63-6D48-4305-BAEA-BE7951FB3E58}" sibTransId="{821557D5-18D5-4B1A-96C9-4A9F187C50F5}"/>
    <dgm:cxn modelId="{254E6022-0138-482D-805E-4EA67C248EDC}" srcId="{F718310D-C7B4-44A7-AB19-D0DE8347AB44}" destId="{27EA5525-8F35-4CE1-9CC6-5498938109D1}" srcOrd="6" destOrd="0" parTransId="{252771FA-5B26-4948-9D9D-B75880F3568C}" sibTransId="{FB9F37D8-D4E8-4642-8FE7-378CF071C59E}"/>
    <dgm:cxn modelId="{5983E53E-AD38-4E81-9398-998693850A92}" type="presOf" srcId="{0EE74ACA-06D0-4A3A-9D2A-A996488E1FEE}" destId="{9BD4E37A-AEBA-4315-957E-E8008FDCB840}" srcOrd="0" destOrd="0" presId="urn:microsoft.com/office/officeart/2008/layout/VerticalCurvedList"/>
    <dgm:cxn modelId="{D3795E5F-2392-4C63-902E-5E9610EF0C31}" type="presOf" srcId="{B2FC2BF5-C600-4D14-971D-BA6968365DB2}" destId="{D4EFB332-344D-4B12-B4FF-FA5BB34D2327}" srcOrd="0" destOrd="0" presId="urn:microsoft.com/office/officeart/2008/layout/VerticalCurvedList"/>
    <dgm:cxn modelId="{A2C9D661-3A8B-42DA-B4A4-2A0CC9701EDA}" type="presOf" srcId="{E7E1512E-8744-4685-9458-6035619CB4A3}" destId="{4F488BCE-9A69-49AA-B396-EE90F4A9CC40}" srcOrd="0" destOrd="0" presId="urn:microsoft.com/office/officeart/2008/layout/VerticalCurvedList"/>
    <dgm:cxn modelId="{F9FB5447-6B3F-4632-A32B-D3D4DCE6DBCC}" srcId="{F718310D-C7B4-44A7-AB19-D0DE8347AB44}" destId="{4BC75D87-DE3B-4EE3-A24C-AF6A701C66F4}" srcOrd="4" destOrd="0" parTransId="{0C58B015-FDE9-4D98-8243-332A8089D491}" sibTransId="{A21DF683-20A3-4020-AA1E-E1F3A854FF76}"/>
    <dgm:cxn modelId="{EE0F1E49-B9E2-4A42-9F27-7CD0B2CDAE63}" srcId="{F718310D-C7B4-44A7-AB19-D0DE8347AB44}" destId="{925E453D-B4C3-4268-BFA6-92B71E1218B2}" srcOrd="2" destOrd="0" parTransId="{23CC192C-FDAA-448E-A922-00CAFA8E2E77}" sibTransId="{26E13AC8-26BF-4EED-A328-3881102D2A4A}"/>
    <dgm:cxn modelId="{2A1C5674-120A-45CE-8C9C-23796F6FE8F2}" type="presOf" srcId="{925E453D-B4C3-4268-BFA6-92B71E1218B2}" destId="{5C29FEB5-5449-49C4-ABB1-B30BE8228445}" srcOrd="0" destOrd="0" presId="urn:microsoft.com/office/officeart/2008/layout/VerticalCurvedList"/>
    <dgm:cxn modelId="{4B9BD175-3072-4577-8D7C-28FC1D0A3247}" srcId="{F718310D-C7B4-44A7-AB19-D0DE8347AB44}" destId="{F3CB1BC2-B65F-475A-AB91-3AF4233DC043}" srcOrd="0" destOrd="0" parTransId="{4263566E-7367-4925-8F4E-49E0B6852E6B}" sibTransId="{2E410FF2-9D1A-4A90-BC48-51B47C5762A8}"/>
    <dgm:cxn modelId="{8FC13759-FDCB-4EE3-9048-56B03F844A11}" type="presOf" srcId="{4BC75D87-DE3B-4EE3-A24C-AF6A701C66F4}" destId="{459D7964-D99E-468D-9E11-3AF6CB4A42E8}" srcOrd="0" destOrd="0" presId="urn:microsoft.com/office/officeart/2008/layout/VerticalCurvedList"/>
    <dgm:cxn modelId="{064333A3-CD84-4923-A005-554A65DD5E11}" type="presOf" srcId="{F718310D-C7B4-44A7-AB19-D0DE8347AB44}" destId="{61FC2479-D8CE-4C68-A83F-9107AAB20C99}" srcOrd="0" destOrd="0" presId="urn:microsoft.com/office/officeart/2008/layout/VerticalCurvedList"/>
    <dgm:cxn modelId="{38B819AF-A396-4C9F-A79F-AA67A35750E0}" srcId="{F718310D-C7B4-44A7-AB19-D0DE8347AB44}" destId="{B2FC2BF5-C600-4D14-971D-BA6968365DB2}" srcOrd="1" destOrd="0" parTransId="{C869D9C9-9F09-4EC3-930F-55082F191B52}" sibTransId="{CD1EC8F1-A9E7-435B-B450-443A4B0B2FC2}"/>
    <dgm:cxn modelId="{EBF865BD-A231-4021-B002-EC1192916A05}" type="presOf" srcId="{2E410FF2-9D1A-4A90-BC48-51B47C5762A8}" destId="{40FBE935-AD2E-4D16-B667-71177ABDE74E}" srcOrd="0" destOrd="0" presId="urn:microsoft.com/office/officeart/2008/layout/VerticalCurvedList"/>
    <dgm:cxn modelId="{FBA183C8-3F50-4846-8D50-188065A0A7AE}" type="presOf" srcId="{F3CB1BC2-B65F-475A-AB91-3AF4233DC043}" destId="{81170DB9-C6D3-44FF-8640-B07067E2EEEB}" srcOrd="0" destOrd="0" presId="urn:microsoft.com/office/officeart/2008/layout/VerticalCurvedList"/>
    <dgm:cxn modelId="{70D065D3-738D-4C18-8994-34625C279AA4}" srcId="{F718310D-C7B4-44A7-AB19-D0DE8347AB44}" destId="{0EE74ACA-06D0-4A3A-9D2A-A996488E1FEE}" srcOrd="5" destOrd="0" parTransId="{1935856C-57B7-43CE-8932-DDF589E224B9}" sibTransId="{D5938939-C191-4B6E-82AF-D4B9B3C5C0C8}"/>
    <dgm:cxn modelId="{F67D05DE-0791-4F3B-87B8-4DF0759B89B1}" type="presParOf" srcId="{61FC2479-D8CE-4C68-A83F-9107AAB20C99}" destId="{1A4897D8-64E7-4382-A43B-59BF43DF4028}" srcOrd="0" destOrd="0" presId="urn:microsoft.com/office/officeart/2008/layout/VerticalCurvedList"/>
    <dgm:cxn modelId="{F4F1B389-74B0-4D02-B64F-ADE49A7AB453}" type="presParOf" srcId="{1A4897D8-64E7-4382-A43B-59BF43DF4028}" destId="{6363EEC5-9555-4330-AB75-445E6DD17579}" srcOrd="0" destOrd="0" presId="urn:microsoft.com/office/officeart/2008/layout/VerticalCurvedList"/>
    <dgm:cxn modelId="{27255C8F-FAE5-4BC2-8E51-046C98AACE61}" type="presParOf" srcId="{6363EEC5-9555-4330-AB75-445E6DD17579}" destId="{3868B9D8-8D7E-4398-AE96-81B37A5EFE0D}" srcOrd="0" destOrd="0" presId="urn:microsoft.com/office/officeart/2008/layout/VerticalCurvedList"/>
    <dgm:cxn modelId="{BB73E6C4-F92E-4ACE-9A56-A8341F36F793}" type="presParOf" srcId="{6363EEC5-9555-4330-AB75-445E6DD17579}" destId="{40FBE935-AD2E-4D16-B667-71177ABDE74E}" srcOrd="1" destOrd="0" presId="urn:microsoft.com/office/officeart/2008/layout/VerticalCurvedList"/>
    <dgm:cxn modelId="{BA3124B3-4406-4AFA-A1FF-28725214DD04}" type="presParOf" srcId="{6363EEC5-9555-4330-AB75-445E6DD17579}" destId="{5E15FE2C-588A-41FC-A458-6C52B41BAD69}" srcOrd="2" destOrd="0" presId="urn:microsoft.com/office/officeart/2008/layout/VerticalCurvedList"/>
    <dgm:cxn modelId="{A6FE83AC-DA15-49EC-ACB5-00C5EA0B675B}" type="presParOf" srcId="{6363EEC5-9555-4330-AB75-445E6DD17579}" destId="{E69E0F91-1813-45CC-A5B8-8F2D835F8EB0}" srcOrd="3" destOrd="0" presId="urn:microsoft.com/office/officeart/2008/layout/VerticalCurvedList"/>
    <dgm:cxn modelId="{43BB1532-82FE-4F7F-8397-6CE249219583}" type="presParOf" srcId="{1A4897D8-64E7-4382-A43B-59BF43DF4028}" destId="{81170DB9-C6D3-44FF-8640-B07067E2EEEB}" srcOrd="1" destOrd="0" presId="urn:microsoft.com/office/officeart/2008/layout/VerticalCurvedList"/>
    <dgm:cxn modelId="{C32DD75A-350C-4CC4-A861-DFC3FCE8E664}" type="presParOf" srcId="{1A4897D8-64E7-4382-A43B-59BF43DF4028}" destId="{E420DD74-44B7-4EAB-AAE9-5EF09C887F55}" srcOrd="2" destOrd="0" presId="urn:microsoft.com/office/officeart/2008/layout/VerticalCurvedList"/>
    <dgm:cxn modelId="{6DDBA74E-0153-4D83-B2D5-980FFA74929E}" type="presParOf" srcId="{E420DD74-44B7-4EAB-AAE9-5EF09C887F55}" destId="{343FF171-2A66-4386-BAE1-FE95E02DFA7A}" srcOrd="0" destOrd="0" presId="urn:microsoft.com/office/officeart/2008/layout/VerticalCurvedList"/>
    <dgm:cxn modelId="{196A5F5F-7E03-462D-B46F-ECDC47DFBC6C}" type="presParOf" srcId="{1A4897D8-64E7-4382-A43B-59BF43DF4028}" destId="{D4EFB332-344D-4B12-B4FF-FA5BB34D2327}" srcOrd="3" destOrd="0" presId="urn:microsoft.com/office/officeart/2008/layout/VerticalCurvedList"/>
    <dgm:cxn modelId="{3FC983A9-5AB8-43CB-9468-5F20CC364D72}" type="presParOf" srcId="{1A4897D8-64E7-4382-A43B-59BF43DF4028}" destId="{835225A7-60C8-4065-82B4-B73DFE3853B5}" srcOrd="4" destOrd="0" presId="urn:microsoft.com/office/officeart/2008/layout/VerticalCurvedList"/>
    <dgm:cxn modelId="{672B22E9-4920-4207-829F-4DE087D2C7F2}" type="presParOf" srcId="{835225A7-60C8-4065-82B4-B73DFE3853B5}" destId="{1429DE6E-F124-4B1A-981D-6A5CB230657D}" srcOrd="0" destOrd="0" presId="urn:microsoft.com/office/officeart/2008/layout/VerticalCurvedList"/>
    <dgm:cxn modelId="{FF357676-E0F1-494D-9372-3FEDE7CC70D7}" type="presParOf" srcId="{1A4897D8-64E7-4382-A43B-59BF43DF4028}" destId="{5C29FEB5-5449-49C4-ABB1-B30BE8228445}" srcOrd="5" destOrd="0" presId="urn:microsoft.com/office/officeart/2008/layout/VerticalCurvedList"/>
    <dgm:cxn modelId="{E477B86F-63E0-40E7-9503-9C483FD2C073}" type="presParOf" srcId="{1A4897D8-64E7-4382-A43B-59BF43DF4028}" destId="{700E363E-CF7D-4D68-96BE-C3BFBD7A21E3}" srcOrd="6" destOrd="0" presId="urn:microsoft.com/office/officeart/2008/layout/VerticalCurvedList"/>
    <dgm:cxn modelId="{DA0C70D7-2D6C-4FD0-997C-BDCFC48126D2}" type="presParOf" srcId="{700E363E-CF7D-4D68-96BE-C3BFBD7A21E3}" destId="{5449933A-5B7D-43E4-A56B-71C91416640C}" srcOrd="0" destOrd="0" presId="urn:microsoft.com/office/officeart/2008/layout/VerticalCurvedList"/>
    <dgm:cxn modelId="{63962F05-6B73-4416-ABD5-61E6E733446B}" type="presParOf" srcId="{1A4897D8-64E7-4382-A43B-59BF43DF4028}" destId="{4F488BCE-9A69-49AA-B396-EE90F4A9CC40}" srcOrd="7" destOrd="0" presId="urn:microsoft.com/office/officeart/2008/layout/VerticalCurvedList"/>
    <dgm:cxn modelId="{E0C9414B-ADD7-48B3-902E-86BA1DF5611D}" type="presParOf" srcId="{1A4897D8-64E7-4382-A43B-59BF43DF4028}" destId="{F3CD8E0B-EBD9-47D4-B4E1-2EC888E96A75}" srcOrd="8" destOrd="0" presId="urn:microsoft.com/office/officeart/2008/layout/VerticalCurvedList"/>
    <dgm:cxn modelId="{C7309F47-E76E-4ECE-A12B-F27C26BAB771}" type="presParOf" srcId="{F3CD8E0B-EBD9-47D4-B4E1-2EC888E96A75}" destId="{32FA345F-955A-4A73-AB0F-DE845AABD22F}" srcOrd="0" destOrd="0" presId="urn:microsoft.com/office/officeart/2008/layout/VerticalCurvedList"/>
    <dgm:cxn modelId="{71DF44BC-18C5-4909-A156-749DF5FE3173}" type="presParOf" srcId="{1A4897D8-64E7-4382-A43B-59BF43DF4028}" destId="{459D7964-D99E-468D-9E11-3AF6CB4A42E8}" srcOrd="9" destOrd="0" presId="urn:microsoft.com/office/officeart/2008/layout/VerticalCurvedList"/>
    <dgm:cxn modelId="{976B812D-8D9C-4746-AC92-486E828E2BE7}" type="presParOf" srcId="{1A4897D8-64E7-4382-A43B-59BF43DF4028}" destId="{355AE5C8-D3B3-416D-9BF5-343148057BAB}" srcOrd="10" destOrd="0" presId="urn:microsoft.com/office/officeart/2008/layout/VerticalCurvedList"/>
    <dgm:cxn modelId="{AB986E4B-E29E-4E7B-BCE3-D09D8FF617B0}" type="presParOf" srcId="{355AE5C8-D3B3-416D-9BF5-343148057BAB}" destId="{B03F25C1-CB6E-4F9A-938A-4681C4E09B1C}" srcOrd="0" destOrd="0" presId="urn:microsoft.com/office/officeart/2008/layout/VerticalCurvedList"/>
    <dgm:cxn modelId="{3E222462-762C-443C-93A2-A98F585802A9}" type="presParOf" srcId="{1A4897D8-64E7-4382-A43B-59BF43DF4028}" destId="{9BD4E37A-AEBA-4315-957E-E8008FDCB840}" srcOrd="11" destOrd="0" presId="urn:microsoft.com/office/officeart/2008/layout/VerticalCurvedList"/>
    <dgm:cxn modelId="{303B1A88-FA2F-4BF9-8CF6-DEC3888286EA}" type="presParOf" srcId="{1A4897D8-64E7-4382-A43B-59BF43DF4028}" destId="{D1E83329-C336-4B78-9826-A6996A9E3493}" srcOrd="12" destOrd="0" presId="urn:microsoft.com/office/officeart/2008/layout/VerticalCurvedList"/>
    <dgm:cxn modelId="{819F5E5C-17E6-4FA3-9102-C2C7755E6B2C}" type="presParOf" srcId="{D1E83329-C336-4B78-9826-A6996A9E3493}" destId="{C7D3C9AD-FFAF-4B57-B723-5D2B81063478}" srcOrd="0" destOrd="0" presId="urn:microsoft.com/office/officeart/2008/layout/VerticalCurvedList"/>
    <dgm:cxn modelId="{FE0B7914-DA39-41AC-8252-F1DD7955257F}" type="presParOf" srcId="{1A4897D8-64E7-4382-A43B-59BF43DF4028}" destId="{6517A0C1-235A-421A-8DB6-07152B7E38CC}" srcOrd="13" destOrd="0" presId="urn:microsoft.com/office/officeart/2008/layout/VerticalCurvedList"/>
    <dgm:cxn modelId="{91294A6D-47CC-4DCF-873C-080AD4A7CA2D}" type="presParOf" srcId="{1A4897D8-64E7-4382-A43B-59BF43DF4028}" destId="{9369A80C-C219-437F-910D-5812D08486E2}" srcOrd="14" destOrd="0" presId="urn:microsoft.com/office/officeart/2008/layout/VerticalCurvedList"/>
    <dgm:cxn modelId="{F6E356F1-653F-4746-B3F3-E3619B70DCD9}" type="presParOf" srcId="{9369A80C-C219-437F-910D-5812D08486E2}" destId="{ADAFF084-6AFF-41D5-AF33-ED519AF12188}"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FBE935-AD2E-4D16-B667-71177ABDE74E}">
      <dsp:nvSpPr>
        <dsp:cNvPr id="0" name=""/>
        <dsp:cNvSpPr/>
      </dsp:nvSpPr>
      <dsp:spPr>
        <a:xfrm>
          <a:off x="-4029172" y="-618488"/>
          <a:ext cx="4801442" cy="4801442"/>
        </a:xfrm>
        <a:prstGeom prst="blockArc">
          <a:avLst>
            <a:gd name="adj1" fmla="val 18900000"/>
            <a:gd name="adj2" fmla="val 2700000"/>
            <a:gd name="adj3" fmla="val 45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1170DB9-C6D3-44FF-8640-B07067E2EEEB}">
      <dsp:nvSpPr>
        <dsp:cNvPr id="0" name=""/>
        <dsp:cNvSpPr/>
      </dsp:nvSpPr>
      <dsp:spPr>
        <a:xfrm>
          <a:off x="297632" y="185717"/>
          <a:ext cx="4500145" cy="32393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7126" tIns="33020" rIns="33020" bIns="33020" numCol="1" spcCol="1270" anchor="ctr" anchorCtr="0">
          <a:noAutofit/>
        </a:bodyPr>
        <a:lstStyle/>
        <a:p>
          <a:pPr marL="0" lvl="0" indent="0" algn="l" defTabSz="577850">
            <a:lnSpc>
              <a:spcPct val="90000"/>
            </a:lnSpc>
            <a:spcBef>
              <a:spcPct val="0"/>
            </a:spcBef>
            <a:spcAft>
              <a:spcPct val="35000"/>
            </a:spcAft>
            <a:buNone/>
          </a:pPr>
          <a:r>
            <a:rPr lang="en-GB" sz="1300" kern="1200" dirty="0"/>
            <a:t>Fuel 	                                                                                      57%</a:t>
          </a:r>
        </a:p>
      </dsp:txBody>
      <dsp:txXfrm>
        <a:off x="297632" y="185717"/>
        <a:ext cx="4500145" cy="323938"/>
      </dsp:txXfrm>
    </dsp:sp>
    <dsp:sp modelId="{343FF171-2A66-4386-BAE1-FE95E02DFA7A}">
      <dsp:nvSpPr>
        <dsp:cNvPr id="0" name=""/>
        <dsp:cNvSpPr/>
      </dsp:nvSpPr>
      <dsp:spPr>
        <a:xfrm>
          <a:off x="47874" y="121548"/>
          <a:ext cx="404923" cy="404923"/>
        </a:xfrm>
        <a:prstGeom prst="ellipse">
          <a:avLst/>
        </a:prstGeom>
        <a:solidFill>
          <a:schemeClr val="accent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4EFB332-344D-4B12-B4FF-FA5BB34D2327}">
      <dsp:nvSpPr>
        <dsp:cNvPr id="0" name=""/>
        <dsp:cNvSpPr/>
      </dsp:nvSpPr>
      <dsp:spPr>
        <a:xfrm>
          <a:off x="543691" y="648233"/>
          <a:ext cx="4206789" cy="32393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7126" tIns="33020" rIns="33020" bIns="33020" numCol="1" spcCol="1270" anchor="ctr" anchorCtr="0">
          <a:noAutofit/>
        </a:bodyPr>
        <a:lstStyle/>
        <a:p>
          <a:pPr marL="0" lvl="0" indent="0" algn="l" defTabSz="577850">
            <a:lnSpc>
              <a:spcPct val="90000"/>
            </a:lnSpc>
            <a:spcBef>
              <a:spcPct val="0"/>
            </a:spcBef>
            <a:spcAft>
              <a:spcPct val="35000"/>
            </a:spcAft>
            <a:buNone/>
          </a:pPr>
          <a:r>
            <a:rPr lang="en-GB" sz="1300" kern="1200" dirty="0"/>
            <a:t>Housing                                                           	                   8%</a:t>
          </a:r>
        </a:p>
      </dsp:txBody>
      <dsp:txXfrm>
        <a:off x="543691" y="648233"/>
        <a:ext cx="4206789" cy="323938"/>
      </dsp:txXfrm>
    </dsp:sp>
    <dsp:sp modelId="{1429DE6E-F124-4B1A-981D-6A5CB230657D}">
      <dsp:nvSpPr>
        <dsp:cNvPr id="0" name=""/>
        <dsp:cNvSpPr/>
      </dsp:nvSpPr>
      <dsp:spPr>
        <a:xfrm>
          <a:off x="341229" y="607741"/>
          <a:ext cx="404923" cy="404923"/>
        </a:xfrm>
        <a:prstGeom prst="ellipse">
          <a:avLst/>
        </a:prstGeom>
        <a:solidFill>
          <a:schemeClr val="accent6"/>
        </a:solidFill>
        <a:ln w="12700"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dsp:style>
    </dsp:sp>
    <dsp:sp modelId="{5C29FEB5-5449-49C4-ABB1-B30BE8228445}">
      <dsp:nvSpPr>
        <dsp:cNvPr id="0" name=""/>
        <dsp:cNvSpPr/>
      </dsp:nvSpPr>
      <dsp:spPr>
        <a:xfrm>
          <a:off x="704448" y="1134070"/>
          <a:ext cx="4046032" cy="32393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7126" tIns="33020" rIns="33020" bIns="33020" numCol="1" spcCol="1270" anchor="ctr" anchorCtr="0">
          <a:noAutofit/>
        </a:bodyPr>
        <a:lstStyle/>
        <a:p>
          <a:pPr marL="0" lvl="0" indent="0" algn="l" defTabSz="577850">
            <a:lnSpc>
              <a:spcPct val="90000"/>
            </a:lnSpc>
            <a:spcBef>
              <a:spcPct val="0"/>
            </a:spcBef>
            <a:spcAft>
              <a:spcPct val="35000"/>
            </a:spcAft>
            <a:buNone/>
          </a:pPr>
          <a:r>
            <a:rPr lang="en-GB" sz="1300" kern="1200" dirty="0"/>
            <a:t>Money management and budgeting                           8%</a:t>
          </a:r>
        </a:p>
      </dsp:txBody>
      <dsp:txXfrm>
        <a:off x="704448" y="1134070"/>
        <a:ext cx="4046032" cy="323938"/>
      </dsp:txXfrm>
    </dsp:sp>
    <dsp:sp modelId="{5449933A-5B7D-43E4-A56B-71C91416640C}">
      <dsp:nvSpPr>
        <dsp:cNvPr id="0" name=""/>
        <dsp:cNvSpPr/>
      </dsp:nvSpPr>
      <dsp:spPr>
        <a:xfrm>
          <a:off x="501987" y="1093578"/>
          <a:ext cx="404923" cy="404923"/>
        </a:xfrm>
        <a:prstGeom prst="ellipse">
          <a:avLst/>
        </a:prstGeom>
        <a:solidFill>
          <a:schemeClr val="accent5"/>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F488BCE-9A69-49AA-B396-EE90F4A9CC40}">
      <dsp:nvSpPr>
        <dsp:cNvPr id="0" name=""/>
        <dsp:cNvSpPr/>
      </dsp:nvSpPr>
      <dsp:spPr>
        <a:xfrm>
          <a:off x="755777" y="1620263"/>
          <a:ext cx="3994703" cy="32393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7126" tIns="33020" rIns="33020" bIns="33020" numCol="1" spcCol="1270" anchor="ctr" anchorCtr="0">
          <a:noAutofit/>
        </a:bodyPr>
        <a:lstStyle/>
        <a:p>
          <a:pPr marL="0" lvl="0" indent="0" algn="l" defTabSz="577850">
            <a:lnSpc>
              <a:spcPct val="90000"/>
            </a:lnSpc>
            <a:spcBef>
              <a:spcPct val="0"/>
            </a:spcBef>
            <a:spcAft>
              <a:spcPct val="35000"/>
            </a:spcAft>
            <a:buNone/>
          </a:pPr>
          <a:r>
            <a:rPr lang="en-GB" sz="1300" kern="1200" dirty="0"/>
            <a:t>Benefits                                                                            9%</a:t>
          </a:r>
        </a:p>
      </dsp:txBody>
      <dsp:txXfrm>
        <a:off x="755777" y="1620263"/>
        <a:ext cx="3994703" cy="323938"/>
      </dsp:txXfrm>
    </dsp:sp>
    <dsp:sp modelId="{32FA345F-955A-4A73-AB0F-DE845AABD22F}">
      <dsp:nvSpPr>
        <dsp:cNvPr id="0" name=""/>
        <dsp:cNvSpPr/>
      </dsp:nvSpPr>
      <dsp:spPr>
        <a:xfrm>
          <a:off x="553315" y="1579771"/>
          <a:ext cx="404923" cy="404923"/>
        </a:xfrm>
        <a:prstGeom prst="ellipse">
          <a:avLst/>
        </a:prstGeom>
        <a:solidFill>
          <a:schemeClr val="accent4"/>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59D7964-D99E-468D-9E11-3AF6CB4A42E8}">
      <dsp:nvSpPr>
        <dsp:cNvPr id="0" name=""/>
        <dsp:cNvSpPr/>
      </dsp:nvSpPr>
      <dsp:spPr>
        <a:xfrm>
          <a:off x="704448" y="2106456"/>
          <a:ext cx="4046032" cy="32393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7126" tIns="33020" rIns="33020" bIns="33020" numCol="1" spcCol="1270" anchor="ctr" anchorCtr="0">
          <a:noAutofit/>
        </a:bodyPr>
        <a:lstStyle/>
        <a:p>
          <a:pPr marL="0" lvl="0" indent="0" algn="l" defTabSz="577850">
            <a:lnSpc>
              <a:spcPct val="90000"/>
            </a:lnSpc>
            <a:spcBef>
              <a:spcPct val="0"/>
            </a:spcBef>
            <a:spcAft>
              <a:spcPct val="35000"/>
            </a:spcAft>
            <a:buNone/>
          </a:pPr>
          <a:r>
            <a:rPr lang="en-GB" sz="1300" kern="1200" dirty="0"/>
            <a:t>Debt advice				              6%</a:t>
          </a:r>
        </a:p>
      </dsp:txBody>
      <dsp:txXfrm>
        <a:off x="704448" y="2106456"/>
        <a:ext cx="4046032" cy="323938"/>
      </dsp:txXfrm>
    </dsp:sp>
    <dsp:sp modelId="{B03F25C1-CB6E-4F9A-938A-4681C4E09B1C}">
      <dsp:nvSpPr>
        <dsp:cNvPr id="0" name=""/>
        <dsp:cNvSpPr/>
      </dsp:nvSpPr>
      <dsp:spPr>
        <a:xfrm>
          <a:off x="501987" y="2065964"/>
          <a:ext cx="404923" cy="404923"/>
        </a:xfrm>
        <a:prstGeom prst="ellipse">
          <a:avLst/>
        </a:prstGeom>
        <a:solidFill>
          <a:schemeClr val="accent3"/>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BD4E37A-AEBA-4315-957E-E8008FDCB840}">
      <dsp:nvSpPr>
        <dsp:cNvPr id="0" name=""/>
        <dsp:cNvSpPr/>
      </dsp:nvSpPr>
      <dsp:spPr>
        <a:xfrm>
          <a:off x="543691" y="2592293"/>
          <a:ext cx="4206789" cy="32393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7126" tIns="33020" rIns="33020" bIns="33020" numCol="1" spcCol="1270" anchor="ctr" anchorCtr="0">
          <a:noAutofit/>
        </a:bodyPr>
        <a:lstStyle/>
        <a:p>
          <a:pPr marL="0" lvl="0" indent="0" algn="l" defTabSz="577850">
            <a:lnSpc>
              <a:spcPct val="90000"/>
            </a:lnSpc>
            <a:spcBef>
              <a:spcPct val="0"/>
            </a:spcBef>
            <a:spcAft>
              <a:spcPct val="35000"/>
            </a:spcAft>
            <a:buNone/>
          </a:pPr>
          <a:r>
            <a:rPr lang="en-GB" sz="1300" kern="1200" dirty="0"/>
            <a:t>Employability				                  2%</a:t>
          </a:r>
        </a:p>
      </dsp:txBody>
      <dsp:txXfrm>
        <a:off x="543691" y="2592293"/>
        <a:ext cx="4206789" cy="323938"/>
      </dsp:txXfrm>
    </dsp:sp>
    <dsp:sp modelId="{C7D3C9AD-FFAF-4B57-B723-5D2B81063478}">
      <dsp:nvSpPr>
        <dsp:cNvPr id="0" name=""/>
        <dsp:cNvSpPr/>
      </dsp:nvSpPr>
      <dsp:spPr>
        <a:xfrm>
          <a:off x="341229" y="2551801"/>
          <a:ext cx="404923" cy="404923"/>
        </a:xfrm>
        <a:prstGeom prst="ellipse">
          <a:avLst/>
        </a:prstGeom>
        <a:solidFill>
          <a:schemeClr val="tx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517A0C1-235A-421A-8DB6-07152B7E38CC}">
      <dsp:nvSpPr>
        <dsp:cNvPr id="0" name=""/>
        <dsp:cNvSpPr/>
      </dsp:nvSpPr>
      <dsp:spPr>
        <a:xfrm>
          <a:off x="250335" y="3078486"/>
          <a:ext cx="4500145" cy="32393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7126" tIns="33020" rIns="33020" bIns="33020" numCol="1" spcCol="1270" anchor="ctr" anchorCtr="0">
          <a:noAutofit/>
        </a:bodyPr>
        <a:lstStyle/>
        <a:p>
          <a:pPr marL="0" lvl="0" indent="0" algn="l" defTabSz="577850">
            <a:lnSpc>
              <a:spcPct val="90000"/>
            </a:lnSpc>
            <a:spcBef>
              <a:spcPct val="0"/>
            </a:spcBef>
            <a:spcAft>
              <a:spcPct val="35000"/>
            </a:spcAft>
            <a:buNone/>
          </a:pPr>
          <a:r>
            <a:rPr lang="en-GB" sz="1300" kern="1200" dirty="0"/>
            <a:t>Food                                                                                              4%</a:t>
          </a:r>
        </a:p>
      </dsp:txBody>
      <dsp:txXfrm>
        <a:off x="250335" y="3078486"/>
        <a:ext cx="4500145" cy="323938"/>
      </dsp:txXfrm>
    </dsp:sp>
    <dsp:sp modelId="{ADAFF084-6AFF-41D5-AF33-ED519AF12188}">
      <dsp:nvSpPr>
        <dsp:cNvPr id="0" name=""/>
        <dsp:cNvSpPr/>
      </dsp:nvSpPr>
      <dsp:spPr>
        <a:xfrm>
          <a:off x="47874" y="3037994"/>
          <a:ext cx="404923" cy="404923"/>
        </a:xfrm>
        <a:prstGeom prst="ellipse">
          <a:avLst/>
        </a:prstGeom>
        <a:solidFill>
          <a:schemeClr val="bg1"/>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9B61F3-9FB7-4426-9A5E-D76DCACDD356}" type="datetimeFigureOut">
              <a:rPr lang="en-GB" smtClean="0"/>
              <a:t>16/03/2023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A2B6DC-5A88-423C-BDD5-2FC2363F885C}" type="slidenum">
              <a:rPr lang="en-GB" smtClean="0"/>
              <a:t>‹#›</a:t>
            </a:fld>
            <a:endParaRPr lang="en-GB"/>
          </a:p>
        </p:txBody>
      </p:sp>
    </p:spTree>
    <p:extLst>
      <p:ext uri="{BB962C8B-B14F-4D97-AF65-F5344CB8AC3E}">
        <p14:creationId xmlns:p14="http://schemas.microsoft.com/office/powerpoint/2010/main" val="736790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A2B6DC-5A88-423C-BDD5-2FC2363F885C}" type="slidenum">
              <a:rPr lang="en-GB" smtClean="0"/>
              <a:t>5</a:t>
            </a:fld>
            <a:endParaRPr lang="en-GB"/>
          </a:p>
        </p:txBody>
      </p:sp>
    </p:spTree>
    <p:extLst>
      <p:ext uri="{BB962C8B-B14F-4D97-AF65-F5344CB8AC3E}">
        <p14:creationId xmlns:p14="http://schemas.microsoft.com/office/powerpoint/2010/main" val="397011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Logo slide needs updating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A2B6DC-5A88-423C-BDD5-2FC2363F885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7902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3A2B6DC-5A88-423C-BDD5-2FC2363F885C}" type="slidenum">
              <a:rPr lang="en-GB" smtClean="0"/>
              <a:t>7</a:t>
            </a:fld>
            <a:endParaRPr lang="en-GB"/>
          </a:p>
        </p:txBody>
      </p:sp>
    </p:spTree>
    <p:extLst>
      <p:ext uri="{BB962C8B-B14F-4D97-AF65-F5344CB8AC3E}">
        <p14:creationId xmlns:p14="http://schemas.microsoft.com/office/powerpoint/2010/main" val="2930193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A2B6DC-5A88-423C-BDD5-2FC2363F885C}" type="slidenum">
              <a:rPr lang="en-GB" smtClean="0"/>
              <a:t>8</a:t>
            </a:fld>
            <a:endParaRPr lang="en-GB"/>
          </a:p>
        </p:txBody>
      </p:sp>
    </p:spTree>
    <p:extLst>
      <p:ext uri="{BB962C8B-B14F-4D97-AF65-F5344CB8AC3E}">
        <p14:creationId xmlns:p14="http://schemas.microsoft.com/office/powerpoint/2010/main" val="919813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3A2B6DC-5A88-423C-BDD5-2FC2363F885C}" type="slidenum">
              <a:rPr lang="en-GB" smtClean="0"/>
              <a:t>9</a:t>
            </a:fld>
            <a:endParaRPr lang="en-GB"/>
          </a:p>
        </p:txBody>
      </p:sp>
    </p:spTree>
    <p:extLst>
      <p:ext uri="{BB962C8B-B14F-4D97-AF65-F5344CB8AC3E}">
        <p14:creationId xmlns:p14="http://schemas.microsoft.com/office/powerpoint/2010/main" val="648038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3A2B6DC-5A88-423C-BDD5-2FC2363F885C}" type="slidenum">
              <a:rPr lang="en-GB" smtClean="0"/>
              <a:t>10</a:t>
            </a:fld>
            <a:endParaRPr lang="en-GB"/>
          </a:p>
        </p:txBody>
      </p:sp>
    </p:spTree>
    <p:extLst>
      <p:ext uri="{BB962C8B-B14F-4D97-AF65-F5344CB8AC3E}">
        <p14:creationId xmlns:p14="http://schemas.microsoft.com/office/powerpoint/2010/main" val="3362364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3A2B6DC-5A88-423C-BDD5-2FC2363F885C}" type="slidenum">
              <a:rPr lang="en-GB" smtClean="0"/>
              <a:t>11</a:t>
            </a:fld>
            <a:endParaRPr lang="en-GB"/>
          </a:p>
        </p:txBody>
      </p:sp>
    </p:spTree>
    <p:extLst>
      <p:ext uri="{BB962C8B-B14F-4D97-AF65-F5344CB8AC3E}">
        <p14:creationId xmlns:p14="http://schemas.microsoft.com/office/powerpoint/2010/main" val="3750208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16/03/2023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16/03/2023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16/03/2023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BC4868A-1AF4-4B29-9695-FF94B3946C5F}"/>
              </a:ext>
            </a:extLst>
          </p:cNvPr>
          <p:cNvSpPr/>
          <p:nvPr userDrawn="1"/>
        </p:nvSpPr>
        <p:spPr>
          <a:xfrm>
            <a:off x="0" y="-1"/>
            <a:ext cx="12192000" cy="5895975"/>
          </a:xfrm>
          <a:prstGeom prst="rect">
            <a:avLst/>
          </a:prstGeom>
          <a:solidFill>
            <a:srgbClr val="4283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85B9181-00FB-4E86-93D8-8FA469DE1D3D}"/>
              </a:ext>
            </a:extLst>
          </p:cNvPr>
          <p:cNvSpPr>
            <a:spLocks noGrp="1"/>
          </p:cNvSpPr>
          <p:nvPr>
            <p:ph type="ctrTitle" hasCustomPrompt="1"/>
          </p:nvPr>
        </p:nvSpPr>
        <p:spPr>
          <a:xfrm>
            <a:off x="1524000" y="1122363"/>
            <a:ext cx="9144000" cy="2387600"/>
          </a:xfrm>
        </p:spPr>
        <p:txBody>
          <a:bodyPr anchor="b"/>
          <a:lstStyle>
            <a:lvl1pPr algn="ctr">
              <a:defRPr sz="5000" b="1">
                <a:solidFill>
                  <a:schemeClr val="bg1"/>
                </a:solidFill>
                <a:latin typeface="Arial" panose="020B0604020202020204" pitchFamily="34" charset="0"/>
                <a:cs typeface="Arial" panose="020B0604020202020204" pitchFamily="34" charset="0"/>
              </a:defRPr>
            </a:lvl1pPr>
          </a:lstStyle>
          <a:p>
            <a:r>
              <a:rPr lang="en-US"/>
              <a:t>Type your presentation title here in sentence case.</a:t>
            </a:r>
            <a:endParaRPr lang="en-GB"/>
          </a:p>
        </p:txBody>
      </p:sp>
      <p:sp>
        <p:nvSpPr>
          <p:cNvPr id="3" name="Subtitle 2">
            <a:extLst>
              <a:ext uri="{FF2B5EF4-FFF2-40B4-BE49-F238E27FC236}">
                <a16:creationId xmlns:a16="http://schemas.microsoft.com/office/drawing/2014/main" id="{BE0497DD-0E1B-4A70-9CB9-5F869C22B98B}"/>
              </a:ext>
            </a:extLst>
          </p:cNvPr>
          <p:cNvSpPr>
            <a:spLocks noGrp="1"/>
          </p:cNvSpPr>
          <p:nvPr>
            <p:ph type="subTitle" idx="1" hasCustomPrompt="1"/>
          </p:nvPr>
        </p:nvSpPr>
        <p:spPr>
          <a:xfrm>
            <a:off x="1524001" y="3936398"/>
            <a:ext cx="9143999" cy="1799239"/>
          </a:xfrm>
        </p:spPr>
        <p:txBody>
          <a:bodyPr/>
          <a:lstStyle>
            <a:lvl1pPr marL="0" indent="0" algn="ctr">
              <a:buNone/>
              <a:defRPr sz="2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&lt;Insert presenter name&gt;</a:t>
            </a:r>
          </a:p>
          <a:p>
            <a:r>
              <a:rPr lang="en-US"/>
              <a:t>&lt;Insert presenter job title&gt;</a:t>
            </a:r>
          </a:p>
          <a:p>
            <a:endParaRPr lang="en-US"/>
          </a:p>
          <a:p>
            <a:r>
              <a:rPr lang="en-GB"/>
              <a:t>Wednesday, 09 September 2020</a:t>
            </a:r>
          </a:p>
        </p:txBody>
      </p:sp>
      <p:sp>
        <p:nvSpPr>
          <p:cNvPr id="4" name="Date Placeholder 3">
            <a:extLst>
              <a:ext uri="{FF2B5EF4-FFF2-40B4-BE49-F238E27FC236}">
                <a16:creationId xmlns:a16="http://schemas.microsoft.com/office/drawing/2014/main" id="{4B9D45CD-7287-4583-BBA4-8828E8B3502D}"/>
              </a:ext>
            </a:extLst>
          </p:cNvPr>
          <p:cNvSpPr>
            <a:spLocks noGrp="1"/>
          </p:cNvSpPr>
          <p:nvPr>
            <p:ph type="dt" sz="half" idx="10"/>
          </p:nvPr>
        </p:nvSpPr>
        <p:spPr/>
        <p:txBody>
          <a:bodyPr/>
          <a:lstStyle/>
          <a:p>
            <a:fld id="{2BEA3F29-A26A-4B4A-8620-224856C65CE0}" type="datetimeFigureOut">
              <a:rPr lang="en-GB" smtClean="0"/>
              <a:t>16/03/2023</a:t>
            </a:fld>
            <a:endParaRPr lang="en-GB"/>
          </a:p>
        </p:txBody>
      </p:sp>
      <p:sp>
        <p:nvSpPr>
          <p:cNvPr id="5" name="Footer Placeholder 4">
            <a:extLst>
              <a:ext uri="{FF2B5EF4-FFF2-40B4-BE49-F238E27FC236}">
                <a16:creationId xmlns:a16="http://schemas.microsoft.com/office/drawing/2014/main" id="{6A474758-8E59-47F2-B091-44894E59BA6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BCE742-5F51-4476-8BDF-AD7405D9750D}"/>
              </a:ext>
            </a:extLst>
          </p:cNvPr>
          <p:cNvSpPr>
            <a:spLocks noGrp="1"/>
          </p:cNvSpPr>
          <p:nvPr>
            <p:ph type="sldNum" sz="quarter" idx="12"/>
          </p:nvPr>
        </p:nvSpPr>
        <p:spPr/>
        <p:txBody>
          <a:bodyPr/>
          <a:lstStyle/>
          <a:p>
            <a:fld id="{87DDBD4F-CAE2-4C3C-B6AA-C211EFDAA03F}" type="slidenum">
              <a:rPr lang="en-GB" smtClean="0"/>
              <a:t>‹#›</a:t>
            </a:fld>
            <a:endParaRPr lang="en-GB"/>
          </a:p>
        </p:txBody>
      </p:sp>
    </p:spTree>
    <p:extLst>
      <p:ext uri="{BB962C8B-B14F-4D97-AF65-F5344CB8AC3E}">
        <p14:creationId xmlns:p14="http://schemas.microsoft.com/office/powerpoint/2010/main" val="16751198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urp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BC4868A-1AF4-4B29-9695-FF94B3946C5F}"/>
              </a:ext>
            </a:extLst>
          </p:cNvPr>
          <p:cNvSpPr/>
          <p:nvPr userDrawn="1"/>
        </p:nvSpPr>
        <p:spPr>
          <a:xfrm>
            <a:off x="0" y="0"/>
            <a:ext cx="12192000" cy="5918129"/>
          </a:xfrm>
          <a:prstGeom prst="rect">
            <a:avLst/>
          </a:prstGeom>
          <a:solidFill>
            <a:srgbClr val="4283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85B9181-00FB-4E86-93D8-8FA469DE1D3D}"/>
              </a:ext>
            </a:extLst>
          </p:cNvPr>
          <p:cNvSpPr>
            <a:spLocks noGrp="1"/>
          </p:cNvSpPr>
          <p:nvPr>
            <p:ph type="ctrTitle"/>
          </p:nvPr>
        </p:nvSpPr>
        <p:spPr>
          <a:xfrm>
            <a:off x="1524000" y="1122363"/>
            <a:ext cx="9144000" cy="2387600"/>
          </a:xfrm>
        </p:spPr>
        <p:txBody>
          <a:bodyPr anchor="b"/>
          <a:lstStyle>
            <a:lvl1pPr algn="ctr">
              <a:defRPr sz="500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BE0497DD-0E1B-4A70-9CB9-5F869C22B98B}"/>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B9D45CD-7287-4583-BBA4-8828E8B3502D}"/>
              </a:ext>
            </a:extLst>
          </p:cNvPr>
          <p:cNvSpPr>
            <a:spLocks noGrp="1"/>
          </p:cNvSpPr>
          <p:nvPr>
            <p:ph type="dt" sz="half" idx="10"/>
          </p:nvPr>
        </p:nvSpPr>
        <p:spPr/>
        <p:txBody>
          <a:bodyPr/>
          <a:lstStyle/>
          <a:p>
            <a:fld id="{2BEA3F29-A26A-4B4A-8620-224856C65CE0}" type="datetimeFigureOut">
              <a:rPr lang="en-GB" smtClean="0"/>
              <a:t>16/03/2023</a:t>
            </a:fld>
            <a:endParaRPr lang="en-GB"/>
          </a:p>
        </p:txBody>
      </p:sp>
      <p:sp>
        <p:nvSpPr>
          <p:cNvPr id="5" name="Footer Placeholder 4">
            <a:extLst>
              <a:ext uri="{FF2B5EF4-FFF2-40B4-BE49-F238E27FC236}">
                <a16:creationId xmlns:a16="http://schemas.microsoft.com/office/drawing/2014/main" id="{6A474758-8E59-47F2-B091-44894E59BA6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BCE742-5F51-4476-8BDF-AD7405D9750D}"/>
              </a:ext>
            </a:extLst>
          </p:cNvPr>
          <p:cNvSpPr>
            <a:spLocks noGrp="1"/>
          </p:cNvSpPr>
          <p:nvPr>
            <p:ph type="sldNum" sz="quarter" idx="12"/>
          </p:nvPr>
        </p:nvSpPr>
        <p:spPr/>
        <p:txBody>
          <a:bodyPr/>
          <a:lstStyle/>
          <a:p>
            <a:fld id="{87DDBD4F-CAE2-4C3C-B6AA-C211EFDAA03F}" type="slidenum">
              <a:rPr lang="en-GB" smtClean="0"/>
              <a:t>‹#›</a:t>
            </a:fld>
            <a:endParaRPr lang="en-GB"/>
          </a:p>
        </p:txBody>
      </p:sp>
    </p:spTree>
    <p:extLst>
      <p:ext uri="{BB962C8B-B14F-4D97-AF65-F5344CB8AC3E}">
        <p14:creationId xmlns:p14="http://schemas.microsoft.com/office/powerpoint/2010/main" val="34992515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F1A0F-3B08-4A4E-830C-F3BF46B64F0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74AE222-B9C9-42F3-96F1-973D18EDF8B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A60423C-3178-43A3-8727-8AE40E8B84FF}"/>
              </a:ext>
            </a:extLst>
          </p:cNvPr>
          <p:cNvSpPr>
            <a:spLocks noGrp="1"/>
          </p:cNvSpPr>
          <p:nvPr>
            <p:ph type="dt" sz="half" idx="10"/>
          </p:nvPr>
        </p:nvSpPr>
        <p:spPr/>
        <p:txBody>
          <a:bodyPr/>
          <a:lstStyle/>
          <a:p>
            <a:fld id="{2BEA3F29-A26A-4B4A-8620-224856C65CE0}" type="datetimeFigureOut">
              <a:rPr lang="en-GB" smtClean="0"/>
              <a:t>16/03/2023</a:t>
            </a:fld>
            <a:endParaRPr lang="en-GB"/>
          </a:p>
        </p:txBody>
      </p:sp>
      <p:sp>
        <p:nvSpPr>
          <p:cNvPr id="5" name="Footer Placeholder 4">
            <a:extLst>
              <a:ext uri="{FF2B5EF4-FFF2-40B4-BE49-F238E27FC236}">
                <a16:creationId xmlns:a16="http://schemas.microsoft.com/office/drawing/2014/main" id="{AFDC0D26-CAFA-459D-B091-1BC78BB93E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AC255C-E885-462E-8DF5-7D88AA67052C}"/>
              </a:ext>
            </a:extLst>
          </p:cNvPr>
          <p:cNvSpPr>
            <a:spLocks noGrp="1"/>
          </p:cNvSpPr>
          <p:nvPr>
            <p:ph type="sldNum" sz="quarter" idx="12"/>
          </p:nvPr>
        </p:nvSpPr>
        <p:spPr/>
        <p:txBody>
          <a:bodyPr/>
          <a:lstStyle/>
          <a:p>
            <a:fld id="{87DDBD4F-CAE2-4C3C-B6AA-C211EFDAA03F}" type="slidenum">
              <a:rPr lang="en-GB" smtClean="0"/>
              <a:t>‹#›</a:t>
            </a:fld>
            <a:endParaRPr lang="en-GB"/>
          </a:p>
        </p:txBody>
      </p:sp>
    </p:spTree>
    <p:extLst>
      <p:ext uri="{BB962C8B-B14F-4D97-AF65-F5344CB8AC3E}">
        <p14:creationId xmlns:p14="http://schemas.microsoft.com/office/powerpoint/2010/main" val="38789631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7A69C-BC08-41BD-9FC1-5D2CDFA36E9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46C69F4-F3BA-4BE6-8F3B-FD16195D70DE}"/>
              </a:ext>
            </a:extLst>
          </p:cNvPr>
          <p:cNvSpPr>
            <a:spLocks noGrp="1"/>
          </p:cNvSpPr>
          <p:nvPr>
            <p:ph type="body" idx="1"/>
          </p:nvPr>
        </p:nvSpPr>
        <p:spPr>
          <a:xfrm>
            <a:off x="831850" y="4589463"/>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FD4D136-C64D-4E6E-9504-392D481BBCE7}"/>
              </a:ext>
            </a:extLst>
          </p:cNvPr>
          <p:cNvSpPr>
            <a:spLocks noGrp="1"/>
          </p:cNvSpPr>
          <p:nvPr>
            <p:ph type="dt" sz="half" idx="10"/>
          </p:nvPr>
        </p:nvSpPr>
        <p:spPr/>
        <p:txBody>
          <a:bodyPr/>
          <a:lstStyle/>
          <a:p>
            <a:fld id="{2BEA3F29-A26A-4B4A-8620-224856C65CE0}" type="datetimeFigureOut">
              <a:rPr lang="en-GB" smtClean="0"/>
              <a:t>16/03/2023</a:t>
            </a:fld>
            <a:endParaRPr lang="en-GB"/>
          </a:p>
        </p:txBody>
      </p:sp>
      <p:sp>
        <p:nvSpPr>
          <p:cNvPr id="5" name="Footer Placeholder 4">
            <a:extLst>
              <a:ext uri="{FF2B5EF4-FFF2-40B4-BE49-F238E27FC236}">
                <a16:creationId xmlns:a16="http://schemas.microsoft.com/office/drawing/2014/main" id="{72DD13E2-FC99-473B-BB5F-02EEFD88076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CB058F-32FB-43BF-95B3-8127D15BAA72}"/>
              </a:ext>
            </a:extLst>
          </p:cNvPr>
          <p:cNvSpPr>
            <a:spLocks noGrp="1"/>
          </p:cNvSpPr>
          <p:nvPr>
            <p:ph type="sldNum" sz="quarter" idx="12"/>
          </p:nvPr>
        </p:nvSpPr>
        <p:spPr/>
        <p:txBody>
          <a:bodyPr/>
          <a:lstStyle/>
          <a:p>
            <a:fld id="{87DDBD4F-CAE2-4C3C-B6AA-C211EFDAA03F}" type="slidenum">
              <a:rPr lang="en-GB" smtClean="0"/>
              <a:t>‹#›</a:t>
            </a:fld>
            <a:endParaRPr lang="en-GB"/>
          </a:p>
        </p:txBody>
      </p:sp>
    </p:spTree>
    <p:extLst>
      <p:ext uri="{BB962C8B-B14F-4D97-AF65-F5344CB8AC3E}">
        <p14:creationId xmlns:p14="http://schemas.microsoft.com/office/powerpoint/2010/main" val="6699735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62EC0-C4CA-4562-8536-BFFB5011E3D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346C947-17FF-4A60-B834-7BE380B622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0946815-9938-40BC-82A6-1B5F421061D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A242765-852B-4FD5-9337-0C4F8CAFA476}"/>
              </a:ext>
            </a:extLst>
          </p:cNvPr>
          <p:cNvSpPr>
            <a:spLocks noGrp="1"/>
          </p:cNvSpPr>
          <p:nvPr>
            <p:ph type="dt" sz="half" idx="10"/>
          </p:nvPr>
        </p:nvSpPr>
        <p:spPr/>
        <p:txBody>
          <a:bodyPr/>
          <a:lstStyle/>
          <a:p>
            <a:fld id="{2BEA3F29-A26A-4B4A-8620-224856C65CE0}" type="datetimeFigureOut">
              <a:rPr lang="en-GB" smtClean="0"/>
              <a:t>16/03/2023</a:t>
            </a:fld>
            <a:endParaRPr lang="en-GB"/>
          </a:p>
        </p:txBody>
      </p:sp>
      <p:sp>
        <p:nvSpPr>
          <p:cNvPr id="6" name="Footer Placeholder 5">
            <a:extLst>
              <a:ext uri="{FF2B5EF4-FFF2-40B4-BE49-F238E27FC236}">
                <a16:creationId xmlns:a16="http://schemas.microsoft.com/office/drawing/2014/main" id="{52446F60-C286-456A-B9D8-2E7890CBD79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E49960E-0C98-42F3-9D51-42FA50817EFA}"/>
              </a:ext>
            </a:extLst>
          </p:cNvPr>
          <p:cNvSpPr>
            <a:spLocks noGrp="1"/>
          </p:cNvSpPr>
          <p:nvPr>
            <p:ph type="sldNum" sz="quarter" idx="12"/>
          </p:nvPr>
        </p:nvSpPr>
        <p:spPr/>
        <p:txBody>
          <a:bodyPr/>
          <a:lstStyle/>
          <a:p>
            <a:fld id="{87DDBD4F-CAE2-4C3C-B6AA-C211EFDAA03F}" type="slidenum">
              <a:rPr lang="en-GB" smtClean="0"/>
              <a:t>‹#›</a:t>
            </a:fld>
            <a:endParaRPr lang="en-GB"/>
          </a:p>
        </p:txBody>
      </p:sp>
    </p:spTree>
    <p:extLst>
      <p:ext uri="{BB962C8B-B14F-4D97-AF65-F5344CB8AC3E}">
        <p14:creationId xmlns:p14="http://schemas.microsoft.com/office/powerpoint/2010/main" val="34038280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E771F-15A8-4E65-86FB-80CAFD5FB4D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BD695EF-731A-4F33-A8EE-7F7E5174DAD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FC9BC53-7A18-4DB9-A3D9-988A9D7D267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3113DD9-B7A8-4712-B3C5-A69E2469EB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C6F5053-96C2-449A-832B-FA885CE3EB4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C35D321-4F72-42C9-A4B9-35CBDA585DBC}"/>
              </a:ext>
            </a:extLst>
          </p:cNvPr>
          <p:cNvSpPr>
            <a:spLocks noGrp="1"/>
          </p:cNvSpPr>
          <p:nvPr>
            <p:ph type="dt" sz="half" idx="10"/>
          </p:nvPr>
        </p:nvSpPr>
        <p:spPr/>
        <p:txBody>
          <a:bodyPr/>
          <a:lstStyle/>
          <a:p>
            <a:fld id="{2BEA3F29-A26A-4B4A-8620-224856C65CE0}" type="datetimeFigureOut">
              <a:rPr lang="en-GB" smtClean="0"/>
              <a:t>16/03/2023</a:t>
            </a:fld>
            <a:endParaRPr lang="en-GB"/>
          </a:p>
        </p:txBody>
      </p:sp>
      <p:sp>
        <p:nvSpPr>
          <p:cNvPr id="8" name="Footer Placeholder 7">
            <a:extLst>
              <a:ext uri="{FF2B5EF4-FFF2-40B4-BE49-F238E27FC236}">
                <a16:creationId xmlns:a16="http://schemas.microsoft.com/office/drawing/2014/main" id="{DC477578-E348-4763-B109-4DFC416C951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B764DD2-402B-40E7-8B0A-F138C099CADA}"/>
              </a:ext>
            </a:extLst>
          </p:cNvPr>
          <p:cNvSpPr>
            <a:spLocks noGrp="1"/>
          </p:cNvSpPr>
          <p:nvPr>
            <p:ph type="sldNum" sz="quarter" idx="12"/>
          </p:nvPr>
        </p:nvSpPr>
        <p:spPr/>
        <p:txBody>
          <a:bodyPr/>
          <a:lstStyle/>
          <a:p>
            <a:fld id="{87DDBD4F-CAE2-4C3C-B6AA-C211EFDAA03F}" type="slidenum">
              <a:rPr lang="en-GB" smtClean="0"/>
              <a:t>‹#›</a:t>
            </a:fld>
            <a:endParaRPr lang="en-GB"/>
          </a:p>
        </p:txBody>
      </p:sp>
    </p:spTree>
    <p:extLst>
      <p:ext uri="{BB962C8B-B14F-4D97-AF65-F5344CB8AC3E}">
        <p14:creationId xmlns:p14="http://schemas.microsoft.com/office/powerpoint/2010/main" val="20111691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2ADCF-311A-4BC4-A790-64999A605D0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7C30226-7E7D-458B-84D9-57A93C854DC1}"/>
              </a:ext>
            </a:extLst>
          </p:cNvPr>
          <p:cNvSpPr>
            <a:spLocks noGrp="1"/>
          </p:cNvSpPr>
          <p:nvPr>
            <p:ph type="dt" sz="half" idx="10"/>
          </p:nvPr>
        </p:nvSpPr>
        <p:spPr/>
        <p:txBody>
          <a:bodyPr/>
          <a:lstStyle/>
          <a:p>
            <a:fld id="{2BEA3F29-A26A-4B4A-8620-224856C65CE0}" type="datetimeFigureOut">
              <a:rPr lang="en-GB" smtClean="0"/>
              <a:t>16/03/2023</a:t>
            </a:fld>
            <a:endParaRPr lang="en-GB"/>
          </a:p>
        </p:txBody>
      </p:sp>
      <p:sp>
        <p:nvSpPr>
          <p:cNvPr id="4" name="Footer Placeholder 3">
            <a:extLst>
              <a:ext uri="{FF2B5EF4-FFF2-40B4-BE49-F238E27FC236}">
                <a16:creationId xmlns:a16="http://schemas.microsoft.com/office/drawing/2014/main" id="{1028244E-B46F-4B4A-B501-5E3C0F56636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16C9674-3E80-4B3E-90AA-29A0EDD2FE73}"/>
              </a:ext>
            </a:extLst>
          </p:cNvPr>
          <p:cNvSpPr>
            <a:spLocks noGrp="1"/>
          </p:cNvSpPr>
          <p:nvPr>
            <p:ph type="sldNum" sz="quarter" idx="12"/>
          </p:nvPr>
        </p:nvSpPr>
        <p:spPr/>
        <p:txBody>
          <a:bodyPr/>
          <a:lstStyle/>
          <a:p>
            <a:fld id="{87DDBD4F-CAE2-4C3C-B6AA-C211EFDAA03F}" type="slidenum">
              <a:rPr lang="en-GB" smtClean="0"/>
              <a:t>‹#›</a:t>
            </a:fld>
            <a:endParaRPr lang="en-GB"/>
          </a:p>
        </p:txBody>
      </p:sp>
    </p:spTree>
    <p:extLst>
      <p:ext uri="{BB962C8B-B14F-4D97-AF65-F5344CB8AC3E}">
        <p14:creationId xmlns:p14="http://schemas.microsoft.com/office/powerpoint/2010/main" val="36217526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427BF1-57CD-4BA8-BD48-D72074D5AAF6}"/>
              </a:ext>
            </a:extLst>
          </p:cNvPr>
          <p:cNvSpPr>
            <a:spLocks noGrp="1"/>
          </p:cNvSpPr>
          <p:nvPr>
            <p:ph type="dt" sz="half" idx="10"/>
          </p:nvPr>
        </p:nvSpPr>
        <p:spPr/>
        <p:txBody>
          <a:bodyPr/>
          <a:lstStyle/>
          <a:p>
            <a:fld id="{2BEA3F29-A26A-4B4A-8620-224856C65CE0}" type="datetimeFigureOut">
              <a:rPr lang="en-GB" smtClean="0"/>
              <a:t>16/03/2023</a:t>
            </a:fld>
            <a:endParaRPr lang="en-GB"/>
          </a:p>
        </p:txBody>
      </p:sp>
      <p:sp>
        <p:nvSpPr>
          <p:cNvPr id="3" name="Footer Placeholder 2">
            <a:extLst>
              <a:ext uri="{FF2B5EF4-FFF2-40B4-BE49-F238E27FC236}">
                <a16:creationId xmlns:a16="http://schemas.microsoft.com/office/drawing/2014/main" id="{BAC4A647-23B5-4EEE-AC86-0456EA64120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2807E73-BB96-4C59-9C91-BDD67991A576}"/>
              </a:ext>
            </a:extLst>
          </p:cNvPr>
          <p:cNvSpPr>
            <a:spLocks noGrp="1"/>
          </p:cNvSpPr>
          <p:nvPr>
            <p:ph type="sldNum" sz="quarter" idx="12"/>
          </p:nvPr>
        </p:nvSpPr>
        <p:spPr/>
        <p:txBody>
          <a:bodyPr/>
          <a:lstStyle/>
          <a:p>
            <a:fld id="{87DDBD4F-CAE2-4C3C-B6AA-C211EFDAA03F}" type="slidenum">
              <a:rPr lang="en-GB" smtClean="0"/>
              <a:t>‹#›</a:t>
            </a:fld>
            <a:endParaRPr lang="en-GB"/>
          </a:p>
        </p:txBody>
      </p:sp>
    </p:spTree>
    <p:extLst>
      <p:ext uri="{BB962C8B-B14F-4D97-AF65-F5344CB8AC3E}">
        <p14:creationId xmlns:p14="http://schemas.microsoft.com/office/powerpoint/2010/main" val="1674473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16/03/2023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3F2D6-9037-473D-81DA-0628C6DE87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DCCCDD7-0D65-4C4A-8708-593DEE5CFE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AB43887-57BF-4EC8-8529-3AA68AB99F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0EA569-3E7D-4C46-8836-4784D25E8C57}"/>
              </a:ext>
            </a:extLst>
          </p:cNvPr>
          <p:cNvSpPr>
            <a:spLocks noGrp="1"/>
          </p:cNvSpPr>
          <p:nvPr>
            <p:ph type="dt" sz="half" idx="10"/>
          </p:nvPr>
        </p:nvSpPr>
        <p:spPr/>
        <p:txBody>
          <a:bodyPr/>
          <a:lstStyle/>
          <a:p>
            <a:fld id="{2BEA3F29-A26A-4B4A-8620-224856C65CE0}" type="datetimeFigureOut">
              <a:rPr lang="en-GB" smtClean="0"/>
              <a:t>16/03/2023</a:t>
            </a:fld>
            <a:endParaRPr lang="en-GB"/>
          </a:p>
        </p:txBody>
      </p:sp>
      <p:sp>
        <p:nvSpPr>
          <p:cNvPr id="6" name="Footer Placeholder 5">
            <a:extLst>
              <a:ext uri="{FF2B5EF4-FFF2-40B4-BE49-F238E27FC236}">
                <a16:creationId xmlns:a16="http://schemas.microsoft.com/office/drawing/2014/main" id="{EE86B87E-460A-498A-9BE5-153C3CB984E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CE9BC03-AC6B-4181-BFE9-88060E959D81}"/>
              </a:ext>
            </a:extLst>
          </p:cNvPr>
          <p:cNvSpPr>
            <a:spLocks noGrp="1"/>
          </p:cNvSpPr>
          <p:nvPr>
            <p:ph type="sldNum" sz="quarter" idx="12"/>
          </p:nvPr>
        </p:nvSpPr>
        <p:spPr/>
        <p:txBody>
          <a:bodyPr/>
          <a:lstStyle/>
          <a:p>
            <a:fld id="{87DDBD4F-CAE2-4C3C-B6AA-C211EFDAA03F}" type="slidenum">
              <a:rPr lang="en-GB" smtClean="0"/>
              <a:t>‹#›</a:t>
            </a:fld>
            <a:endParaRPr lang="en-GB"/>
          </a:p>
        </p:txBody>
      </p:sp>
    </p:spTree>
    <p:extLst>
      <p:ext uri="{BB962C8B-B14F-4D97-AF65-F5344CB8AC3E}">
        <p14:creationId xmlns:p14="http://schemas.microsoft.com/office/powerpoint/2010/main" val="10387238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9E547-8CAB-4A03-A8E9-AC05B6415D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5608C75-343D-42BE-B9AC-1CE99E0E4C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EDB5A6D-1951-400C-8DCF-C7914782B8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15EC01-5577-4313-A869-06B7CD804248}"/>
              </a:ext>
            </a:extLst>
          </p:cNvPr>
          <p:cNvSpPr>
            <a:spLocks noGrp="1"/>
          </p:cNvSpPr>
          <p:nvPr>
            <p:ph type="dt" sz="half" idx="10"/>
          </p:nvPr>
        </p:nvSpPr>
        <p:spPr/>
        <p:txBody>
          <a:bodyPr/>
          <a:lstStyle/>
          <a:p>
            <a:fld id="{2BEA3F29-A26A-4B4A-8620-224856C65CE0}" type="datetimeFigureOut">
              <a:rPr lang="en-GB" smtClean="0"/>
              <a:t>16/03/2023</a:t>
            </a:fld>
            <a:endParaRPr lang="en-GB"/>
          </a:p>
        </p:txBody>
      </p:sp>
      <p:sp>
        <p:nvSpPr>
          <p:cNvPr id="6" name="Footer Placeholder 5">
            <a:extLst>
              <a:ext uri="{FF2B5EF4-FFF2-40B4-BE49-F238E27FC236}">
                <a16:creationId xmlns:a16="http://schemas.microsoft.com/office/drawing/2014/main" id="{956BF77E-86FC-4C6D-B3D1-C9C9AD1E57D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68D0C08-1DF2-4E32-90D8-A4007E329E01}"/>
              </a:ext>
            </a:extLst>
          </p:cNvPr>
          <p:cNvSpPr>
            <a:spLocks noGrp="1"/>
          </p:cNvSpPr>
          <p:nvPr>
            <p:ph type="sldNum" sz="quarter" idx="12"/>
          </p:nvPr>
        </p:nvSpPr>
        <p:spPr/>
        <p:txBody>
          <a:bodyPr/>
          <a:lstStyle/>
          <a:p>
            <a:fld id="{87DDBD4F-CAE2-4C3C-B6AA-C211EFDAA03F}" type="slidenum">
              <a:rPr lang="en-GB" smtClean="0"/>
              <a:t>‹#›</a:t>
            </a:fld>
            <a:endParaRPr lang="en-GB"/>
          </a:p>
        </p:txBody>
      </p:sp>
    </p:spTree>
    <p:extLst>
      <p:ext uri="{BB962C8B-B14F-4D97-AF65-F5344CB8AC3E}">
        <p14:creationId xmlns:p14="http://schemas.microsoft.com/office/powerpoint/2010/main" val="17235537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5E020-043D-4077-AC99-C49DD74B6F4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C737DDE-B517-4B25-91E6-AFEA0F8B299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52F80DC-1E48-46C5-A1AC-A1CECAC97EF3}"/>
              </a:ext>
            </a:extLst>
          </p:cNvPr>
          <p:cNvSpPr>
            <a:spLocks noGrp="1"/>
          </p:cNvSpPr>
          <p:nvPr>
            <p:ph type="dt" sz="half" idx="10"/>
          </p:nvPr>
        </p:nvSpPr>
        <p:spPr/>
        <p:txBody>
          <a:bodyPr/>
          <a:lstStyle/>
          <a:p>
            <a:fld id="{2BEA3F29-A26A-4B4A-8620-224856C65CE0}" type="datetimeFigureOut">
              <a:rPr lang="en-GB" smtClean="0"/>
              <a:t>16/03/2023</a:t>
            </a:fld>
            <a:endParaRPr lang="en-GB"/>
          </a:p>
        </p:txBody>
      </p:sp>
      <p:sp>
        <p:nvSpPr>
          <p:cNvPr id="5" name="Footer Placeholder 4">
            <a:extLst>
              <a:ext uri="{FF2B5EF4-FFF2-40B4-BE49-F238E27FC236}">
                <a16:creationId xmlns:a16="http://schemas.microsoft.com/office/drawing/2014/main" id="{7B0FBE0A-1827-4290-919D-042637A317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2A2A37-05C2-4A1F-AF6E-033DC9913544}"/>
              </a:ext>
            </a:extLst>
          </p:cNvPr>
          <p:cNvSpPr>
            <a:spLocks noGrp="1"/>
          </p:cNvSpPr>
          <p:nvPr>
            <p:ph type="sldNum" sz="quarter" idx="12"/>
          </p:nvPr>
        </p:nvSpPr>
        <p:spPr/>
        <p:txBody>
          <a:bodyPr/>
          <a:lstStyle/>
          <a:p>
            <a:fld id="{87DDBD4F-CAE2-4C3C-B6AA-C211EFDAA03F}" type="slidenum">
              <a:rPr lang="en-GB" smtClean="0"/>
              <a:t>‹#›</a:t>
            </a:fld>
            <a:endParaRPr lang="en-GB"/>
          </a:p>
        </p:txBody>
      </p:sp>
    </p:spTree>
    <p:extLst>
      <p:ext uri="{BB962C8B-B14F-4D97-AF65-F5344CB8AC3E}">
        <p14:creationId xmlns:p14="http://schemas.microsoft.com/office/powerpoint/2010/main" val="26116245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595BCA-911E-41FE-BB4E-22E31183872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A9C214D-C2C2-496A-8A43-BCE39FEA3AA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0675821-B71B-4E67-97A4-7D9DB9C962BE}"/>
              </a:ext>
            </a:extLst>
          </p:cNvPr>
          <p:cNvSpPr>
            <a:spLocks noGrp="1"/>
          </p:cNvSpPr>
          <p:nvPr>
            <p:ph type="dt" sz="half" idx="10"/>
          </p:nvPr>
        </p:nvSpPr>
        <p:spPr/>
        <p:txBody>
          <a:bodyPr/>
          <a:lstStyle/>
          <a:p>
            <a:fld id="{2BEA3F29-A26A-4B4A-8620-224856C65CE0}" type="datetimeFigureOut">
              <a:rPr lang="en-GB" smtClean="0"/>
              <a:t>16/03/2023</a:t>
            </a:fld>
            <a:endParaRPr lang="en-GB"/>
          </a:p>
        </p:txBody>
      </p:sp>
      <p:sp>
        <p:nvSpPr>
          <p:cNvPr id="5" name="Footer Placeholder 4">
            <a:extLst>
              <a:ext uri="{FF2B5EF4-FFF2-40B4-BE49-F238E27FC236}">
                <a16:creationId xmlns:a16="http://schemas.microsoft.com/office/drawing/2014/main" id="{F75369C4-C65E-4753-B9E9-9064F37B2F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5D5C714-CFC5-43DE-8ECD-965BF7D65B68}"/>
              </a:ext>
            </a:extLst>
          </p:cNvPr>
          <p:cNvSpPr>
            <a:spLocks noGrp="1"/>
          </p:cNvSpPr>
          <p:nvPr>
            <p:ph type="sldNum" sz="quarter" idx="12"/>
          </p:nvPr>
        </p:nvSpPr>
        <p:spPr/>
        <p:txBody>
          <a:bodyPr/>
          <a:lstStyle/>
          <a:p>
            <a:fld id="{87DDBD4F-CAE2-4C3C-B6AA-C211EFDAA03F}" type="slidenum">
              <a:rPr lang="en-GB" smtClean="0"/>
              <a:t>‹#›</a:t>
            </a:fld>
            <a:endParaRPr lang="en-GB"/>
          </a:p>
        </p:txBody>
      </p:sp>
    </p:spTree>
    <p:extLst>
      <p:ext uri="{BB962C8B-B14F-4D97-AF65-F5344CB8AC3E}">
        <p14:creationId xmlns:p14="http://schemas.microsoft.com/office/powerpoint/2010/main" val="28740823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Full frame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6AC3629-21CA-41B1-BB87-076728A65CC7}"/>
              </a:ext>
            </a:extLst>
          </p:cNvPr>
          <p:cNvSpPr>
            <a:spLocks noGrp="1"/>
          </p:cNvSpPr>
          <p:nvPr>
            <p:ph type="pic" sz="quarter" idx="10" hasCustomPrompt="1"/>
          </p:nvPr>
        </p:nvSpPr>
        <p:spPr>
          <a:xfrm>
            <a:off x="0" y="0"/>
            <a:ext cx="12192000" cy="6858000"/>
          </a:xfrm>
        </p:spPr>
        <p:txBody>
          <a:bodyPr anchor="ctr"/>
          <a:lstStyle>
            <a:lvl1pPr marL="0" indent="0" algn="ctr">
              <a:buNone/>
              <a:defRPr>
                <a:solidFill>
                  <a:srgbClr val="7030A0"/>
                </a:solidFill>
              </a:defRPr>
            </a:lvl1pPr>
          </a:lstStyle>
          <a:p>
            <a:r>
              <a:rPr lang="en-US"/>
              <a:t>Full frame image</a:t>
            </a:r>
          </a:p>
        </p:txBody>
      </p:sp>
    </p:spTree>
    <p:extLst>
      <p:ext uri="{BB962C8B-B14F-4D97-AF65-F5344CB8AC3E}">
        <p14:creationId xmlns:p14="http://schemas.microsoft.com/office/powerpoint/2010/main" val="313214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E697B6B-58C3-4D1D-9D2A-DFDA171AD483}"/>
              </a:ext>
            </a:extLst>
          </p:cNvPr>
          <p:cNvSpPr/>
          <p:nvPr userDrawn="1"/>
        </p:nvSpPr>
        <p:spPr>
          <a:xfrm>
            <a:off x="8153400" y="0"/>
            <a:ext cx="4038600" cy="5918129"/>
          </a:xfrm>
          <a:prstGeom prst="rect">
            <a:avLst/>
          </a:prstGeom>
          <a:solidFill>
            <a:srgbClr val="4283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Picture Placeholder 16">
            <a:extLst>
              <a:ext uri="{FF2B5EF4-FFF2-40B4-BE49-F238E27FC236}">
                <a16:creationId xmlns:a16="http://schemas.microsoft.com/office/drawing/2014/main" id="{9108BCCC-826A-4032-87BA-87F17E1F0675}"/>
              </a:ext>
            </a:extLst>
          </p:cNvPr>
          <p:cNvSpPr>
            <a:spLocks noGrp="1"/>
          </p:cNvSpPr>
          <p:nvPr>
            <p:ph type="pic" sz="quarter" idx="13"/>
          </p:nvPr>
        </p:nvSpPr>
        <p:spPr>
          <a:xfrm>
            <a:off x="0" y="0"/>
            <a:ext cx="8153400" cy="5918129"/>
          </a:xfrm>
          <a:solidFill>
            <a:schemeClr val="bg1">
              <a:lumMod val="95000"/>
            </a:schemeClr>
          </a:solidFill>
        </p:spPr>
        <p:txBody>
          <a:bodyPr bIns="0" anchor="ctr"/>
          <a:lstStyle>
            <a:lvl1pPr marL="0" indent="0" algn="ctr">
              <a:buNone/>
              <a:defRPr>
                <a:solidFill>
                  <a:srgbClr val="4283C4"/>
                </a:solidFill>
              </a:defRPr>
            </a:lvl1pPr>
          </a:lstStyle>
          <a:p>
            <a:r>
              <a:rPr lang="en-US"/>
              <a:t>Click icon to add picture</a:t>
            </a:r>
          </a:p>
        </p:txBody>
      </p:sp>
      <p:sp>
        <p:nvSpPr>
          <p:cNvPr id="3" name="Subtitle 2">
            <a:extLst>
              <a:ext uri="{FF2B5EF4-FFF2-40B4-BE49-F238E27FC236}">
                <a16:creationId xmlns:a16="http://schemas.microsoft.com/office/drawing/2014/main" id="{BE0497DD-0E1B-4A70-9CB9-5F869C22B98B}"/>
              </a:ext>
            </a:extLst>
          </p:cNvPr>
          <p:cNvSpPr>
            <a:spLocks noGrp="1"/>
          </p:cNvSpPr>
          <p:nvPr>
            <p:ph type="subTitle" idx="1" hasCustomPrompt="1"/>
          </p:nvPr>
        </p:nvSpPr>
        <p:spPr>
          <a:xfrm>
            <a:off x="8610600" y="485775"/>
            <a:ext cx="3133725" cy="4095750"/>
          </a:xfrm>
        </p:spPr>
        <p:txBody>
          <a:bodyPr>
            <a:normAutofit/>
          </a:bodyPr>
          <a:lstStyle>
            <a:lvl1pPr marL="0" indent="0" algn="ctr">
              <a:buNone/>
              <a:defRPr sz="2500" b="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Sed </a:t>
            </a:r>
            <a:r>
              <a:rPr lang="en-US" err="1"/>
              <a:t>ut</a:t>
            </a:r>
            <a:r>
              <a:rPr lang="en-US"/>
              <a:t> </a:t>
            </a:r>
            <a:r>
              <a:rPr lang="en-US" err="1"/>
              <a:t>eros</a:t>
            </a:r>
            <a:r>
              <a:rPr lang="en-US"/>
              <a:t> </a:t>
            </a:r>
            <a:r>
              <a:rPr lang="en-US" err="1"/>
              <a:t>dapibus</a:t>
            </a:r>
            <a:r>
              <a:rPr lang="en-US"/>
              <a:t>, convallis dui </a:t>
            </a:r>
            <a:r>
              <a:rPr lang="en-US" err="1"/>
              <a:t>eget</a:t>
            </a:r>
            <a:r>
              <a:rPr lang="en-US"/>
              <a:t>, </a:t>
            </a:r>
            <a:r>
              <a:rPr lang="en-US" err="1"/>
              <a:t>ultrices</a:t>
            </a:r>
            <a:r>
              <a:rPr lang="en-US"/>
              <a:t> </a:t>
            </a:r>
            <a:r>
              <a:rPr lang="en-US" err="1"/>
              <a:t>eros</a:t>
            </a:r>
            <a:r>
              <a:rPr lang="en-US"/>
              <a:t>. Nunc sit </a:t>
            </a:r>
            <a:r>
              <a:rPr lang="en-US" err="1"/>
              <a:t>amet</a:t>
            </a:r>
            <a:r>
              <a:rPr lang="en-US"/>
              <a:t> </a:t>
            </a:r>
            <a:r>
              <a:rPr lang="en-US" err="1"/>
              <a:t>eros</a:t>
            </a:r>
            <a:r>
              <a:rPr lang="en-US"/>
              <a:t> vitae ipsum </a:t>
            </a:r>
            <a:r>
              <a:rPr lang="en-US" err="1"/>
              <a:t>egestas</a:t>
            </a:r>
            <a:r>
              <a:rPr lang="en-US"/>
              <a:t> lacinia </a:t>
            </a:r>
            <a:r>
              <a:rPr lang="en-US" err="1"/>
              <a:t>nec</a:t>
            </a:r>
            <a:r>
              <a:rPr lang="en-US"/>
              <a:t> a </a:t>
            </a:r>
            <a:r>
              <a:rPr lang="en-US" err="1"/>
              <a:t>augue</a:t>
            </a:r>
            <a:r>
              <a:rPr lang="en-US"/>
              <a:t>. Proin </a:t>
            </a:r>
            <a:r>
              <a:rPr lang="en-US" err="1"/>
              <a:t>laoreet</a:t>
            </a:r>
            <a:r>
              <a:rPr lang="en-US"/>
              <a:t> </a:t>
            </a:r>
            <a:r>
              <a:rPr lang="en-US" err="1"/>
              <a:t>bibendum</a:t>
            </a:r>
            <a:r>
              <a:rPr lang="en-US"/>
              <a:t> </a:t>
            </a:r>
            <a:r>
              <a:rPr lang="en-US" err="1"/>
              <a:t>eros</a:t>
            </a:r>
            <a:r>
              <a:rPr lang="en-US"/>
              <a:t>, in </a:t>
            </a:r>
            <a:r>
              <a:rPr lang="en-US" err="1"/>
              <a:t>lobortis</a:t>
            </a:r>
            <a:r>
              <a:rPr lang="en-US"/>
              <a:t> magna </a:t>
            </a:r>
            <a:r>
              <a:rPr lang="en-US" err="1"/>
              <a:t>malesuada</a:t>
            </a:r>
            <a:r>
              <a:rPr lang="en-US"/>
              <a:t> vel. Nunc </a:t>
            </a:r>
            <a:r>
              <a:rPr lang="en-US" err="1"/>
              <a:t>tristique</a:t>
            </a:r>
            <a:r>
              <a:rPr lang="en-US"/>
              <a:t> pulvinar </a:t>
            </a:r>
            <a:r>
              <a:rPr lang="en-US" err="1"/>
              <a:t>sagittis</a:t>
            </a:r>
            <a:r>
              <a:rPr lang="en-US"/>
              <a:t>.</a:t>
            </a:r>
          </a:p>
        </p:txBody>
      </p:sp>
      <p:sp>
        <p:nvSpPr>
          <p:cNvPr id="4" name="Date Placeholder 3">
            <a:extLst>
              <a:ext uri="{FF2B5EF4-FFF2-40B4-BE49-F238E27FC236}">
                <a16:creationId xmlns:a16="http://schemas.microsoft.com/office/drawing/2014/main" id="{4B9D45CD-7287-4583-BBA4-8828E8B3502D}"/>
              </a:ext>
            </a:extLst>
          </p:cNvPr>
          <p:cNvSpPr>
            <a:spLocks noGrp="1"/>
          </p:cNvSpPr>
          <p:nvPr>
            <p:ph type="dt" sz="half" idx="10"/>
          </p:nvPr>
        </p:nvSpPr>
        <p:spPr/>
        <p:txBody>
          <a:bodyPr/>
          <a:lstStyle/>
          <a:p>
            <a:fld id="{2BEA3F29-A26A-4B4A-8620-224856C65CE0}" type="datetimeFigureOut">
              <a:rPr lang="en-GB" smtClean="0"/>
              <a:t>16/03/2023</a:t>
            </a:fld>
            <a:endParaRPr lang="en-GB"/>
          </a:p>
        </p:txBody>
      </p:sp>
      <p:sp>
        <p:nvSpPr>
          <p:cNvPr id="5" name="Footer Placeholder 4">
            <a:extLst>
              <a:ext uri="{FF2B5EF4-FFF2-40B4-BE49-F238E27FC236}">
                <a16:creationId xmlns:a16="http://schemas.microsoft.com/office/drawing/2014/main" id="{6A474758-8E59-47F2-B091-44894E59BA6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BCE742-5F51-4476-8BDF-AD7405D9750D}"/>
              </a:ext>
            </a:extLst>
          </p:cNvPr>
          <p:cNvSpPr>
            <a:spLocks noGrp="1"/>
          </p:cNvSpPr>
          <p:nvPr>
            <p:ph type="sldNum" sz="quarter" idx="12"/>
          </p:nvPr>
        </p:nvSpPr>
        <p:spPr/>
        <p:txBody>
          <a:bodyPr/>
          <a:lstStyle/>
          <a:p>
            <a:fld id="{87DDBD4F-CAE2-4C3C-B6AA-C211EFDAA03F}" type="slidenum">
              <a:rPr lang="en-GB" smtClean="0"/>
              <a:t>‹#›</a:t>
            </a:fld>
            <a:endParaRPr lang="en-GB"/>
          </a:p>
        </p:txBody>
      </p:sp>
      <p:sp>
        <p:nvSpPr>
          <p:cNvPr id="17" name="Text Placeholder 13">
            <a:extLst>
              <a:ext uri="{FF2B5EF4-FFF2-40B4-BE49-F238E27FC236}">
                <a16:creationId xmlns:a16="http://schemas.microsoft.com/office/drawing/2014/main" id="{ADC89ECD-45DC-46F4-A717-9F18D07A1AFF}"/>
              </a:ext>
            </a:extLst>
          </p:cNvPr>
          <p:cNvSpPr>
            <a:spLocks noGrp="1"/>
          </p:cNvSpPr>
          <p:nvPr>
            <p:ph type="body" sz="quarter" idx="14" hasCustomPrompt="1"/>
          </p:nvPr>
        </p:nvSpPr>
        <p:spPr>
          <a:xfrm>
            <a:off x="8620125" y="4918522"/>
            <a:ext cx="3124200" cy="662609"/>
          </a:xfrm>
        </p:spPr>
        <p:txBody>
          <a:bodyPr bIns="0"/>
          <a:lstStyle>
            <a:lvl1pPr marL="0" indent="0" algn="ctr">
              <a:lnSpc>
                <a:spcPts val="2200"/>
              </a:lnSpc>
              <a:spcBef>
                <a:spcPts val="0"/>
              </a:spcBef>
              <a:buNone/>
              <a:defRPr sz="1800" b="1">
                <a:solidFill>
                  <a:schemeClr val="bg1"/>
                </a:solidFill>
                <a:latin typeface="Arial" panose="020B0604020202020204" pitchFamily="34" charset="0"/>
                <a:cs typeface="Arial" panose="020B0604020202020204" pitchFamily="34" charset="0"/>
              </a:defRPr>
            </a:lvl1pPr>
            <a:lvl2pPr marL="457166" indent="0">
              <a:buNone/>
              <a:defRPr sz="1800">
                <a:solidFill>
                  <a:schemeClr val="bg1"/>
                </a:solidFill>
                <a:latin typeface="+mj-lt"/>
              </a:defRPr>
            </a:lvl2pPr>
            <a:lvl3pPr marL="914330" indent="0">
              <a:buNone/>
              <a:defRPr sz="1800">
                <a:solidFill>
                  <a:schemeClr val="bg1"/>
                </a:solidFill>
                <a:latin typeface="+mj-lt"/>
              </a:defRPr>
            </a:lvl3pPr>
            <a:lvl4pPr marL="1371496" indent="0">
              <a:buNone/>
              <a:defRPr sz="1800">
                <a:solidFill>
                  <a:schemeClr val="bg1"/>
                </a:solidFill>
                <a:latin typeface="+mj-lt"/>
              </a:defRPr>
            </a:lvl4pPr>
            <a:lvl5pPr marL="1828664" indent="0">
              <a:buNone/>
              <a:defRPr sz="1800">
                <a:solidFill>
                  <a:schemeClr val="bg1"/>
                </a:solidFill>
                <a:latin typeface="+mj-lt"/>
              </a:defRPr>
            </a:lvl5pPr>
          </a:lstStyle>
          <a:p>
            <a:pPr lvl="0"/>
            <a:r>
              <a:rPr lang="en-US"/>
              <a:t>NAME GOES HERE</a:t>
            </a:r>
          </a:p>
        </p:txBody>
      </p:sp>
      <p:sp>
        <p:nvSpPr>
          <p:cNvPr id="19" name="Freeform 71">
            <a:extLst>
              <a:ext uri="{FF2B5EF4-FFF2-40B4-BE49-F238E27FC236}">
                <a16:creationId xmlns:a16="http://schemas.microsoft.com/office/drawing/2014/main" id="{5AE9737E-E058-4FCF-B558-4F889444FF8C}"/>
              </a:ext>
            </a:extLst>
          </p:cNvPr>
          <p:cNvSpPr>
            <a:spLocks noChangeArrowheads="1"/>
          </p:cNvSpPr>
          <p:nvPr userDrawn="1"/>
        </p:nvSpPr>
        <p:spPr bwMode="auto">
          <a:xfrm rot="11131217">
            <a:off x="8299962" y="377161"/>
            <a:ext cx="464389" cy="344844"/>
          </a:xfrm>
          <a:custGeom>
            <a:avLst/>
            <a:gdLst>
              <a:gd name="T0" fmla="*/ 70 w 444"/>
              <a:gd name="T1" fmla="*/ 0 h 329"/>
              <a:gd name="T2" fmla="*/ 70 w 444"/>
              <a:gd name="T3" fmla="*/ 0 h 329"/>
              <a:gd name="T4" fmla="*/ 0 w 444"/>
              <a:gd name="T5" fmla="*/ 70 h 329"/>
              <a:gd name="T6" fmla="*/ 70 w 444"/>
              <a:gd name="T7" fmla="*/ 150 h 329"/>
              <a:gd name="T8" fmla="*/ 0 w 444"/>
              <a:gd name="T9" fmla="*/ 291 h 329"/>
              <a:gd name="T10" fmla="*/ 0 w 444"/>
              <a:gd name="T11" fmla="*/ 328 h 329"/>
              <a:gd name="T12" fmla="*/ 70 w 444"/>
              <a:gd name="T13" fmla="*/ 0 h 329"/>
              <a:gd name="T14" fmla="*/ 275 w 444"/>
              <a:gd name="T15" fmla="*/ 0 h 329"/>
              <a:gd name="T16" fmla="*/ 275 w 444"/>
              <a:gd name="T17" fmla="*/ 0 h 329"/>
              <a:gd name="T18" fmla="*/ 204 w 444"/>
              <a:gd name="T19" fmla="*/ 70 h 329"/>
              <a:gd name="T20" fmla="*/ 275 w 444"/>
              <a:gd name="T21" fmla="*/ 150 h 329"/>
              <a:gd name="T22" fmla="*/ 204 w 444"/>
              <a:gd name="T23" fmla="*/ 291 h 329"/>
              <a:gd name="T24" fmla="*/ 204 w 444"/>
              <a:gd name="T25" fmla="*/ 328 h 329"/>
              <a:gd name="T26" fmla="*/ 275 w 444"/>
              <a:gd name="T27" fmla="*/ 0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4" h="329">
                <a:moveTo>
                  <a:pt x="70" y="0"/>
                </a:moveTo>
                <a:lnTo>
                  <a:pt x="70" y="0"/>
                </a:lnTo>
                <a:cubicBezTo>
                  <a:pt x="26" y="0"/>
                  <a:pt x="0" y="35"/>
                  <a:pt x="0" y="70"/>
                </a:cubicBezTo>
                <a:cubicBezTo>
                  <a:pt x="0" y="115"/>
                  <a:pt x="26" y="150"/>
                  <a:pt x="70" y="150"/>
                </a:cubicBezTo>
                <a:cubicBezTo>
                  <a:pt x="142" y="150"/>
                  <a:pt x="98" y="291"/>
                  <a:pt x="0" y="291"/>
                </a:cubicBezTo>
                <a:cubicBezTo>
                  <a:pt x="0" y="328"/>
                  <a:pt x="0" y="328"/>
                  <a:pt x="0" y="328"/>
                </a:cubicBezTo>
                <a:cubicBezTo>
                  <a:pt x="168" y="328"/>
                  <a:pt x="239" y="0"/>
                  <a:pt x="70" y="0"/>
                </a:cubicBezTo>
                <a:close/>
                <a:moveTo>
                  <a:pt x="275" y="0"/>
                </a:moveTo>
                <a:lnTo>
                  <a:pt x="275" y="0"/>
                </a:lnTo>
                <a:cubicBezTo>
                  <a:pt x="239" y="0"/>
                  <a:pt x="204" y="35"/>
                  <a:pt x="204" y="70"/>
                </a:cubicBezTo>
                <a:cubicBezTo>
                  <a:pt x="204" y="115"/>
                  <a:pt x="239" y="150"/>
                  <a:pt x="275" y="150"/>
                </a:cubicBezTo>
                <a:cubicBezTo>
                  <a:pt x="354" y="150"/>
                  <a:pt x="301" y="291"/>
                  <a:pt x="204" y="291"/>
                </a:cubicBezTo>
                <a:cubicBezTo>
                  <a:pt x="204" y="328"/>
                  <a:pt x="204" y="328"/>
                  <a:pt x="204" y="328"/>
                </a:cubicBezTo>
                <a:cubicBezTo>
                  <a:pt x="381" y="328"/>
                  <a:pt x="443" y="0"/>
                  <a:pt x="275" y="0"/>
                </a:cubicBezTo>
                <a:close/>
              </a:path>
            </a:pathLst>
          </a:custGeom>
          <a:solidFill>
            <a:srgbClr val="E3061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800"/>
          </a:p>
        </p:txBody>
      </p:sp>
      <p:sp>
        <p:nvSpPr>
          <p:cNvPr id="21" name="Freeform 71">
            <a:extLst>
              <a:ext uri="{FF2B5EF4-FFF2-40B4-BE49-F238E27FC236}">
                <a16:creationId xmlns:a16="http://schemas.microsoft.com/office/drawing/2014/main" id="{3E581861-B194-4B74-B3F5-E98E24952677}"/>
              </a:ext>
            </a:extLst>
          </p:cNvPr>
          <p:cNvSpPr>
            <a:spLocks noChangeArrowheads="1"/>
          </p:cNvSpPr>
          <p:nvPr userDrawn="1"/>
        </p:nvSpPr>
        <p:spPr bwMode="auto">
          <a:xfrm>
            <a:off x="11606084" y="4232758"/>
            <a:ext cx="464389" cy="344844"/>
          </a:xfrm>
          <a:custGeom>
            <a:avLst/>
            <a:gdLst>
              <a:gd name="T0" fmla="*/ 70 w 444"/>
              <a:gd name="T1" fmla="*/ 0 h 329"/>
              <a:gd name="T2" fmla="*/ 70 w 444"/>
              <a:gd name="T3" fmla="*/ 0 h 329"/>
              <a:gd name="T4" fmla="*/ 0 w 444"/>
              <a:gd name="T5" fmla="*/ 70 h 329"/>
              <a:gd name="T6" fmla="*/ 70 w 444"/>
              <a:gd name="T7" fmla="*/ 150 h 329"/>
              <a:gd name="T8" fmla="*/ 0 w 444"/>
              <a:gd name="T9" fmla="*/ 291 h 329"/>
              <a:gd name="T10" fmla="*/ 0 w 444"/>
              <a:gd name="T11" fmla="*/ 328 h 329"/>
              <a:gd name="T12" fmla="*/ 70 w 444"/>
              <a:gd name="T13" fmla="*/ 0 h 329"/>
              <a:gd name="T14" fmla="*/ 275 w 444"/>
              <a:gd name="T15" fmla="*/ 0 h 329"/>
              <a:gd name="T16" fmla="*/ 275 w 444"/>
              <a:gd name="T17" fmla="*/ 0 h 329"/>
              <a:gd name="T18" fmla="*/ 204 w 444"/>
              <a:gd name="T19" fmla="*/ 70 h 329"/>
              <a:gd name="T20" fmla="*/ 275 w 444"/>
              <a:gd name="T21" fmla="*/ 150 h 329"/>
              <a:gd name="T22" fmla="*/ 204 w 444"/>
              <a:gd name="T23" fmla="*/ 291 h 329"/>
              <a:gd name="T24" fmla="*/ 204 w 444"/>
              <a:gd name="T25" fmla="*/ 328 h 329"/>
              <a:gd name="T26" fmla="*/ 275 w 444"/>
              <a:gd name="T27" fmla="*/ 0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4" h="329">
                <a:moveTo>
                  <a:pt x="70" y="0"/>
                </a:moveTo>
                <a:lnTo>
                  <a:pt x="70" y="0"/>
                </a:lnTo>
                <a:cubicBezTo>
                  <a:pt x="26" y="0"/>
                  <a:pt x="0" y="35"/>
                  <a:pt x="0" y="70"/>
                </a:cubicBezTo>
                <a:cubicBezTo>
                  <a:pt x="0" y="115"/>
                  <a:pt x="26" y="150"/>
                  <a:pt x="70" y="150"/>
                </a:cubicBezTo>
                <a:cubicBezTo>
                  <a:pt x="142" y="150"/>
                  <a:pt x="98" y="291"/>
                  <a:pt x="0" y="291"/>
                </a:cubicBezTo>
                <a:cubicBezTo>
                  <a:pt x="0" y="328"/>
                  <a:pt x="0" y="328"/>
                  <a:pt x="0" y="328"/>
                </a:cubicBezTo>
                <a:cubicBezTo>
                  <a:pt x="168" y="328"/>
                  <a:pt x="239" y="0"/>
                  <a:pt x="70" y="0"/>
                </a:cubicBezTo>
                <a:close/>
                <a:moveTo>
                  <a:pt x="275" y="0"/>
                </a:moveTo>
                <a:lnTo>
                  <a:pt x="275" y="0"/>
                </a:lnTo>
                <a:cubicBezTo>
                  <a:pt x="239" y="0"/>
                  <a:pt x="204" y="35"/>
                  <a:pt x="204" y="70"/>
                </a:cubicBezTo>
                <a:cubicBezTo>
                  <a:pt x="204" y="115"/>
                  <a:pt x="239" y="150"/>
                  <a:pt x="275" y="150"/>
                </a:cubicBezTo>
                <a:cubicBezTo>
                  <a:pt x="354" y="150"/>
                  <a:pt x="301" y="291"/>
                  <a:pt x="204" y="291"/>
                </a:cubicBezTo>
                <a:cubicBezTo>
                  <a:pt x="204" y="328"/>
                  <a:pt x="204" y="328"/>
                  <a:pt x="204" y="328"/>
                </a:cubicBezTo>
                <a:cubicBezTo>
                  <a:pt x="381" y="328"/>
                  <a:pt x="443" y="0"/>
                  <a:pt x="275" y="0"/>
                </a:cubicBezTo>
                <a:close/>
              </a:path>
            </a:pathLst>
          </a:custGeom>
          <a:solidFill>
            <a:srgbClr val="E3061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800"/>
          </a:p>
        </p:txBody>
      </p:sp>
    </p:spTree>
    <p:extLst>
      <p:ext uri="{BB962C8B-B14F-4D97-AF65-F5344CB8AC3E}">
        <p14:creationId xmlns:p14="http://schemas.microsoft.com/office/powerpoint/2010/main" val="2241814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ix Bulle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BC4868A-1AF4-4B29-9695-FF94B3946C5F}"/>
              </a:ext>
            </a:extLst>
          </p:cNvPr>
          <p:cNvSpPr/>
          <p:nvPr userDrawn="1"/>
        </p:nvSpPr>
        <p:spPr>
          <a:xfrm>
            <a:off x="0" y="1879742"/>
            <a:ext cx="12192000" cy="4038387"/>
          </a:xfrm>
          <a:prstGeom prst="rect">
            <a:avLst/>
          </a:prstGeom>
          <a:solidFill>
            <a:srgbClr val="4283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Date Placeholder 3">
            <a:extLst>
              <a:ext uri="{FF2B5EF4-FFF2-40B4-BE49-F238E27FC236}">
                <a16:creationId xmlns:a16="http://schemas.microsoft.com/office/drawing/2014/main" id="{4B9D45CD-7287-4583-BBA4-8828E8B3502D}"/>
              </a:ext>
            </a:extLst>
          </p:cNvPr>
          <p:cNvSpPr>
            <a:spLocks noGrp="1"/>
          </p:cNvSpPr>
          <p:nvPr>
            <p:ph type="dt" sz="half" idx="10"/>
          </p:nvPr>
        </p:nvSpPr>
        <p:spPr/>
        <p:txBody>
          <a:bodyPr/>
          <a:lstStyle/>
          <a:p>
            <a:fld id="{2BEA3F29-A26A-4B4A-8620-224856C65CE0}" type="datetimeFigureOut">
              <a:rPr lang="en-GB" smtClean="0"/>
              <a:t>16/03/2023</a:t>
            </a:fld>
            <a:endParaRPr lang="en-GB"/>
          </a:p>
        </p:txBody>
      </p:sp>
      <p:sp>
        <p:nvSpPr>
          <p:cNvPr id="5" name="Footer Placeholder 4">
            <a:extLst>
              <a:ext uri="{FF2B5EF4-FFF2-40B4-BE49-F238E27FC236}">
                <a16:creationId xmlns:a16="http://schemas.microsoft.com/office/drawing/2014/main" id="{6A474758-8E59-47F2-B091-44894E59BA6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BCE742-5F51-4476-8BDF-AD7405D9750D}"/>
              </a:ext>
            </a:extLst>
          </p:cNvPr>
          <p:cNvSpPr>
            <a:spLocks noGrp="1"/>
          </p:cNvSpPr>
          <p:nvPr>
            <p:ph type="sldNum" sz="quarter" idx="12"/>
          </p:nvPr>
        </p:nvSpPr>
        <p:spPr/>
        <p:txBody>
          <a:bodyPr/>
          <a:lstStyle/>
          <a:p>
            <a:fld id="{87DDBD4F-CAE2-4C3C-B6AA-C211EFDAA03F}" type="slidenum">
              <a:rPr lang="en-GB" smtClean="0"/>
              <a:t>‹#›</a:t>
            </a:fld>
            <a:endParaRPr lang="en-GB"/>
          </a:p>
        </p:txBody>
      </p:sp>
      <p:sp>
        <p:nvSpPr>
          <p:cNvPr id="7" name="Rectangle 6">
            <a:extLst>
              <a:ext uri="{FF2B5EF4-FFF2-40B4-BE49-F238E27FC236}">
                <a16:creationId xmlns:a16="http://schemas.microsoft.com/office/drawing/2014/main" id="{DE5DE7D4-A14F-4329-8ABE-6502646CDFD8}"/>
              </a:ext>
            </a:extLst>
          </p:cNvPr>
          <p:cNvSpPr/>
          <p:nvPr userDrawn="1"/>
        </p:nvSpPr>
        <p:spPr>
          <a:xfrm>
            <a:off x="0" y="0"/>
            <a:ext cx="12192000" cy="187974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23">
            <a:extLst>
              <a:ext uri="{FF2B5EF4-FFF2-40B4-BE49-F238E27FC236}">
                <a16:creationId xmlns:a16="http://schemas.microsoft.com/office/drawing/2014/main" id="{5048FBC3-2AD6-40DB-B6EB-C13A634A9CA9}"/>
              </a:ext>
            </a:extLst>
          </p:cNvPr>
          <p:cNvSpPr>
            <a:spLocks noGrp="1"/>
          </p:cNvSpPr>
          <p:nvPr>
            <p:ph type="body" sz="quarter" idx="16" hasCustomPrompt="1"/>
          </p:nvPr>
        </p:nvSpPr>
        <p:spPr>
          <a:xfrm>
            <a:off x="1702904" y="2538929"/>
            <a:ext cx="4240696" cy="586410"/>
          </a:xfrm>
        </p:spPr>
        <p:txBody>
          <a:bodyPr bIns="0" anchor="t" anchorCtr="0"/>
          <a:lstStyle>
            <a:lvl1pPr marL="0" indent="0">
              <a:lnSpc>
                <a:spcPts val="2000"/>
              </a:lnSpc>
              <a:spcBef>
                <a:spcPts val="0"/>
              </a:spcBef>
              <a:buNone/>
              <a:defRPr lang="en-US" sz="1600" dirty="0" smtClean="0">
                <a:solidFill>
                  <a:schemeClr val="bg1"/>
                </a:solidFill>
                <a:latin typeface="Arial" panose="020B0604020202020204" pitchFamily="34" charset="0"/>
                <a:cs typeface="Arial" panose="020B0604020202020204" pitchFamily="34" charset="0"/>
              </a:defRPr>
            </a:lvl1pPr>
            <a:lvl2pPr marL="457166" indent="0">
              <a:buNone/>
              <a:defRPr lang="en-US" sz="1600" dirty="0" smtClean="0">
                <a:solidFill>
                  <a:schemeClr val="bg1"/>
                </a:solidFill>
              </a:defRPr>
            </a:lvl2pPr>
            <a:lvl3pPr marL="914330" indent="0">
              <a:buNone/>
              <a:defRPr lang="en-US" sz="1600" dirty="0" smtClean="0">
                <a:solidFill>
                  <a:schemeClr val="bg1"/>
                </a:solidFill>
              </a:defRPr>
            </a:lvl3pPr>
            <a:lvl4pPr marL="1371496" indent="0">
              <a:buNone/>
              <a:defRPr lang="en-US" sz="1600" dirty="0" smtClean="0">
                <a:solidFill>
                  <a:schemeClr val="bg1"/>
                </a:solidFill>
              </a:defRPr>
            </a:lvl4pPr>
            <a:lvl5pPr marL="1828664" indent="0">
              <a:buNone/>
              <a:defRPr lang="en-US" sz="1600" dirty="0">
                <a:solidFill>
                  <a:schemeClr val="bg1"/>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Etiam</a:t>
            </a:r>
            <a:r>
              <a:rPr lang="en-US"/>
              <a:t> vel </a:t>
            </a:r>
            <a:r>
              <a:rPr lang="en-US" err="1"/>
              <a:t>porttitor</a:t>
            </a:r>
            <a:r>
              <a:rPr lang="en-US"/>
              <a:t> </a:t>
            </a:r>
            <a:r>
              <a:rPr lang="en-US" err="1"/>
              <a:t>risus</a:t>
            </a:r>
            <a:r>
              <a:rPr lang="en-US"/>
              <a:t>. </a:t>
            </a:r>
          </a:p>
        </p:txBody>
      </p:sp>
      <p:sp>
        <p:nvSpPr>
          <p:cNvPr id="14" name="Text Placeholder 23">
            <a:extLst>
              <a:ext uri="{FF2B5EF4-FFF2-40B4-BE49-F238E27FC236}">
                <a16:creationId xmlns:a16="http://schemas.microsoft.com/office/drawing/2014/main" id="{282900B5-9BBA-420F-96C4-F940F00C54CD}"/>
              </a:ext>
            </a:extLst>
          </p:cNvPr>
          <p:cNvSpPr>
            <a:spLocks noGrp="1"/>
          </p:cNvSpPr>
          <p:nvPr>
            <p:ph type="body" sz="quarter" idx="22" hasCustomPrompt="1"/>
          </p:nvPr>
        </p:nvSpPr>
        <p:spPr>
          <a:xfrm>
            <a:off x="1702904" y="2098298"/>
            <a:ext cx="4240696" cy="321362"/>
          </a:xfrm>
        </p:spPr>
        <p:txBody>
          <a:bodyPr bIns="0" anchor="b" anchorCtr="0"/>
          <a:lstStyle>
            <a:lvl1pPr marL="0" indent="0">
              <a:lnSpc>
                <a:spcPts val="2200"/>
              </a:lnSpc>
              <a:spcBef>
                <a:spcPts val="0"/>
              </a:spcBef>
              <a:buNone/>
              <a:defRPr lang="en-US" sz="2400" dirty="0" smtClean="0">
                <a:solidFill>
                  <a:schemeClr val="bg1"/>
                </a:solidFill>
                <a:latin typeface="Arial" panose="020B0604020202020204" pitchFamily="34" charset="0"/>
                <a:cs typeface="Arial" panose="020B0604020202020204" pitchFamily="34" charset="0"/>
              </a:defRPr>
            </a:lvl1pPr>
            <a:lvl2pPr marL="457166" indent="0">
              <a:buNone/>
              <a:defRPr lang="en-US" sz="1600" dirty="0" smtClean="0">
                <a:solidFill>
                  <a:schemeClr val="bg1"/>
                </a:solidFill>
              </a:defRPr>
            </a:lvl2pPr>
            <a:lvl3pPr marL="914330" indent="0">
              <a:buNone/>
              <a:defRPr lang="en-US" sz="1600" dirty="0" smtClean="0">
                <a:solidFill>
                  <a:schemeClr val="bg1"/>
                </a:solidFill>
              </a:defRPr>
            </a:lvl3pPr>
            <a:lvl4pPr marL="1371496" indent="0">
              <a:buNone/>
              <a:defRPr lang="en-US" sz="1600" dirty="0" smtClean="0">
                <a:solidFill>
                  <a:schemeClr val="bg1"/>
                </a:solidFill>
              </a:defRPr>
            </a:lvl4pPr>
            <a:lvl5pPr marL="1828664" indent="0">
              <a:buNone/>
              <a:defRPr lang="en-US" sz="1600" dirty="0">
                <a:solidFill>
                  <a:schemeClr val="bg1"/>
                </a:solidFill>
              </a:defRPr>
            </a:lvl5pPr>
          </a:lstStyle>
          <a:p>
            <a:pPr lvl="0"/>
            <a:r>
              <a:rPr lang="en-US"/>
              <a:t>Item #1</a:t>
            </a:r>
          </a:p>
        </p:txBody>
      </p:sp>
      <p:sp>
        <p:nvSpPr>
          <p:cNvPr id="15" name="Oval 14">
            <a:extLst>
              <a:ext uri="{FF2B5EF4-FFF2-40B4-BE49-F238E27FC236}">
                <a16:creationId xmlns:a16="http://schemas.microsoft.com/office/drawing/2014/main" id="{99BB555C-53B3-49D5-9ADC-9C4C659D48E6}"/>
              </a:ext>
            </a:extLst>
          </p:cNvPr>
          <p:cNvSpPr/>
          <p:nvPr userDrawn="1"/>
        </p:nvSpPr>
        <p:spPr>
          <a:xfrm>
            <a:off x="457203" y="2098299"/>
            <a:ext cx="1027040" cy="1027040"/>
          </a:xfrm>
          <a:prstGeom prst="ellipse">
            <a:avLst/>
          </a:prstGeom>
          <a:solidFill>
            <a:srgbClr val="E306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ext Placeholder 23">
            <a:extLst>
              <a:ext uri="{FF2B5EF4-FFF2-40B4-BE49-F238E27FC236}">
                <a16:creationId xmlns:a16="http://schemas.microsoft.com/office/drawing/2014/main" id="{FA8A436E-7F5D-4ED8-87F2-789EDC1E9F28}"/>
              </a:ext>
            </a:extLst>
          </p:cNvPr>
          <p:cNvSpPr>
            <a:spLocks noGrp="1"/>
          </p:cNvSpPr>
          <p:nvPr>
            <p:ph type="body" sz="quarter" idx="24" hasCustomPrompt="1"/>
          </p:nvPr>
        </p:nvSpPr>
        <p:spPr>
          <a:xfrm>
            <a:off x="1702904" y="3834330"/>
            <a:ext cx="4240696" cy="586410"/>
          </a:xfrm>
        </p:spPr>
        <p:txBody>
          <a:bodyPr bIns="0" anchor="t" anchorCtr="0"/>
          <a:lstStyle>
            <a:lvl1pPr marL="0" indent="0">
              <a:lnSpc>
                <a:spcPts val="2000"/>
              </a:lnSpc>
              <a:spcBef>
                <a:spcPts val="0"/>
              </a:spcBef>
              <a:buNone/>
              <a:defRPr lang="en-US" sz="1600" dirty="0" smtClean="0">
                <a:solidFill>
                  <a:schemeClr val="bg1"/>
                </a:solidFill>
                <a:latin typeface="Arial" panose="020B0604020202020204" pitchFamily="34" charset="0"/>
                <a:cs typeface="Arial" panose="020B0604020202020204" pitchFamily="34" charset="0"/>
              </a:defRPr>
            </a:lvl1pPr>
            <a:lvl2pPr marL="457166" indent="0">
              <a:buNone/>
              <a:defRPr lang="en-US" sz="1600" dirty="0" smtClean="0">
                <a:solidFill>
                  <a:schemeClr val="bg1"/>
                </a:solidFill>
              </a:defRPr>
            </a:lvl2pPr>
            <a:lvl3pPr marL="914330" indent="0">
              <a:buNone/>
              <a:defRPr lang="en-US" sz="1600" dirty="0" smtClean="0">
                <a:solidFill>
                  <a:schemeClr val="bg1"/>
                </a:solidFill>
              </a:defRPr>
            </a:lvl3pPr>
            <a:lvl4pPr marL="1371496" indent="0">
              <a:buNone/>
              <a:defRPr lang="en-US" sz="1600" dirty="0" smtClean="0">
                <a:solidFill>
                  <a:schemeClr val="bg1"/>
                </a:solidFill>
              </a:defRPr>
            </a:lvl4pPr>
            <a:lvl5pPr marL="1828664" indent="0">
              <a:buNone/>
              <a:defRPr lang="en-US" sz="1600" dirty="0">
                <a:solidFill>
                  <a:schemeClr val="bg1"/>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Etiam</a:t>
            </a:r>
            <a:r>
              <a:rPr lang="en-US"/>
              <a:t> vel </a:t>
            </a:r>
            <a:r>
              <a:rPr lang="en-US" err="1"/>
              <a:t>porttitor</a:t>
            </a:r>
            <a:r>
              <a:rPr lang="en-US"/>
              <a:t> </a:t>
            </a:r>
            <a:r>
              <a:rPr lang="en-US" err="1"/>
              <a:t>risus</a:t>
            </a:r>
            <a:r>
              <a:rPr lang="en-US"/>
              <a:t>.</a:t>
            </a:r>
          </a:p>
        </p:txBody>
      </p:sp>
      <p:sp>
        <p:nvSpPr>
          <p:cNvPr id="17" name="Text Placeholder 23">
            <a:extLst>
              <a:ext uri="{FF2B5EF4-FFF2-40B4-BE49-F238E27FC236}">
                <a16:creationId xmlns:a16="http://schemas.microsoft.com/office/drawing/2014/main" id="{4CBC4D9E-EF50-477E-ADD8-B89BD9D124A1}"/>
              </a:ext>
            </a:extLst>
          </p:cNvPr>
          <p:cNvSpPr>
            <a:spLocks noGrp="1"/>
          </p:cNvSpPr>
          <p:nvPr>
            <p:ph type="body" sz="quarter" idx="25" hasCustomPrompt="1"/>
          </p:nvPr>
        </p:nvSpPr>
        <p:spPr>
          <a:xfrm>
            <a:off x="1702904" y="3393699"/>
            <a:ext cx="4240696" cy="321362"/>
          </a:xfrm>
        </p:spPr>
        <p:txBody>
          <a:bodyPr bIns="0" anchor="b" anchorCtr="0"/>
          <a:lstStyle>
            <a:lvl1pPr marL="0" indent="0">
              <a:lnSpc>
                <a:spcPts val="2200"/>
              </a:lnSpc>
              <a:spcBef>
                <a:spcPts val="0"/>
              </a:spcBef>
              <a:buNone/>
              <a:defRPr lang="en-US" sz="2400" dirty="0" smtClean="0">
                <a:solidFill>
                  <a:schemeClr val="bg1"/>
                </a:solidFill>
                <a:latin typeface="Arial" panose="020B0604020202020204" pitchFamily="34" charset="0"/>
                <a:cs typeface="Arial" panose="020B0604020202020204" pitchFamily="34" charset="0"/>
              </a:defRPr>
            </a:lvl1pPr>
            <a:lvl2pPr marL="457166" indent="0">
              <a:buNone/>
              <a:defRPr lang="en-US" sz="1600" dirty="0" smtClean="0">
                <a:solidFill>
                  <a:schemeClr val="bg1"/>
                </a:solidFill>
              </a:defRPr>
            </a:lvl2pPr>
            <a:lvl3pPr marL="914330" indent="0">
              <a:buNone/>
              <a:defRPr lang="en-US" sz="1600" dirty="0" smtClean="0">
                <a:solidFill>
                  <a:schemeClr val="bg1"/>
                </a:solidFill>
              </a:defRPr>
            </a:lvl3pPr>
            <a:lvl4pPr marL="1371496" indent="0">
              <a:buNone/>
              <a:defRPr lang="en-US" sz="1600" dirty="0" smtClean="0">
                <a:solidFill>
                  <a:schemeClr val="bg1"/>
                </a:solidFill>
              </a:defRPr>
            </a:lvl4pPr>
            <a:lvl5pPr marL="1828664" indent="0">
              <a:buNone/>
              <a:defRPr lang="en-US" sz="1600" dirty="0">
                <a:solidFill>
                  <a:schemeClr val="bg1"/>
                </a:solidFill>
              </a:defRPr>
            </a:lvl5pPr>
          </a:lstStyle>
          <a:p>
            <a:pPr lvl="0"/>
            <a:r>
              <a:rPr lang="en-US"/>
              <a:t>Item #2</a:t>
            </a:r>
          </a:p>
        </p:txBody>
      </p:sp>
      <p:sp>
        <p:nvSpPr>
          <p:cNvPr id="18" name="Oval 17">
            <a:extLst>
              <a:ext uri="{FF2B5EF4-FFF2-40B4-BE49-F238E27FC236}">
                <a16:creationId xmlns:a16="http://schemas.microsoft.com/office/drawing/2014/main" id="{8B69728E-4AD5-4356-8BF8-C4C1A7A9AD59}"/>
              </a:ext>
            </a:extLst>
          </p:cNvPr>
          <p:cNvSpPr/>
          <p:nvPr userDrawn="1"/>
        </p:nvSpPr>
        <p:spPr>
          <a:xfrm>
            <a:off x="457203" y="3393700"/>
            <a:ext cx="1027040" cy="1027040"/>
          </a:xfrm>
          <a:prstGeom prst="ellipse">
            <a:avLst/>
          </a:prstGeom>
          <a:solidFill>
            <a:srgbClr val="E306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Text Placeholder 23">
            <a:extLst>
              <a:ext uri="{FF2B5EF4-FFF2-40B4-BE49-F238E27FC236}">
                <a16:creationId xmlns:a16="http://schemas.microsoft.com/office/drawing/2014/main" id="{A994DD7B-3118-4A54-BB55-FA0A2F7126F9}"/>
              </a:ext>
            </a:extLst>
          </p:cNvPr>
          <p:cNvSpPr>
            <a:spLocks noGrp="1"/>
          </p:cNvSpPr>
          <p:nvPr>
            <p:ph type="body" sz="quarter" idx="27" hasCustomPrompt="1"/>
          </p:nvPr>
        </p:nvSpPr>
        <p:spPr>
          <a:xfrm>
            <a:off x="1702904" y="5122271"/>
            <a:ext cx="4240696" cy="586410"/>
          </a:xfrm>
        </p:spPr>
        <p:txBody>
          <a:bodyPr bIns="0" anchor="t" anchorCtr="0"/>
          <a:lstStyle>
            <a:lvl1pPr marL="0" indent="0">
              <a:lnSpc>
                <a:spcPts val="2000"/>
              </a:lnSpc>
              <a:spcBef>
                <a:spcPts val="0"/>
              </a:spcBef>
              <a:buNone/>
              <a:defRPr lang="en-US" sz="1600" dirty="0" smtClean="0">
                <a:solidFill>
                  <a:schemeClr val="bg1"/>
                </a:solidFill>
                <a:latin typeface="Arial" panose="020B0604020202020204" pitchFamily="34" charset="0"/>
                <a:cs typeface="Arial" panose="020B0604020202020204" pitchFamily="34" charset="0"/>
              </a:defRPr>
            </a:lvl1pPr>
            <a:lvl2pPr marL="457166" indent="0">
              <a:buNone/>
              <a:defRPr lang="en-US" sz="1600" dirty="0" smtClean="0">
                <a:solidFill>
                  <a:schemeClr val="bg1"/>
                </a:solidFill>
              </a:defRPr>
            </a:lvl2pPr>
            <a:lvl3pPr marL="914330" indent="0">
              <a:buNone/>
              <a:defRPr lang="en-US" sz="1600" dirty="0" smtClean="0">
                <a:solidFill>
                  <a:schemeClr val="bg1"/>
                </a:solidFill>
              </a:defRPr>
            </a:lvl3pPr>
            <a:lvl4pPr marL="1371496" indent="0">
              <a:buNone/>
              <a:defRPr lang="en-US" sz="1600" dirty="0" smtClean="0">
                <a:solidFill>
                  <a:schemeClr val="bg1"/>
                </a:solidFill>
              </a:defRPr>
            </a:lvl4pPr>
            <a:lvl5pPr marL="1828664" indent="0">
              <a:buNone/>
              <a:defRPr lang="en-US" sz="1600" dirty="0">
                <a:solidFill>
                  <a:schemeClr val="bg1"/>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Etiam</a:t>
            </a:r>
            <a:r>
              <a:rPr lang="en-US"/>
              <a:t> vel </a:t>
            </a:r>
            <a:r>
              <a:rPr lang="en-US" err="1"/>
              <a:t>porttitor</a:t>
            </a:r>
            <a:r>
              <a:rPr lang="en-US"/>
              <a:t> </a:t>
            </a:r>
            <a:r>
              <a:rPr lang="en-US" err="1"/>
              <a:t>risus</a:t>
            </a:r>
            <a:r>
              <a:rPr lang="en-US"/>
              <a:t>. </a:t>
            </a:r>
          </a:p>
        </p:txBody>
      </p:sp>
      <p:sp>
        <p:nvSpPr>
          <p:cNvPr id="20" name="Text Placeholder 23">
            <a:extLst>
              <a:ext uri="{FF2B5EF4-FFF2-40B4-BE49-F238E27FC236}">
                <a16:creationId xmlns:a16="http://schemas.microsoft.com/office/drawing/2014/main" id="{BC920BD8-F63A-4284-A5C8-BE2741C7EA8F}"/>
              </a:ext>
            </a:extLst>
          </p:cNvPr>
          <p:cNvSpPr>
            <a:spLocks noGrp="1"/>
          </p:cNvSpPr>
          <p:nvPr>
            <p:ph type="body" sz="quarter" idx="28" hasCustomPrompt="1"/>
          </p:nvPr>
        </p:nvSpPr>
        <p:spPr>
          <a:xfrm>
            <a:off x="1702904" y="4681640"/>
            <a:ext cx="4240696" cy="321362"/>
          </a:xfrm>
        </p:spPr>
        <p:txBody>
          <a:bodyPr bIns="0" anchor="b" anchorCtr="0"/>
          <a:lstStyle>
            <a:lvl1pPr marL="0" indent="0">
              <a:lnSpc>
                <a:spcPts val="2200"/>
              </a:lnSpc>
              <a:spcBef>
                <a:spcPts val="0"/>
              </a:spcBef>
              <a:buNone/>
              <a:defRPr lang="en-US" sz="2400" dirty="0" smtClean="0">
                <a:solidFill>
                  <a:schemeClr val="bg1"/>
                </a:solidFill>
                <a:latin typeface="Arial" panose="020B0604020202020204" pitchFamily="34" charset="0"/>
                <a:cs typeface="Arial" panose="020B0604020202020204" pitchFamily="34" charset="0"/>
              </a:defRPr>
            </a:lvl1pPr>
            <a:lvl2pPr marL="457166" indent="0">
              <a:buNone/>
              <a:defRPr lang="en-US" sz="1600" dirty="0" smtClean="0">
                <a:solidFill>
                  <a:schemeClr val="bg1"/>
                </a:solidFill>
              </a:defRPr>
            </a:lvl2pPr>
            <a:lvl3pPr marL="914330" indent="0">
              <a:buNone/>
              <a:defRPr lang="en-US" sz="1600" dirty="0" smtClean="0">
                <a:solidFill>
                  <a:schemeClr val="bg1"/>
                </a:solidFill>
              </a:defRPr>
            </a:lvl3pPr>
            <a:lvl4pPr marL="1371496" indent="0">
              <a:buNone/>
              <a:defRPr lang="en-US" sz="1600" dirty="0" smtClean="0">
                <a:solidFill>
                  <a:schemeClr val="bg1"/>
                </a:solidFill>
              </a:defRPr>
            </a:lvl4pPr>
            <a:lvl5pPr marL="1828664" indent="0">
              <a:buNone/>
              <a:defRPr lang="en-US" sz="1600" dirty="0">
                <a:solidFill>
                  <a:schemeClr val="bg1"/>
                </a:solidFill>
              </a:defRPr>
            </a:lvl5pPr>
          </a:lstStyle>
          <a:p>
            <a:pPr lvl="0"/>
            <a:r>
              <a:rPr lang="en-US"/>
              <a:t>Item #3</a:t>
            </a:r>
          </a:p>
        </p:txBody>
      </p:sp>
      <p:sp>
        <p:nvSpPr>
          <p:cNvPr id="21" name="Oval 20">
            <a:extLst>
              <a:ext uri="{FF2B5EF4-FFF2-40B4-BE49-F238E27FC236}">
                <a16:creationId xmlns:a16="http://schemas.microsoft.com/office/drawing/2014/main" id="{36F7FCD0-9022-4A0F-BA44-46CBB8B58EE4}"/>
              </a:ext>
            </a:extLst>
          </p:cNvPr>
          <p:cNvSpPr/>
          <p:nvPr userDrawn="1"/>
        </p:nvSpPr>
        <p:spPr>
          <a:xfrm>
            <a:off x="457203" y="4681641"/>
            <a:ext cx="1027040" cy="1027040"/>
          </a:xfrm>
          <a:prstGeom prst="ellipse">
            <a:avLst/>
          </a:prstGeom>
          <a:solidFill>
            <a:srgbClr val="E306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2" name="Text Placeholder 23">
            <a:extLst>
              <a:ext uri="{FF2B5EF4-FFF2-40B4-BE49-F238E27FC236}">
                <a16:creationId xmlns:a16="http://schemas.microsoft.com/office/drawing/2014/main" id="{9BCF573E-633D-440A-8832-5D9D16BFC13F}"/>
              </a:ext>
            </a:extLst>
          </p:cNvPr>
          <p:cNvSpPr>
            <a:spLocks noGrp="1"/>
          </p:cNvSpPr>
          <p:nvPr>
            <p:ph type="body" sz="quarter" idx="30" hasCustomPrompt="1"/>
          </p:nvPr>
        </p:nvSpPr>
        <p:spPr>
          <a:xfrm>
            <a:off x="7456001" y="3834330"/>
            <a:ext cx="4240696" cy="586410"/>
          </a:xfrm>
        </p:spPr>
        <p:txBody>
          <a:bodyPr bIns="0" anchor="t" anchorCtr="0"/>
          <a:lstStyle>
            <a:lvl1pPr marL="0" indent="0">
              <a:lnSpc>
                <a:spcPts val="2000"/>
              </a:lnSpc>
              <a:spcBef>
                <a:spcPts val="0"/>
              </a:spcBef>
              <a:buNone/>
              <a:defRPr lang="en-US" sz="1600" dirty="0" smtClean="0">
                <a:solidFill>
                  <a:schemeClr val="bg1"/>
                </a:solidFill>
                <a:latin typeface="Arial" panose="020B0604020202020204" pitchFamily="34" charset="0"/>
                <a:cs typeface="Arial" panose="020B0604020202020204" pitchFamily="34" charset="0"/>
              </a:defRPr>
            </a:lvl1pPr>
            <a:lvl2pPr marL="457166" indent="0">
              <a:buNone/>
              <a:defRPr lang="en-US" sz="1600" dirty="0" smtClean="0">
                <a:solidFill>
                  <a:schemeClr val="bg1"/>
                </a:solidFill>
              </a:defRPr>
            </a:lvl2pPr>
            <a:lvl3pPr marL="914330" indent="0">
              <a:buNone/>
              <a:defRPr lang="en-US" sz="1600" dirty="0" smtClean="0">
                <a:solidFill>
                  <a:schemeClr val="bg1"/>
                </a:solidFill>
              </a:defRPr>
            </a:lvl3pPr>
            <a:lvl4pPr marL="1371496" indent="0">
              <a:buNone/>
              <a:defRPr lang="en-US" sz="1600" dirty="0" smtClean="0">
                <a:solidFill>
                  <a:schemeClr val="bg1"/>
                </a:solidFill>
              </a:defRPr>
            </a:lvl4pPr>
            <a:lvl5pPr marL="1828664" indent="0">
              <a:buNone/>
              <a:defRPr lang="en-US" sz="1600" dirty="0">
                <a:solidFill>
                  <a:schemeClr val="bg1"/>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Etiam</a:t>
            </a:r>
            <a:r>
              <a:rPr lang="en-US"/>
              <a:t> vel </a:t>
            </a:r>
            <a:r>
              <a:rPr lang="en-US" err="1"/>
              <a:t>porttitor</a:t>
            </a:r>
            <a:r>
              <a:rPr lang="en-US"/>
              <a:t> </a:t>
            </a:r>
            <a:r>
              <a:rPr lang="en-US" err="1"/>
              <a:t>risus</a:t>
            </a:r>
            <a:r>
              <a:rPr lang="en-US"/>
              <a:t>. </a:t>
            </a:r>
          </a:p>
        </p:txBody>
      </p:sp>
      <p:sp>
        <p:nvSpPr>
          <p:cNvPr id="23" name="Text Placeholder 23">
            <a:extLst>
              <a:ext uri="{FF2B5EF4-FFF2-40B4-BE49-F238E27FC236}">
                <a16:creationId xmlns:a16="http://schemas.microsoft.com/office/drawing/2014/main" id="{43591F31-12A2-41B8-B0F0-AC9F3757BE82}"/>
              </a:ext>
            </a:extLst>
          </p:cNvPr>
          <p:cNvSpPr>
            <a:spLocks noGrp="1"/>
          </p:cNvSpPr>
          <p:nvPr>
            <p:ph type="body" sz="quarter" idx="31" hasCustomPrompt="1"/>
          </p:nvPr>
        </p:nvSpPr>
        <p:spPr>
          <a:xfrm>
            <a:off x="7456001" y="3393699"/>
            <a:ext cx="4240696" cy="321362"/>
          </a:xfrm>
        </p:spPr>
        <p:txBody>
          <a:bodyPr bIns="0" anchor="b" anchorCtr="0"/>
          <a:lstStyle>
            <a:lvl1pPr marL="0" indent="0">
              <a:lnSpc>
                <a:spcPts val="2200"/>
              </a:lnSpc>
              <a:spcBef>
                <a:spcPts val="0"/>
              </a:spcBef>
              <a:buNone/>
              <a:defRPr lang="en-US" sz="2400" dirty="0" smtClean="0">
                <a:solidFill>
                  <a:schemeClr val="bg1"/>
                </a:solidFill>
                <a:latin typeface="Arial" panose="020B0604020202020204" pitchFamily="34" charset="0"/>
                <a:cs typeface="Arial" panose="020B0604020202020204" pitchFamily="34" charset="0"/>
              </a:defRPr>
            </a:lvl1pPr>
            <a:lvl2pPr marL="457166" indent="0">
              <a:buNone/>
              <a:defRPr lang="en-US" sz="1600" dirty="0" smtClean="0">
                <a:solidFill>
                  <a:schemeClr val="bg1"/>
                </a:solidFill>
              </a:defRPr>
            </a:lvl2pPr>
            <a:lvl3pPr marL="914330" indent="0">
              <a:buNone/>
              <a:defRPr lang="en-US" sz="1600" dirty="0" smtClean="0">
                <a:solidFill>
                  <a:schemeClr val="bg1"/>
                </a:solidFill>
              </a:defRPr>
            </a:lvl3pPr>
            <a:lvl4pPr marL="1371496" indent="0">
              <a:buNone/>
              <a:defRPr lang="en-US" sz="1600" dirty="0" smtClean="0">
                <a:solidFill>
                  <a:schemeClr val="bg1"/>
                </a:solidFill>
              </a:defRPr>
            </a:lvl4pPr>
            <a:lvl5pPr marL="1828664" indent="0">
              <a:buNone/>
              <a:defRPr lang="en-US" sz="1600" dirty="0">
                <a:solidFill>
                  <a:schemeClr val="bg1"/>
                </a:solidFill>
              </a:defRPr>
            </a:lvl5pPr>
          </a:lstStyle>
          <a:p>
            <a:pPr lvl="0"/>
            <a:r>
              <a:rPr lang="en-US"/>
              <a:t>Item #5</a:t>
            </a:r>
          </a:p>
        </p:txBody>
      </p:sp>
      <p:sp>
        <p:nvSpPr>
          <p:cNvPr id="24" name="Oval 23">
            <a:extLst>
              <a:ext uri="{FF2B5EF4-FFF2-40B4-BE49-F238E27FC236}">
                <a16:creationId xmlns:a16="http://schemas.microsoft.com/office/drawing/2014/main" id="{46309C22-2BA2-40E5-B71A-673841EFE282}"/>
              </a:ext>
            </a:extLst>
          </p:cNvPr>
          <p:cNvSpPr/>
          <p:nvPr userDrawn="1"/>
        </p:nvSpPr>
        <p:spPr>
          <a:xfrm>
            <a:off x="6210300" y="3393700"/>
            <a:ext cx="1027040" cy="1027040"/>
          </a:xfrm>
          <a:prstGeom prst="ellipse">
            <a:avLst/>
          </a:prstGeom>
          <a:solidFill>
            <a:srgbClr val="E306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 name="Text Placeholder 23">
            <a:extLst>
              <a:ext uri="{FF2B5EF4-FFF2-40B4-BE49-F238E27FC236}">
                <a16:creationId xmlns:a16="http://schemas.microsoft.com/office/drawing/2014/main" id="{BC5B9D14-B737-4954-B013-DBC63F582FD8}"/>
              </a:ext>
            </a:extLst>
          </p:cNvPr>
          <p:cNvSpPr>
            <a:spLocks noGrp="1"/>
          </p:cNvSpPr>
          <p:nvPr>
            <p:ph type="body" sz="quarter" idx="33" hasCustomPrompt="1"/>
          </p:nvPr>
        </p:nvSpPr>
        <p:spPr>
          <a:xfrm>
            <a:off x="7456001" y="2529820"/>
            <a:ext cx="4240696" cy="586410"/>
          </a:xfrm>
        </p:spPr>
        <p:txBody>
          <a:bodyPr bIns="0" anchor="t" anchorCtr="0"/>
          <a:lstStyle>
            <a:lvl1pPr marL="0" indent="0">
              <a:lnSpc>
                <a:spcPts val="2000"/>
              </a:lnSpc>
              <a:spcBef>
                <a:spcPts val="0"/>
              </a:spcBef>
              <a:buNone/>
              <a:defRPr lang="en-US" sz="1600" dirty="0" smtClean="0">
                <a:solidFill>
                  <a:schemeClr val="bg1"/>
                </a:solidFill>
                <a:latin typeface="Arial" panose="020B0604020202020204" pitchFamily="34" charset="0"/>
                <a:cs typeface="Arial" panose="020B0604020202020204" pitchFamily="34" charset="0"/>
              </a:defRPr>
            </a:lvl1pPr>
            <a:lvl2pPr marL="457166" indent="0">
              <a:buNone/>
              <a:defRPr lang="en-US" sz="1600" dirty="0" smtClean="0">
                <a:solidFill>
                  <a:schemeClr val="bg1"/>
                </a:solidFill>
              </a:defRPr>
            </a:lvl2pPr>
            <a:lvl3pPr marL="914330" indent="0">
              <a:buNone/>
              <a:defRPr lang="en-US" sz="1600" dirty="0" smtClean="0">
                <a:solidFill>
                  <a:schemeClr val="bg1"/>
                </a:solidFill>
              </a:defRPr>
            </a:lvl3pPr>
            <a:lvl4pPr marL="1371496" indent="0">
              <a:buNone/>
              <a:defRPr lang="en-US" sz="1600" dirty="0" smtClean="0">
                <a:solidFill>
                  <a:schemeClr val="bg1"/>
                </a:solidFill>
              </a:defRPr>
            </a:lvl4pPr>
            <a:lvl5pPr marL="1828664" indent="0">
              <a:buNone/>
              <a:defRPr lang="en-US" sz="1600" dirty="0">
                <a:solidFill>
                  <a:schemeClr val="bg1"/>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Etiam</a:t>
            </a:r>
            <a:r>
              <a:rPr lang="en-US"/>
              <a:t> vel </a:t>
            </a:r>
            <a:r>
              <a:rPr lang="en-US" err="1"/>
              <a:t>porttitor</a:t>
            </a:r>
            <a:r>
              <a:rPr lang="en-US"/>
              <a:t> </a:t>
            </a:r>
            <a:r>
              <a:rPr lang="en-US" err="1"/>
              <a:t>risus</a:t>
            </a:r>
            <a:r>
              <a:rPr lang="en-US"/>
              <a:t>.</a:t>
            </a:r>
          </a:p>
        </p:txBody>
      </p:sp>
      <p:sp>
        <p:nvSpPr>
          <p:cNvPr id="26" name="Text Placeholder 23">
            <a:extLst>
              <a:ext uri="{FF2B5EF4-FFF2-40B4-BE49-F238E27FC236}">
                <a16:creationId xmlns:a16="http://schemas.microsoft.com/office/drawing/2014/main" id="{9BF78926-8000-4E98-A199-13901734DB50}"/>
              </a:ext>
            </a:extLst>
          </p:cNvPr>
          <p:cNvSpPr>
            <a:spLocks noGrp="1"/>
          </p:cNvSpPr>
          <p:nvPr>
            <p:ph type="body" sz="quarter" idx="34" hasCustomPrompt="1"/>
          </p:nvPr>
        </p:nvSpPr>
        <p:spPr>
          <a:xfrm>
            <a:off x="7456001" y="2089189"/>
            <a:ext cx="4240696" cy="321362"/>
          </a:xfrm>
        </p:spPr>
        <p:txBody>
          <a:bodyPr bIns="0" anchor="b" anchorCtr="0"/>
          <a:lstStyle>
            <a:lvl1pPr marL="0" indent="0">
              <a:lnSpc>
                <a:spcPts val="2200"/>
              </a:lnSpc>
              <a:spcBef>
                <a:spcPts val="0"/>
              </a:spcBef>
              <a:buNone/>
              <a:defRPr lang="en-US" sz="2400" dirty="0" smtClean="0">
                <a:solidFill>
                  <a:schemeClr val="bg1"/>
                </a:solidFill>
                <a:latin typeface="Arial" panose="020B0604020202020204" pitchFamily="34" charset="0"/>
                <a:cs typeface="Arial" panose="020B0604020202020204" pitchFamily="34" charset="0"/>
              </a:defRPr>
            </a:lvl1pPr>
            <a:lvl2pPr marL="457166" indent="0">
              <a:buNone/>
              <a:defRPr lang="en-US" sz="1600" dirty="0" smtClean="0">
                <a:solidFill>
                  <a:schemeClr val="bg1"/>
                </a:solidFill>
              </a:defRPr>
            </a:lvl2pPr>
            <a:lvl3pPr marL="914330" indent="0">
              <a:buNone/>
              <a:defRPr lang="en-US" sz="1600" dirty="0" smtClean="0">
                <a:solidFill>
                  <a:schemeClr val="bg1"/>
                </a:solidFill>
              </a:defRPr>
            </a:lvl3pPr>
            <a:lvl4pPr marL="1371496" indent="0">
              <a:buNone/>
              <a:defRPr lang="en-US" sz="1600" dirty="0" smtClean="0">
                <a:solidFill>
                  <a:schemeClr val="bg1"/>
                </a:solidFill>
              </a:defRPr>
            </a:lvl4pPr>
            <a:lvl5pPr marL="1828664" indent="0">
              <a:buNone/>
              <a:defRPr lang="en-US" sz="1600" dirty="0">
                <a:solidFill>
                  <a:schemeClr val="bg1"/>
                </a:solidFill>
              </a:defRPr>
            </a:lvl5pPr>
          </a:lstStyle>
          <a:p>
            <a:pPr lvl="0"/>
            <a:r>
              <a:rPr lang="en-US"/>
              <a:t>Item #4</a:t>
            </a:r>
          </a:p>
        </p:txBody>
      </p:sp>
      <p:sp>
        <p:nvSpPr>
          <p:cNvPr id="27" name="Oval 26">
            <a:extLst>
              <a:ext uri="{FF2B5EF4-FFF2-40B4-BE49-F238E27FC236}">
                <a16:creationId xmlns:a16="http://schemas.microsoft.com/office/drawing/2014/main" id="{68E1D16B-7B66-428E-AB09-78CEB13528AB}"/>
              </a:ext>
            </a:extLst>
          </p:cNvPr>
          <p:cNvSpPr/>
          <p:nvPr userDrawn="1"/>
        </p:nvSpPr>
        <p:spPr>
          <a:xfrm>
            <a:off x="6210300" y="2089190"/>
            <a:ext cx="1027040" cy="1027040"/>
          </a:xfrm>
          <a:prstGeom prst="ellipse">
            <a:avLst/>
          </a:prstGeom>
          <a:solidFill>
            <a:srgbClr val="E306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8" name="Text Placeholder 5">
            <a:extLst>
              <a:ext uri="{FF2B5EF4-FFF2-40B4-BE49-F238E27FC236}">
                <a16:creationId xmlns:a16="http://schemas.microsoft.com/office/drawing/2014/main" id="{E53CB882-1E6B-4961-9331-02EFB80604C1}"/>
              </a:ext>
            </a:extLst>
          </p:cNvPr>
          <p:cNvSpPr>
            <a:spLocks noGrp="1"/>
          </p:cNvSpPr>
          <p:nvPr>
            <p:ph type="body" sz="quarter" idx="35" hasCustomPrompt="1"/>
          </p:nvPr>
        </p:nvSpPr>
        <p:spPr>
          <a:xfrm>
            <a:off x="6354727" y="2221549"/>
            <a:ext cx="738188" cy="830074"/>
          </a:xfrm>
        </p:spPr>
        <p:txBody>
          <a:bodyPr bIns="0" anchor="ctr" anchorCtr="0"/>
          <a:lstStyle>
            <a:lvl1pPr marL="0" indent="0" algn="ctr">
              <a:lnSpc>
                <a:spcPts val="4800"/>
              </a:lnSpc>
              <a:spcBef>
                <a:spcPts val="0"/>
              </a:spcBef>
              <a:buNone/>
              <a:defRPr sz="5000" b="1">
                <a:solidFill>
                  <a:schemeClr val="bg1"/>
                </a:solidFill>
                <a:latin typeface="Arial" panose="020B0604020202020204" pitchFamily="34" charset="0"/>
                <a:cs typeface="Arial" panose="020B0604020202020204" pitchFamily="34" charset="0"/>
              </a:defRPr>
            </a:lvl1pPr>
          </a:lstStyle>
          <a:p>
            <a:pPr lvl="0"/>
            <a:r>
              <a:rPr lang="en-US"/>
              <a:t>4</a:t>
            </a:r>
          </a:p>
        </p:txBody>
      </p:sp>
      <p:sp>
        <p:nvSpPr>
          <p:cNvPr id="29" name="Text Placeholder 23">
            <a:extLst>
              <a:ext uri="{FF2B5EF4-FFF2-40B4-BE49-F238E27FC236}">
                <a16:creationId xmlns:a16="http://schemas.microsoft.com/office/drawing/2014/main" id="{A67710E3-DE69-45F0-A1EC-3C992160D31E}"/>
              </a:ext>
            </a:extLst>
          </p:cNvPr>
          <p:cNvSpPr>
            <a:spLocks noGrp="1"/>
          </p:cNvSpPr>
          <p:nvPr>
            <p:ph type="body" sz="quarter" idx="36" hasCustomPrompt="1"/>
          </p:nvPr>
        </p:nvSpPr>
        <p:spPr>
          <a:xfrm>
            <a:off x="7456001" y="5088318"/>
            <a:ext cx="4240696" cy="586410"/>
          </a:xfrm>
        </p:spPr>
        <p:txBody>
          <a:bodyPr bIns="0" anchor="t" anchorCtr="0"/>
          <a:lstStyle>
            <a:lvl1pPr marL="0" indent="0">
              <a:lnSpc>
                <a:spcPts val="2000"/>
              </a:lnSpc>
              <a:spcBef>
                <a:spcPts val="0"/>
              </a:spcBef>
              <a:buNone/>
              <a:defRPr lang="en-US" sz="1600" dirty="0" smtClean="0">
                <a:solidFill>
                  <a:schemeClr val="bg1"/>
                </a:solidFill>
                <a:latin typeface="Arial" panose="020B0604020202020204" pitchFamily="34" charset="0"/>
                <a:cs typeface="Arial" panose="020B0604020202020204" pitchFamily="34" charset="0"/>
              </a:defRPr>
            </a:lvl1pPr>
            <a:lvl2pPr marL="457166" indent="0">
              <a:buNone/>
              <a:defRPr lang="en-US" sz="1600" dirty="0" smtClean="0">
                <a:solidFill>
                  <a:schemeClr val="bg1"/>
                </a:solidFill>
              </a:defRPr>
            </a:lvl2pPr>
            <a:lvl3pPr marL="914330" indent="0">
              <a:buNone/>
              <a:defRPr lang="en-US" sz="1600" dirty="0" smtClean="0">
                <a:solidFill>
                  <a:schemeClr val="bg1"/>
                </a:solidFill>
              </a:defRPr>
            </a:lvl3pPr>
            <a:lvl4pPr marL="1371496" indent="0">
              <a:buNone/>
              <a:defRPr lang="en-US" sz="1600" dirty="0" smtClean="0">
                <a:solidFill>
                  <a:schemeClr val="bg1"/>
                </a:solidFill>
              </a:defRPr>
            </a:lvl4pPr>
            <a:lvl5pPr marL="1828664" indent="0">
              <a:buNone/>
              <a:defRPr lang="en-US" sz="1600" dirty="0">
                <a:solidFill>
                  <a:schemeClr val="bg1"/>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Etiam</a:t>
            </a:r>
            <a:r>
              <a:rPr lang="en-US"/>
              <a:t> vel </a:t>
            </a:r>
            <a:r>
              <a:rPr lang="en-US" err="1"/>
              <a:t>porttitor</a:t>
            </a:r>
            <a:r>
              <a:rPr lang="en-US"/>
              <a:t> </a:t>
            </a:r>
            <a:r>
              <a:rPr lang="en-US" err="1"/>
              <a:t>risus</a:t>
            </a:r>
            <a:r>
              <a:rPr lang="en-US"/>
              <a:t>. </a:t>
            </a:r>
          </a:p>
        </p:txBody>
      </p:sp>
      <p:sp>
        <p:nvSpPr>
          <p:cNvPr id="30" name="Text Placeholder 23">
            <a:extLst>
              <a:ext uri="{FF2B5EF4-FFF2-40B4-BE49-F238E27FC236}">
                <a16:creationId xmlns:a16="http://schemas.microsoft.com/office/drawing/2014/main" id="{3CE38EA0-9523-425C-BBB9-F3D546B748CF}"/>
              </a:ext>
            </a:extLst>
          </p:cNvPr>
          <p:cNvSpPr>
            <a:spLocks noGrp="1"/>
          </p:cNvSpPr>
          <p:nvPr>
            <p:ph type="body" sz="quarter" idx="37" hasCustomPrompt="1"/>
          </p:nvPr>
        </p:nvSpPr>
        <p:spPr>
          <a:xfrm>
            <a:off x="7456001" y="4647687"/>
            <a:ext cx="4240696" cy="321362"/>
          </a:xfrm>
        </p:spPr>
        <p:txBody>
          <a:bodyPr bIns="0" anchor="b" anchorCtr="0"/>
          <a:lstStyle>
            <a:lvl1pPr marL="0" indent="0">
              <a:lnSpc>
                <a:spcPts val="2200"/>
              </a:lnSpc>
              <a:spcBef>
                <a:spcPts val="0"/>
              </a:spcBef>
              <a:buNone/>
              <a:defRPr lang="en-US" sz="2400" dirty="0" smtClean="0">
                <a:solidFill>
                  <a:schemeClr val="bg1"/>
                </a:solidFill>
                <a:latin typeface="Arial" panose="020B0604020202020204" pitchFamily="34" charset="0"/>
                <a:cs typeface="Arial" panose="020B0604020202020204" pitchFamily="34" charset="0"/>
              </a:defRPr>
            </a:lvl1pPr>
            <a:lvl2pPr marL="457166" indent="0">
              <a:buNone/>
              <a:defRPr lang="en-US" sz="1600" dirty="0" smtClean="0">
                <a:solidFill>
                  <a:schemeClr val="bg1"/>
                </a:solidFill>
              </a:defRPr>
            </a:lvl2pPr>
            <a:lvl3pPr marL="914330" indent="0">
              <a:buNone/>
              <a:defRPr lang="en-US" sz="1600" dirty="0" smtClean="0">
                <a:solidFill>
                  <a:schemeClr val="bg1"/>
                </a:solidFill>
              </a:defRPr>
            </a:lvl3pPr>
            <a:lvl4pPr marL="1371496" indent="0">
              <a:buNone/>
              <a:defRPr lang="en-US" sz="1600" dirty="0" smtClean="0">
                <a:solidFill>
                  <a:schemeClr val="bg1"/>
                </a:solidFill>
              </a:defRPr>
            </a:lvl4pPr>
            <a:lvl5pPr marL="1828664" indent="0">
              <a:buNone/>
              <a:defRPr lang="en-US" sz="1600" dirty="0">
                <a:solidFill>
                  <a:schemeClr val="bg1"/>
                </a:solidFill>
              </a:defRPr>
            </a:lvl5pPr>
          </a:lstStyle>
          <a:p>
            <a:pPr lvl="0"/>
            <a:r>
              <a:rPr lang="en-US"/>
              <a:t>Item #6</a:t>
            </a:r>
          </a:p>
        </p:txBody>
      </p:sp>
      <p:sp>
        <p:nvSpPr>
          <p:cNvPr id="31" name="Oval 30">
            <a:extLst>
              <a:ext uri="{FF2B5EF4-FFF2-40B4-BE49-F238E27FC236}">
                <a16:creationId xmlns:a16="http://schemas.microsoft.com/office/drawing/2014/main" id="{187C40E5-72D6-468E-B57C-CB8AA9AD030B}"/>
              </a:ext>
            </a:extLst>
          </p:cNvPr>
          <p:cNvSpPr/>
          <p:nvPr userDrawn="1"/>
        </p:nvSpPr>
        <p:spPr>
          <a:xfrm>
            <a:off x="6210300" y="4647688"/>
            <a:ext cx="1027040" cy="1027040"/>
          </a:xfrm>
          <a:prstGeom prst="ellipse">
            <a:avLst/>
          </a:prstGeom>
          <a:solidFill>
            <a:srgbClr val="E306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2" name="Text Placeholder 5">
            <a:extLst>
              <a:ext uri="{FF2B5EF4-FFF2-40B4-BE49-F238E27FC236}">
                <a16:creationId xmlns:a16="http://schemas.microsoft.com/office/drawing/2014/main" id="{DA04E595-34AF-4821-85CD-C51C5677A761}"/>
              </a:ext>
            </a:extLst>
          </p:cNvPr>
          <p:cNvSpPr>
            <a:spLocks noGrp="1"/>
          </p:cNvSpPr>
          <p:nvPr>
            <p:ph type="body" sz="quarter" idx="38" hasCustomPrompt="1"/>
          </p:nvPr>
        </p:nvSpPr>
        <p:spPr>
          <a:xfrm>
            <a:off x="6354727" y="3561632"/>
            <a:ext cx="738188" cy="830074"/>
          </a:xfrm>
        </p:spPr>
        <p:txBody>
          <a:bodyPr bIns="0" anchor="ctr" anchorCtr="0"/>
          <a:lstStyle>
            <a:lvl1pPr marL="0" indent="0" algn="ctr">
              <a:lnSpc>
                <a:spcPts val="4800"/>
              </a:lnSpc>
              <a:spcBef>
                <a:spcPts val="0"/>
              </a:spcBef>
              <a:buNone/>
              <a:defRPr sz="5000" b="1">
                <a:solidFill>
                  <a:schemeClr val="bg1"/>
                </a:solidFill>
                <a:latin typeface="Arial" panose="020B0604020202020204" pitchFamily="34" charset="0"/>
                <a:cs typeface="Arial" panose="020B0604020202020204" pitchFamily="34" charset="0"/>
              </a:defRPr>
            </a:lvl1pPr>
          </a:lstStyle>
          <a:p>
            <a:pPr lvl="0"/>
            <a:r>
              <a:rPr lang="en-US"/>
              <a:t>5</a:t>
            </a:r>
          </a:p>
        </p:txBody>
      </p:sp>
      <p:sp>
        <p:nvSpPr>
          <p:cNvPr id="33" name="Text Placeholder 5">
            <a:extLst>
              <a:ext uri="{FF2B5EF4-FFF2-40B4-BE49-F238E27FC236}">
                <a16:creationId xmlns:a16="http://schemas.microsoft.com/office/drawing/2014/main" id="{7070842C-4E7E-4667-8584-08E013FA09F5}"/>
              </a:ext>
            </a:extLst>
          </p:cNvPr>
          <p:cNvSpPr>
            <a:spLocks noGrp="1"/>
          </p:cNvSpPr>
          <p:nvPr>
            <p:ph type="body" sz="quarter" idx="39" hasCustomPrompt="1"/>
          </p:nvPr>
        </p:nvSpPr>
        <p:spPr>
          <a:xfrm>
            <a:off x="6354727" y="4808368"/>
            <a:ext cx="738188" cy="830074"/>
          </a:xfrm>
        </p:spPr>
        <p:txBody>
          <a:bodyPr bIns="0" anchor="ctr" anchorCtr="0"/>
          <a:lstStyle>
            <a:lvl1pPr marL="0" indent="0" algn="ctr">
              <a:lnSpc>
                <a:spcPts val="4800"/>
              </a:lnSpc>
              <a:spcBef>
                <a:spcPts val="0"/>
              </a:spcBef>
              <a:buNone/>
              <a:defRPr sz="5000" b="1">
                <a:solidFill>
                  <a:schemeClr val="bg1"/>
                </a:solidFill>
                <a:latin typeface="Arial" panose="020B0604020202020204" pitchFamily="34" charset="0"/>
                <a:cs typeface="Arial" panose="020B0604020202020204" pitchFamily="34" charset="0"/>
              </a:defRPr>
            </a:lvl1pPr>
          </a:lstStyle>
          <a:p>
            <a:pPr lvl="0"/>
            <a:r>
              <a:rPr lang="en-US"/>
              <a:t>6</a:t>
            </a:r>
          </a:p>
        </p:txBody>
      </p:sp>
      <p:sp>
        <p:nvSpPr>
          <p:cNvPr id="34" name="Text Placeholder 5">
            <a:extLst>
              <a:ext uri="{FF2B5EF4-FFF2-40B4-BE49-F238E27FC236}">
                <a16:creationId xmlns:a16="http://schemas.microsoft.com/office/drawing/2014/main" id="{CC4F7D02-9992-4B6D-8A5B-8CD56F92B387}"/>
              </a:ext>
            </a:extLst>
          </p:cNvPr>
          <p:cNvSpPr>
            <a:spLocks noGrp="1"/>
          </p:cNvSpPr>
          <p:nvPr>
            <p:ph type="body" sz="quarter" idx="40" hasCustomPrompt="1"/>
          </p:nvPr>
        </p:nvSpPr>
        <p:spPr>
          <a:xfrm>
            <a:off x="600760" y="2221549"/>
            <a:ext cx="738188" cy="830074"/>
          </a:xfrm>
        </p:spPr>
        <p:txBody>
          <a:bodyPr bIns="0" anchor="ctr" anchorCtr="0"/>
          <a:lstStyle>
            <a:lvl1pPr marL="0" indent="0" algn="ctr">
              <a:lnSpc>
                <a:spcPts val="4800"/>
              </a:lnSpc>
              <a:spcBef>
                <a:spcPts val="0"/>
              </a:spcBef>
              <a:buNone/>
              <a:defRPr sz="5000" b="1">
                <a:solidFill>
                  <a:schemeClr val="bg1"/>
                </a:solidFill>
                <a:latin typeface="Arial" panose="020B0604020202020204" pitchFamily="34" charset="0"/>
                <a:cs typeface="Arial" panose="020B0604020202020204" pitchFamily="34" charset="0"/>
              </a:defRPr>
            </a:lvl1pPr>
          </a:lstStyle>
          <a:p>
            <a:pPr lvl="0"/>
            <a:r>
              <a:rPr lang="en-US"/>
              <a:t>1</a:t>
            </a:r>
          </a:p>
        </p:txBody>
      </p:sp>
      <p:sp>
        <p:nvSpPr>
          <p:cNvPr id="35" name="Text Placeholder 5">
            <a:extLst>
              <a:ext uri="{FF2B5EF4-FFF2-40B4-BE49-F238E27FC236}">
                <a16:creationId xmlns:a16="http://schemas.microsoft.com/office/drawing/2014/main" id="{66A1D3DC-B4E9-4BD1-8836-CD42324F4054}"/>
              </a:ext>
            </a:extLst>
          </p:cNvPr>
          <p:cNvSpPr>
            <a:spLocks noGrp="1"/>
          </p:cNvSpPr>
          <p:nvPr>
            <p:ph type="body" sz="quarter" idx="41" hasCustomPrompt="1"/>
          </p:nvPr>
        </p:nvSpPr>
        <p:spPr>
          <a:xfrm>
            <a:off x="600760" y="3561632"/>
            <a:ext cx="738188" cy="830074"/>
          </a:xfrm>
        </p:spPr>
        <p:txBody>
          <a:bodyPr bIns="0" anchor="ctr" anchorCtr="0"/>
          <a:lstStyle>
            <a:lvl1pPr marL="0" indent="0" algn="ctr">
              <a:lnSpc>
                <a:spcPts val="4800"/>
              </a:lnSpc>
              <a:spcBef>
                <a:spcPts val="0"/>
              </a:spcBef>
              <a:buNone/>
              <a:defRPr sz="5000" b="1">
                <a:solidFill>
                  <a:schemeClr val="bg1"/>
                </a:solidFill>
                <a:latin typeface="Arial" panose="020B0604020202020204" pitchFamily="34" charset="0"/>
                <a:cs typeface="Arial" panose="020B0604020202020204" pitchFamily="34" charset="0"/>
              </a:defRPr>
            </a:lvl1pPr>
          </a:lstStyle>
          <a:p>
            <a:pPr lvl="0"/>
            <a:r>
              <a:rPr lang="en-US"/>
              <a:t>2</a:t>
            </a:r>
          </a:p>
        </p:txBody>
      </p:sp>
      <p:sp>
        <p:nvSpPr>
          <p:cNvPr id="36" name="Text Placeholder 5">
            <a:extLst>
              <a:ext uri="{FF2B5EF4-FFF2-40B4-BE49-F238E27FC236}">
                <a16:creationId xmlns:a16="http://schemas.microsoft.com/office/drawing/2014/main" id="{2E7D8FC6-84B6-444A-847D-1C894DD50CCD}"/>
              </a:ext>
            </a:extLst>
          </p:cNvPr>
          <p:cNvSpPr>
            <a:spLocks noGrp="1"/>
          </p:cNvSpPr>
          <p:nvPr>
            <p:ph type="body" sz="quarter" idx="42" hasCustomPrompt="1"/>
          </p:nvPr>
        </p:nvSpPr>
        <p:spPr>
          <a:xfrm>
            <a:off x="600760" y="4808368"/>
            <a:ext cx="738188" cy="830074"/>
          </a:xfrm>
        </p:spPr>
        <p:txBody>
          <a:bodyPr bIns="0" anchor="ctr" anchorCtr="0"/>
          <a:lstStyle>
            <a:lvl1pPr marL="0" indent="0" algn="ctr">
              <a:lnSpc>
                <a:spcPts val="4800"/>
              </a:lnSpc>
              <a:spcBef>
                <a:spcPts val="0"/>
              </a:spcBef>
              <a:buNone/>
              <a:defRPr sz="5000" b="1">
                <a:solidFill>
                  <a:schemeClr val="bg1"/>
                </a:solidFill>
                <a:latin typeface="Arial" panose="020B0604020202020204" pitchFamily="34" charset="0"/>
                <a:cs typeface="Arial" panose="020B0604020202020204" pitchFamily="34" charset="0"/>
              </a:defRPr>
            </a:lvl1pPr>
          </a:lstStyle>
          <a:p>
            <a:pPr lvl="0"/>
            <a:r>
              <a:rPr lang="en-US"/>
              <a:t>3</a:t>
            </a:r>
          </a:p>
        </p:txBody>
      </p:sp>
      <p:sp>
        <p:nvSpPr>
          <p:cNvPr id="37" name="Title 1">
            <a:extLst>
              <a:ext uri="{FF2B5EF4-FFF2-40B4-BE49-F238E27FC236}">
                <a16:creationId xmlns:a16="http://schemas.microsoft.com/office/drawing/2014/main" id="{5A4A6758-8273-45C7-98F5-4CEDEA81A3B4}"/>
              </a:ext>
            </a:extLst>
          </p:cNvPr>
          <p:cNvSpPr>
            <a:spLocks noGrp="1"/>
          </p:cNvSpPr>
          <p:nvPr>
            <p:ph type="title"/>
          </p:nvPr>
        </p:nvSpPr>
        <p:spPr>
          <a:xfrm>
            <a:off x="838200" y="365125"/>
            <a:ext cx="10515600" cy="1325563"/>
          </a:xfrm>
        </p:spPr>
        <p:txBody>
          <a:bodyPr/>
          <a:lstStyle/>
          <a:p>
            <a:r>
              <a:rPr lang="en-US"/>
              <a:t>Click to edit Master title style</a:t>
            </a:r>
            <a:endParaRPr lang="en-GB"/>
          </a:p>
        </p:txBody>
      </p:sp>
    </p:spTree>
    <p:extLst>
      <p:ext uri="{BB962C8B-B14F-4D97-AF65-F5344CB8AC3E}">
        <p14:creationId xmlns:p14="http://schemas.microsoft.com/office/powerpoint/2010/main" val="25802393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Six Bulle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BC4868A-1AF4-4B29-9695-FF94B3946C5F}"/>
              </a:ext>
            </a:extLst>
          </p:cNvPr>
          <p:cNvSpPr/>
          <p:nvPr userDrawn="1"/>
        </p:nvSpPr>
        <p:spPr>
          <a:xfrm>
            <a:off x="0" y="1879742"/>
            <a:ext cx="12192000" cy="4038387"/>
          </a:xfrm>
          <a:prstGeom prst="rect">
            <a:avLst/>
          </a:prstGeom>
          <a:solidFill>
            <a:srgbClr val="4283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Date Placeholder 3">
            <a:extLst>
              <a:ext uri="{FF2B5EF4-FFF2-40B4-BE49-F238E27FC236}">
                <a16:creationId xmlns:a16="http://schemas.microsoft.com/office/drawing/2014/main" id="{4B9D45CD-7287-4583-BBA4-8828E8B3502D}"/>
              </a:ext>
            </a:extLst>
          </p:cNvPr>
          <p:cNvSpPr>
            <a:spLocks noGrp="1"/>
          </p:cNvSpPr>
          <p:nvPr>
            <p:ph type="dt" sz="half" idx="10"/>
          </p:nvPr>
        </p:nvSpPr>
        <p:spPr/>
        <p:txBody>
          <a:bodyPr/>
          <a:lstStyle/>
          <a:p>
            <a:fld id="{2BEA3F29-A26A-4B4A-8620-224856C65CE0}" type="datetimeFigureOut">
              <a:rPr lang="en-GB" smtClean="0"/>
              <a:t>16/03/2023</a:t>
            </a:fld>
            <a:endParaRPr lang="en-GB"/>
          </a:p>
        </p:txBody>
      </p:sp>
      <p:sp>
        <p:nvSpPr>
          <p:cNvPr id="5" name="Footer Placeholder 4">
            <a:extLst>
              <a:ext uri="{FF2B5EF4-FFF2-40B4-BE49-F238E27FC236}">
                <a16:creationId xmlns:a16="http://schemas.microsoft.com/office/drawing/2014/main" id="{6A474758-8E59-47F2-B091-44894E59BA6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BCE742-5F51-4476-8BDF-AD7405D9750D}"/>
              </a:ext>
            </a:extLst>
          </p:cNvPr>
          <p:cNvSpPr>
            <a:spLocks noGrp="1"/>
          </p:cNvSpPr>
          <p:nvPr>
            <p:ph type="sldNum" sz="quarter" idx="12"/>
          </p:nvPr>
        </p:nvSpPr>
        <p:spPr/>
        <p:txBody>
          <a:bodyPr/>
          <a:lstStyle/>
          <a:p>
            <a:fld id="{87DDBD4F-CAE2-4C3C-B6AA-C211EFDAA03F}" type="slidenum">
              <a:rPr lang="en-GB" smtClean="0"/>
              <a:t>‹#›</a:t>
            </a:fld>
            <a:endParaRPr lang="en-GB"/>
          </a:p>
        </p:txBody>
      </p:sp>
      <p:sp>
        <p:nvSpPr>
          <p:cNvPr id="7" name="Rectangle 6">
            <a:extLst>
              <a:ext uri="{FF2B5EF4-FFF2-40B4-BE49-F238E27FC236}">
                <a16:creationId xmlns:a16="http://schemas.microsoft.com/office/drawing/2014/main" id="{DE5DE7D4-A14F-4329-8ABE-6502646CDFD8}"/>
              </a:ext>
            </a:extLst>
          </p:cNvPr>
          <p:cNvSpPr/>
          <p:nvPr userDrawn="1"/>
        </p:nvSpPr>
        <p:spPr>
          <a:xfrm>
            <a:off x="0" y="0"/>
            <a:ext cx="12192000" cy="187974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23">
            <a:extLst>
              <a:ext uri="{FF2B5EF4-FFF2-40B4-BE49-F238E27FC236}">
                <a16:creationId xmlns:a16="http://schemas.microsoft.com/office/drawing/2014/main" id="{5048FBC3-2AD6-40DB-B6EB-C13A634A9CA9}"/>
              </a:ext>
            </a:extLst>
          </p:cNvPr>
          <p:cNvSpPr>
            <a:spLocks noGrp="1"/>
          </p:cNvSpPr>
          <p:nvPr>
            <p:ph type="body" sz="quarter" idx="16" hasCustomPrompt="1"/>
          </p:nvPr>
        </p:nvSpPr>
        <p:spPr>
          <a:xfrm>
            <a:off x="1702904" y="2538929"/>
            <a:ext cx="4240696" cy="586410"/>
          </a:xfrm>
        </p:spPr>
        <p:txBody>
          <a:bodyPr bIns="0" anchor="t" anchorCtr="0"/>
          <a:lstStyle>
            <a:lvl1pPr marL="0" indent="0">
              <a:lnSpc>
                <a:spcPts val="2000"/>
              </a:lnSpc>
              <a:spcBef>
                <a:spcPts val="0"/>
              </a:spcBef>
              <a:buNone/>
              <a:defRPr lang="en-US" sz="1600" dirty="0" smtClean="0">
                <a:solidFill>
                  <a:schemeClr val="bg1"/>
                </a:solidFill>
                <a:latin typeface="Arial" panose="020B0604020202020204" pitchFamily="34" charset="0"/>
                <a:cs typeface="Arial" panose="020B0604020202020204" pitchFamily="34" charset="0"/>
              </a:defRPr>
            </a:lvl1pPr>
            <a:lvl2pPr marL="457166" indent="0">
              <a:buNone/>
              <a:defRPr lang="en-US" sz="1600" dirty="0" smtClean="0">
                <a:solidFill>
                  <a:schemeClr val="bg1"/>
                </a:solidFill>
              </a:defRPr>
            </a:lvl2pPr>
            <a:lvl3pPr marL="914330" indent="0">
              <a:buNone/>
              <a:defRPr lang="en-US" sz="1600" dirty="0" smtClean="0">
                <a:solidFill>
                  <a:schemeClr val="bg1"/>
                </a:solidFill>
              </a:defRPr>
            </a:lvl3pPr>
            <a:lvl4pPr marL="1371496" indent="0">
              <a:buNone/>
              <a:defRPr lang="en-US" sz="1600" dirty="0" smtClean="0">
                <a:solidFill>
                  <a:schemeClr val="bg1"/>
                </a:solidFill>
              </a:defRPr>
            </a:lvl4pPr>
            <a:lvl5pPr marL="1828664" indent="0">
              <a:buNone/>
              <a:defRPr lang="en-US" sz="1600" dirty="0">
                <a:solidFill>
                  <a:schemeClr val="bg1"/>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Etiam</a:t>
            </a:r>
            <a:r>
              <a:rPr lang="en-US"/>
              <a:t> vel </a:t>
            </a:r>
            <a:r>
              <a:rPr lang="en-US" err="1"/>
              <a:t>porttitor</a:t>
            </a:r>
            <a:r>
              <a:rPr lang="en-US"/>
              <a:t> </a:t>
            </a:r>
            <a:r>
              <a:rPr lang="en-US" err="1"/>
              <a:t>risus</a:t>
            </a:r>
            <a:r>
              <a:rPr lang="en-US"/>
              <a:t>. </a:t>
            </a:r>
          </a:p>
        </p:txBody>
      </p:sp>
      <p:sp>
        <p:nvSpPr>
          <p:cNvPr id="14" name="Text Placeholder 23">
            <a:extLst>
              <a:ext uri="{FF2B5EF4-FFF2-40B4-BE49-F238E27FC236}">
                <a16:creationId xmlns:a16="http://schemas.microsoft.com/office/drawing/2014/main" id="{282900B5-9BBA-420F-96C4-F940F00C54CD}"/>
              </a:ext>
            </a:extLst>
          </p:cNvPr>
          <p:cNvSpPr>
            <a:spLocks noGrp="1"/>
          </p:cNvSpPr>
          <p:nvPr>
            <p:ph type="body" sz="quarter" idx="22" hasCustomPrompt="1"/>
          </p:nvPr>
        </p:nvSpPr>
        <p:spPr>
          <a:xfrm>
            <a:off x="1702904" y="2098298"/>
            <a:ext cx="4240696" cy="321362"/>
          </a:xfrm>
        </p:spPr>
        <p:txBody>
          <a:bodyPr bIns="0" anchor="b" anchorCtr="0"/>
          <a:lstStyle>
            <a:lvl1pPr marL="0" indent="0">
              <a:lnSpc>
                <a:spcPts val="2200"/>
              </a:lnSpc>
              <a:spcBef>
                <a:spcPts val="0"/>
              </a:spcBef>
              <a:buNone/>
              <a:defRPr lang="en-US" sz="2400" dirty="0" smtClean="0">
                <a:solidFill>
                  <a:schemeClr val="bg1"/>
                </a:solidFill>
                <a:latin typeface="Arial" panose="020B0604020202020204" pitchFamily="34" charset="0"/>
                <a:cs typeface="Arial" panose="020B0604020202020204" pitchFamily="34" charset="0"/>
              </a:defRPr>
            </a:lvl1pPr>
            <a:lvl2pPr marL="457166" indent="0">
              <a:buNone/>
              <a:defRPr lang="en-US" sz="1600" dirty="0" smtClean="0">
                <a:solidFill>
                  <a:schemeClr val="bg1"/>
                </a:solidFill>
              </a:defRPr>
            </a:lvl2pPr>
            <a:lvl3pPr marL="914330" indent="0">
              <a:buNone/>
              <a:defRPr lang="en-US" sz="1600" dirty="0" smtClean="0">
                <a:solidFill>
                  <a:schemeClr val="bg1"/>
                </a:solidFill>
              </a:defRPr>
            </a:lvl3pPr>
            <a:lvl4pPr marL="1371496" indent="0">
              <a:buNone/>
              <a:defRPr lang="en-US" sz="1600" dirty="0" smtClean="0">
                <a:solidFill>
                  <a:schemeClr val="bg1"/>
                </a:solidFill>
              </a:defRPr>
            </a:lvl4pPr>
            <a:lvl5pPr marL="1828664" indent="0">
              <a:buNone/>
              <a:defRPr lang="en-US" sz="1600" dirty="0">
                <a:solidFill>
                  <a:schemeClr val="bg1"/>
                </a:solidFill>
              </a:defRPr>
            </a:lvl5pPr>
          </a:lstStyle>
          <a:p>
            <a:pPr lvl="0"/>
            <a:r>
              <a:rPr lang="en-US"/>
              <a:t>Item #1</a:t>
            </a:r>
          </a:p>
        </p:txBody>
      </p:sp>
      <p:sp>
        <p:nvSpPr>
          <p:cNvPr id="15" name="Oval 14">
            <a:extLst>
              <a:ext uri="{FF2B5EF4-FFF2-40B4-BE49-F238E27FC236}">
                <a16:creationId xmlns:a16="http://schemas.microsoft.com/office/drawing/2014/main" id="{99BB555C-53B3-49D5-9ADC-9C4C659D48E6}"/>
              </a:ext>
            </a:extLst>
          </p:cNvPr>
          <p:cNvSpPr/>
          <p:nvPr userDrawn="1"/>
        </p:nvSpPr>
        <p:spPr>
          <a:xfrm>
            <a:off x="457203" y="2098299"/>
            <a:ext cx="1027040" cy="1027040"/>
          </a:xfrm>
          <a:prstGeom prst="ellipse">
            <a:avLst/>
          </a:prstGeom>
          <a:solidFill>
            <a:srgbClr val="E306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ext Placeholder 23">
            <a:extLst>
              <a:ext uri="{FF2B5EF4-FFF2-40B4-BE49-F238E27FC236}">
                <a16:creationId xmlns:a16="http://schemas.microsoft.com/office/drawing/2014/main" id="{FA8A436E-7F5D-4ED8-87F2-789EDC1E9F28}"/>
              </a:ext>
            </a:extLst>
          </p:cNvPr>
          <p:cNvSpPr>
            <a:spLocks noGrp="1"/>
          </p:cNvSpPr>
          <p:nvPr>
            <p:ph type="body" sz="quarter" idx="24" hasCustomPrompt="1"/>
          </p:nvPr>
        </p:nvSpPr>
        <p:spPr>
          <a:xfrm>
            <a:off x="1702904" y="4444394"/>
            <a:ext cx="4240696" cy="586410"/>
          </a:xfrm>
        </p:spPr>
        <p:txBody>
          <a:bodyPr bIns="0" anchor="t" anchorCtr="0"/>
          <a:lstStyle>
            <a:lvl1pPr marL="0" indent="0">
              <a:lnSpc>
                <a:spcPts val="2000"/>
              </a:lnSpc>
              <a:spcBef>
                <a:spcPts val="0"/>
              </a:spcBef>
              <a:buNone/>
              <a:defRPr lang="en-US" sz="1600" dirty="0" smtClean="0">
                <a:solidFill>
                  <a:schemeClr val="bg1"/>
                </a:solidFill>
                <a:latin typeface="Arial" panose="020B0604020202020204" pitchFamily="34" charset="0"/>
                <a:cs typeface="Arial" panose="020B0604020202020204" pitchFamily="34" charset="0"/>
              </a:defRPr>
            </a:lvl1pPr>
            <a:lvl2pPr marL="457166" indent="0">
              <a:buNone/>
              <a:defRPr lang="en-US" sz="1600" dirty="0" smtClean="0">
                <a:solidFill>
                  <a:schemeClr val="bg1"/>
                </a:solidFill>
              </a:defRPr>
            </a:lvl2pPr>
            <a:lvl3pPr marL="914330" indent="0">
              <a:buNone/>
              <a:defRPr lang="en-US" sz="1600" dirty="0" smtClean="0">
                <a:solidFill>
                  <a:schemeClr val="bg1"/>
                </a:solidFill>
              </a:defRPr>
            </a:lvl3pPr>
            <a:lvl4pPr marL="1371496" indent="0">
              <a:buNone/>
              <a:defRPr lang="en-US" sz="1600" dirty="0" smtClean="0">
                <a:solidFill>
                  <a:schemeClr val="bg1"/>
                </a:solidFill>
              </a:defRPr>
            </a:lvl4pPr>
            <a:lvl5pPr marL="1828664" indent="0">
              <a:buNone/>
              <a:defRPr lang="en-US" sz="1600" dirty="0">
                <a:solidFill>
                  <a:schemeClr val="bg1"/>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Etiam</a:t>
            </a:r>
            <a:r>
              <a:rPr lang="en-US"/>
              <a:t> vel </a:t>
            </a:r>
            <a:r>
              <a:rPr lang="en-US" err="1"/>
              <a:t>porttitor</a:t>
            </a:r>
            <a:r>
              <a:rPr lang="en-US"/>
              <a:t> </a:t>
            </a:r>
            <a:r>
              <a:rPr lang="en-US" err="1"/>
              <a:t>risus</a:t>
            </a:r>
            <a:r>
              <a:rPr lang="en-US"/>
              <a:t>.</a:t>
            </a:r>
          </a:p>
        </p:txBody>
      </p:sp>
      <p:sp>
        <p:nvSpPr>
          <p:cNvPr id="17" name="Text Placeholder 23">
            <a:extLst>
              <a:ext uri="{FF2B5EF4-FFF2-40B4-BE49-F238E27FC236}">
                <a16:creationId xmlns:a16="http://schemas.microsoft.com/office/drawing/2014/main" id="{4CBC4D9E-EF50-477E-ADD8-B89BD9D124A1}"/>
              </a:ext>
            </a:extLst>
          </p:cNvPr>
          <p:cNvSpPr>
            <a:spLocks noGrp="1"/>
          </p:cNvSpPr>
          <p:nvPr>
            <p:ph type="body" sz="quarter" idx="25" hasCustomPrompt="1"/>
          </p:nvPr>
        </p:nvSpPr>
        <p:spPr>
          <a:xfrm>
            <a:off x="1702904" y="4003763"/>
            <a:ext cx="4240696" cy="321362"/>
          </a:xfrm>
        </p:spPr>
        <p:txBody>
          <a:bodyPr bIns="0" anchor="b" anchorCtr="0"/>
          <a:lstStyle>
            <a:lvl1pPr marL="0" indent="0">
              <a:lnSpc>
                <a:spcPts val="2200"/>
              </a:lnSpc>
              <a:spcBef>
                <a:spcPts val="0"/>
              </a:spcBef>
              <a:buNone/>
              <a:defRPr lang="en-US" sz="2400" dirty="0" smtClean="0">
                <a:solidFill>
                  <a:schemeClr val="bg1"/>
                </a:solidFill>
                <a:latin typeface="Arial" panose="020B0604020202020204" pitchFamily="34" charset="0"/>
                <a:cs typeface="Arial" panose="020B0604020202020204" pitchFamily="34" charset="0"/>
              </a:defRPr>
            </a:lvl1pPr>
            <a:lvl2pPr marL="457166" indent="0">
              <a:buNone/>
              <a:defRPr lang="en-US" sz="1600" dirty="0" smtClean="0">
                <a:solidFill>
                  <a:schemeClr val="bg1"/>
                </a:solidFill>
              </a:defRPr>
            </a:lvl2pPr>
            <a:lvl3pPr marL="914330" indent="0">
              <a:buNone/>
              <a:defRPr lang="en-US" sz="1600" dirty="0" smtClean="0">
                <a:solidFill>
                  <a:schemeClr val="bg1"/>
                </a:solidFill>
              </a:defRPr>
            </a:lvl3pPr>
            <a:lvl4pPr marL="1371496" indent="0">
              <a:buNone/>
              <a:defRPr lang="en-US" sz="1600" dirty="0" smtClean="0">
                <a:solidFill>
                  <a:schemeClr val="bg1"/>
                </a:solidFill>
              </a:defRPr>
            </a:lvl4pPr>
            <a:lvl5pPr marL="1828664" indent="0">
              <a:buNone/>
              <a:defRPr lang="en-US" sz="1600" dirty="0">
                <a:solidFill>
                  <a:schemeClr val="bg1"/>
                </a:solidFill>
              </a:defRPr>
            </a:lvl5pPr>
          </a:lstStyle>
          <a:p>
            <a:pPr lvl="0"/>
            <a:r>
              <a:rPr lang="en-US"/>
              <a:t>Item #2</a:t>
            </a:r>
          </a:p>
        </p:txBody>
      </p:sp>
      <p:sp>
        <p:nvSpPr>
          <p:cNvPr id="18" name="Oval 17">
            <a:extLst>
              <a:ext uri="{FF2B5EF4-FFF2-40B4-BE49-F238E27FC236}">
                <a16:creationId xmlns:a16="http://schemas.microsoft.com/office/drawing/2014/main" id="{8B69728E-4AD5-4356-8BF8-C4C1A7A9AD59}"/>
              </a:ext>
            </a:extLst>
          </p:cNvPr>
          <p:cNvSpPr/>
          <p:nvPr userDrawn="1"/>
        </p:nvSpPr>
        <p:spPr>
          <a:xfrm>
            <a:off x="457203" y="4003764"/>
            <a:ext cx="1027040" cy="1027040"/>
          </a:xfrm>
          <a:prstGeom prst="ellipse">
            <a:avLst/>
          </a:prstGeom>
          <a:solidFill>
            <a:srgbClr val="E306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Text Placeholder 23">
            <a:extLst>
              <a:ext uri="{FF2B5EF4-FFF2-40B4-BE49-F238E27FC236}">
                <a16:creationId xmlns:a16="http://schemas.microsoft.com/office/drawing/2014/main" id="{A994DD7B-3118-4A54-BB55-FA0A2F7126F9}"/>
              </a:ext>
            </a:extLst>
          </p:cNvPr>
          <p:cNvSpPr>
            <a:spLocks noGrp="1"/>
          </p:cNvSpPr>
          <p:nvPr>
            <p:ph type="body" sz="quarter" idx="27" hasCustomPrompt="1"/>
          </p:nvPr>
        </p:nvSpPr>
        <p:spPr>
          <a:xfrm>
            <a:off x="7646504" y="2538929"/>
            <a:ext cx="4240696" cy="586410"/>
          </a:xfrm>
        </p:spPr>
        <p:txBody>
          <a:bodyPr bIns="0" anchor="t" anchorCtr="0"/>
          <a:lstStyle>
            <a:lvl1pPr marL="0" indent="0">
              <a:lnSpc>
                <a:spcPts val="2000"/>
              </a:lnSpc>
              <a:spcBef>
                <a:spcPts val="0"/>
              </a:spcBef>
              <a:buNone/>
              <a:defRPr lang="en-US" sz="1600" dirty="0" smtClean="0">
                <a:solidFill>
                  <a:schemeClr val="bg1"/>
                </a:solidFill>
                <a:latin typeface="Arial" panose="020B0604020202020204" pitchFamily="34" charset="0"/>
                <a:cs typeface="Arial" panose="020B0604020202020204" pitchFamily="34" charset="0"/>
              </a:defRPr>
            </a:lvl1pPr>
            <a:lvl2pPr marL="457166" indent="0">
              <a:buNone/>
              <a:defRPr lang="en-US" sz="1600" dirty="0" smtClean="0">
                <a:solidFill>
                  <a:schemeClr val="bg1"/>
                </a:solidFill>
              </a:defRPr>
            </a:lvl2pPr>
            <a:lvl3pPr marL="914330" indent="0">
              <a:buNone/>
              <a:defRPr lang="en-US" sz="1600" dirty="0" smtClean="0">
                <a:solidFill>
                  <a:schemeClr val="bg1"/>
                </a:solidFill>
              </a:defRPr>
            </a:lvl3pPr>
            <a:lvl4pPr marL="1371496" indent="0">
              <a:buNone/>
              <a:defRPr lang="en-US" sz="1600" dirty="0" smtClean="0">
                <a:solidFill>
                  <a:schemeClr val="bg1"/>
                </a:solidFill>
              </a:defRPr>
            </a:lvl4pPr>
            <a:lvl5pPr marL="1828664" indent="0">
              <a:buNone/>
              <a:defRPr lang="en-US" sz="1600" dirty="0">
                <a:solidFill>
                  <a:schemeClr val="bg1"/>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Etiam</a:t>
            </a:r>
            <a:r>
              <a:rPr lang="en-US"/>
              <a:t> vel </a:t>
            </a:r>
            <a:r>
              <a:rPr lang="en-US" err="1"/>
              <a:t>porttitor</a:t>
            </a:r>
            <a:r>
              <a:rPr lang="en-US"/>
              <a:t> </a:t>
            </a:r>
            <a:r>
              <a:rPr lang="en-US" err="1"/>
              <a:t>risus</a:t>
            </a:r>
            <a:r>
              <a:rPr lang="en-US"/>
              <a:t>. </a:t>
            </a:r>
          </a:p>
        </p:txBody>
      </p:sp>
      <p:sp>
        <p:nvSpPr>
          <p:cNvPr id="20" name="Text Placeholder 23">
            <a:extLst>
              <a:ext uri="{FF2B5EF4-FFF2-40B4-BE49-F238E27FC236}">
                <a16:creationId xmlns:a16="http://schemas.microsoft.com/office/drawing/2014/main" id="{BC920BD8-F63A-4284-A5C8-BE2741C7EA8F}"/>
              </a:ext>
            </a:extLst>
          </p:cNvPr>
          <p:cNvSpPr>
            <a:spLocks noGrp="1"/>
          </p:cNvSpPr>
          <p:nvPr>
            <p:ph type="body" sz="quarter" idx="28" hasCustomPrompt="1"/>
          </p:nvPr>
        </p:nvSpPr>
        <p:spPr>
          <a:xfrm>
            <a:off x="7646504" y="2098298"/>
            <a:ext cx="4240696" cy="321362"/>
          </a:xfrm>
        </p:spPr>
        <p:txBody>
          <a:bodyPr bIns="0" anchor="b" anchorCtr="0"/>
          <a:lstStyle>
            <a:lvl1pPr marL="0" indent="0">
              <a:lnSpc>
                <a:spcPts val="2200"/>
              </a:lnSpc>
              <a:spcBef>
                <a:spcPts val="0"/>
              </a:spcBef>
              <a:buNone/>
              <a:defRPr lang="en-US" sz="2400" dirty="0" smtClean="0">
                <a:solidFill>
                  <a:schemeClr val="bg1"/>
                </a:solidFill>
                <a:latin typeface="Arial" panose="020B0604020202020204" pitchFamily="34" charset="0"/>
                <a:cs typeface="Arial" panose="020B0604020202020204" pitchFamily="34" charset="0"/>
              </a:defRPr>
            </a:lvl1pPr>
            <a:lvl2pPr marL="457166" indent="0">
              <a:buNone/>
              <a:defRPr lang="en-US" sz="1600" dirty="0" smtClean="0">
                <a:solidFill>
                  <a:schemeClr val="bg1"/>
                </a:solidFill>
              </a:defRPr>
            </a:lvl2pPr>
            <a:lvl3pPr marL="914330" indent="0">
              <a:buNone/>
              <a:defRPr lang="en-US" sz="1600" dirty="0" smtClean="0">
                <a:solidFill>
                  <a:schemeClr val="bg1"/>
                </a:solidFill>
              </a:defRPr>
            </a:lvl3pPr>
            <a:lvl4pPr marL="1371496" indent="0">
              <a:buNone/>
              <a:defRPr lang="en-US" sz="1600" dirty="0" smtClean="0">
                <a:solidFill>
                  <a:schemeClr val="bg1"/>
                </a:solidFill>
              </a:defRPr>
            </a:lvl4pPr>
            <a:lvl5pPr marL="1828664" indent="0">
              <a:buNone/>
              <a:defRPr lang="en-US" sz="1600" dirty="0">
                <a:solidFill>
                  <a:schemeClr val="bg1"/>
                </a:solidFill>
              </a:defRPr>
            </a:lvl5pPr>
          </a:lstStyle>
          <a:p>
            <a:pPr lvl="0"/>
            <a:r>
              <a:rPr lang="en-US"/>
              <a:t>Item #3</a:t>
            </a:r>
          </a:p>
        </p:txBody>
      </p:sp>
      <p:sp>
        <p:nvSpPr>
          <p:cNvPr id="21" name="Oval 20">
            <a:extLst>
              <a:ext uri="{FF2B5EF4-FFF2-40B4-BE49-F238E27FC236}">
                <a16:creationId xmlns:a16="http://schemas.microsoft.com/office/drawing/2014/main" id="{36F7FCD0-9022-4A0F-BA44-46CBB8B58EE4}"/>
              </a:ext>
            </a:extLst>
          </p:cNvPr>
          <p:cNvSpPr/>
          <p:nvPr userDrawn="1"/>
        </p:nvSpPr>
        <p:spPr>
          <a:xfrm>
            <a:off x="6400803" y="2098299"/>
            <a:ext cx="1027040" cy="1027040"/>
          </a:xfrm>
          <a:prstGeom prst="ellipse">
            <a:avLst/>
          </a:prstGeom>
          <a:solidFill>
            <a:srgbClr val="E306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 name="Text Placeholder 23">
            <a:extLst>
              <a:ext uri="{FF2B5EF4-FFF2-40B4-BE49-F238E27FC236}">
                <a16:creationId xmlns:a16="http://schemas.microsoft.com/office/drawing/2014/main" id="{BC5B9D14-B737-4954-B013-DBC63F582FD8}"/>
              </a:ext>
            </a:extLst>
          </p:cNvPr>
          <p:cNvSpPr>
            <a:spLocks noGrp="1"/>
          </p:cNvSpPr>
          <p:nvPr>
            <p:ph type="body" sz="quarter" idx="33" hasCustomPrompt="1"/>
          </p:nvPr>
        </p:nvSpPr>
        <p:spPr>
          <a:xfrm>
            <a:off x="7646504" y="4418671"/>
            <a:ext cx="4240696" cy="586410"/>
          </a:xfrm>
        </p:spPr>
        <p:txBody>
          <a:bodyPr bIns="0" anchor="t" anchorCtr="0"/>
          <a:lstStyle>
            <a:lvl1pPr marL="0" indent="0">
              <a:lnSpc>
                <a:spcPts val="2000"/>
              </a:lnSpc>
              <a:spcBef>
                <a:spcPts val="0"/>
              </a:spcBef>
              <a:buNone/>
              <a:defRPr lang="en-US" sz="1600" dirty="0" smtClean="0">
                <a:solidFill>
                  <a:schemeClr val="bg1"/>
                </a:solidFill>
                <a:latin typeface="Arial" panose="020B0604020202020204" pitchFamily="34" charset="0"/>
                <a:cs typeface="Arial" panose="020B0604020202020204" pitchFamily="34" charset="0"/>
              </a:defRPr>
            </a:lvl1pPr>
            <a:lvl2pPr marL="457166" indent="0">
              <a:buNone/>
              <a:defRPr lang="en-US" sz="1600" dirty="0" smtClean="0">
                <a:solidFill>
                  <a:schemeClr val="bg1"/>
                </a:solidFill>
              </a:defRPr>
            </a:lvl2pPr>
            <a:lvl3pPr marL="914330" indent="0">
              <a:buNone/>
              <a:defRPr lang="en-US" sz="1600" dirty="0" smtClean="0">
                <a:solidFill>
                  <a:schemeClr val="bg1"/>
                </a:solidFill>
              </a:defRPr>
            </a:lvl3pPr>
            <a:lvl4pPr marL="1371496" indent="0">
              <a:buNone/>
              <a:defRPr lang="en-US" sz="1600" dirty="0" smtClean="0">
                <a:solidFill>
                  <a:schemeClr val="bg1"/>
                </a:solidFill>
              </a:defRPr>
            </a:lvl4pPr>
            <a:lvl5pPr marL="1828664" indent="0">
              <a:buNone/>
              <a:defRPr lang="en-US" sz="1600" dirty="0">
                <a:solidFill>
                  <a:schemeClr val="bg1"/>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Etiam</a:t>
            </a:r>
            <a:r>
              <a:rPr lang="en-US"/>
              <a:t> vel </a:t>
            </a:r>
            <a:r>
              <a:rPr lang="en-US" err="1"/>
              <a:t>porttitor</a:t>
            </a:r>
            <a:r>
              <a:rPr lang="en-US"/>
              <a:t> </a:t>
            </a:r>
            <a:r>
              <a:rPr lang="en-US" err="1"/>
              <a:t>risus</a:t>
            </a:r>
            <a:r>
              <a:rPr lang="en-US"/>
              <a:t>.</a:t>
            </a:r>
          </a:p>
        </p:txBody>
      </p:sp>
      <p:sp>
        <p:nvSpPr>
          <p:cNvPr id="26" name="Text Placeholder 23">
            <a:extLst>
              <a:ext uri="{FF2B5EF4-FFF2-40B4-BE49-F238E27FC236}">
                <a16:creationId xmlns:a16="http://schemas.microsoft.com/office/drawing/2014/main" id="{9BF78926-8000-4E98-A199-13901734DB50}"/>
              </a:ext>
            </a:extLst>
          </p:cNvPr>
          <p:cNvSpPr>
            <a:spLocks noGrp="1"/>
          </p:cNvSpPr>
          <p:nvPr>
            <p:ph type="body" sz="quarter" idx="34" hasCustomPrompt="1"/>
          </p:nvPr>
        </p:nvSpPr>
        <p:spPr>
          <a:xfrm>
            <a:off x="7646504" y="3978040"/>
            <a:ext cx="4240696" cy="321362"/>
          </a:xfrm>
        </p:spPr>
        <p:txBody>
          <a:bodyPr bIns="0" anchor="b" anchorCtr="0"/>
          <a:lstStyle>
            <a:lvl1pPr marL="0" indent="0">
              <a:lnSpc>
                <a:spcPts val="2200"/>
              </a:lnSpc>
              <a:spcBef>
                <a:spcPts val="0"/>
              </a:spcBef>
              <a:buNone/>
              <a:defRPr lang="en-US" sz="2400" dirty="0" smtClean="0">
                <a:solidFill>
                  <a:schemeClr val="bg1"/>
                </a:solidFill>
                <a:latin typeface="Arial" panose="020B0604020202020204" pitchFamily="34" charset="0"/>
                <a:cs typeface="Arial" panose="020B0604020202020204" pitchFamily="34" charset="0"/>
              </a:defRPr>
            </a:lvl1pPr>
            <a:lvl2pPr marL="457166" indent="0">
              <a:buNone/>
              <a:defRPr lang="en-US" sz="1600" dirty="0" smtClean="0">
                <a:solidFill>
                  <a:schemeClr val="bg1"/>
                </a:solidFill>
              </a:defRPr>
            </a:lvl2pPr>
            <a:lvl3pPr marL="914330" indent="0">
              <a:buNone/>
              <a:defRPr lang="en-US" sz="1600" dirty="0" smtClean="0">
                <a:solidFill>
                  <a:schemeClr val="bg1"/>
                </a:solidFill>
              </a:defRPr>
            </a:lvl3pPr>
            <a:lvl4pPr marL="1371496" indent="0">
              <a:buNone/>
              <a:defRPr lang="en-US" sz="1600" dirty="0" smtClean="0">
                <a:solidFill>
                  <a:schemeClr val="bg1"/>
                </a:solidFill>
              </a:defRPr>
            </a:lvl4pPr>
            <a:lvl5pPr marL="1828664" indent="0">
              <a:buNone/>
              <a:defRPr lang="en-US" sz="1600" dirty="0">
                <a:solidFill>
                  <a:schemeClr val="bg1"/>
                </a:solidFill>
              </a:defRPr>
            </a:lvl5pPr>
          </a:lstStyle>
          <a:p>
            <a:pPr lvl="0"/>
            <a:r>
              <a:rPr lang="en-US"/>
              <a:t>Item #4</a:t>
            </a:r>
          </a:p>
        </p:txBody>
      </p:sp>
      <p:sp>
        <p:nvSpPr>
          <p:cNvPr id="27" name="Oval 26">
            <a:extLst>
              <a:ext uri="{FF2B5EF4-FFF2-40B4-BE49-F238E27FC236}">
                <a16:creationId xmlns:a16="http://schemas.microsoft.com/office/drawing/2014/main" id="{68E1D16B-7B66-428E-AB09-78CEB13528AB}"/>
              </a:ext>
            </a:extLst>
          </p:cNvPr>
          <p:cNvSpPr/>
          <p:nvPr userDrawn="1"/>
        </p:nvSpPr>
        <p:spPr>
          <a:xfrm>
            <a:off x="6400803" y="3978041"/>
            <a:ext cx="1027040" cy="1027040"/>
          </a:xfrm>
          <a:prstGeom prst="ellipse">
            <a:avLst/>
          </a:prstGeom>
          <a:solidFill>
            <a:srgbClr val="E306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7" name="Title 1">
            <a:extLst>
              <a:ext uri="{FF2B5EF4-FFF2-40B4-BE49-F238E27FC236}">
                <a16:creationId xmlns:a16="http://schemas.microsoft.com/office/drawing/2014/main" id="{5A4A6758-8273-45C7-98F5-4CEDEA81A3B4}"/>
              </a:ext>
            </a:extLst>
          </p:cNvPr>
          <p:cNvSpPr>
            <a:spLocks noGrp="1"/>
          </p:cNvSpPr>
          <p:nvPr>
            <p:ph type="title"/>
          </p:nvPr>
        </p:nvSpPr>
        <p:spPr>
          <a:xfrm>
            <a:off x="838200" y="365125"/>
            <a:ext cx="10515600" cy="1325563"/>
          </a:xfrm>
        </p:spPr>
        <p:txBody>
          <a:bodyPr/>
          <a:lstStyle/>
          <a:p>
            <a:r>
              <a:rPr lang="en-US"/>
              <a:t>Click to edit Master title style</a:t>
            </a:r>
            <a:endParaRPr lang="en-GB"/>
          </a:p>
        </p:txBody>
      </p:sp>
    </p:spTree>
    <p:extLst>
      <p:ext uri="{BB962C8B-B14F-4D97-AF65-F5344CB8AC3E}">
        <p14:creationId xmlns:p14="http://schemas.microsoft.com/office/powerpoint/2010/main" val="30453232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ocess Diagr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F1A0F-3B08-4A4E-830C-F3BF46B64F07}"/>
              </a:ext>
            </a:extLst>
          </p:cNvPr>
          <p:cNvSpPr>
            <a:spLocks noGrp="1"/>
          </p:cNvSpPr>
          <p:nvPr>
            <p:ph type="title"/>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2A60423C-3178-43A3-8727-8AE40E8B84FF}"/>
              </a:ext>
            </a:extLst>
          </p:cNvPr>
          <p:cNvSpPr>
            <a:spLocks noGrp="1"/>
          </p:cNvSpPr>
          <p:nvPr>
            <p:ph type="dt" sz="half" idx="10"/>
          </p:nvPr>
        </p:nvSpPr>
        <p:spPr/>
        <p:txBody>
          <a:bodyPr/>
          <a:lstStyle/>
          <a:p>
            <a:fld id="{2BEA3F29-A26A-4B4A-8620-224856C65CE0}" type="datetimeFigureOut">
              <a:rPr lang="en-GB" smtClean="0"/>
              <a:t>16/03/2023</a:t>
            </a:fld>
            <a:endParaRPr lang="en-GB"/>
          </a:p>
        </p:txBody>
      </p:sp>
      <p:sp>
        <p:nvSpPr>
          <p:cNvPr id="5" name="Footer Placeholder 4">
            <a:extLst>
              <a:ext uri="{FF2B5EF4-FFF2-40B4-BE49-F238E27FC236}">
                <a16:creationId xmlns:a16="http://schemas.microsoft.com/office/drawing/2014/main" id="{AFDC0D26-CAFA-459D-B091-1BC78BB93E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AC255C-E885-462E-8DF5-7D88AA67052C}"/>
              </a:ext>
            </a:extLst>
          </p:cNvPr>
          <p:cNvSpPr>
            <a:spLocks noGrp="1"/>
          </p:cNvSpPr>
          <p:nvPr>
            <p:ph type="sldNum" sz="quarter" idx="12"/>
          </p:nvPr>
        </p:nvSpPr>
        <p:spPr/>
        <p:txBody>
          <a:bodyPr/>
          <a:lstStyle/>
          <a:p>
            <a:fld id="{87DDBD4F-CAE2-4C3C-B6AA-C211EFDAA03F}" type="slidenum">
              <a:rPr lang="en-GB" smtClean="0"/>
              <a:t>‹#›</a:t>
            </a:fld>
            <a:endParaRPr lang="en-GB"/>
          </a:p>
        </p:txBody>
      </p:sp>
      <p:sp>
        <p:nvSpPr>
          <p:cNvPr id="66" name="Text Placeholder 55">
            <a:extLst>
              <a:ext uri="{FF2B5EF4-FFF2-40B4-BE49-F238E27FC236}">
                <a16:creationId xmlns:a16="http://schemas.microsoft.com/office/drawing/2014/main" id="{E5ADCE9E-E4AD-4AEF-A94F-41393D48498C}"/>
              </a:ext>
            </a:extLst>
          </p:cNvPr>
          <p:cNvSpPr>
            <a:spLocks noGrp="1"/>
          </p:cNvSpPr>
          <p:nvPr>
            <p:ph type="body" sz="quarter" idx="13" hasCustomPrompt="1"/>
          </p:nvPr>
        </p:nvSpPr>
        <p:spPr>
          <a:xfrm>
            <a:off x="1263926" y="3946493"/>
            <a:ext cx="1895061" cy="473309"/>
          </a:xfrm>
        </p:spPr>
        <p:txBody>
          <a:bodyPr bIns="0" anchor="b" anchorCtr="0"/>
          <a:lstStyle>
            <a:lvl1pPr marL="0" indent="0" algn="l">
              <a:lnSpc>
                <a:spcPts val="2800"/>
              </a:lnSpc>
              <a:spcBef>
                <a:spcPts val="0"/>
              </a:spcBef>
              <a:buNone/>
              <a:defRPr sz="2400">
                <a:solidFill>
                  <a:schemeClr val="tx1"/>
                </a:solidFill>
                <a:latin typeface="Arial" panose="020B0604020202020204" pitchFamily="34" charset="0"/>
                <a:cs typeface="Arial" panose="020B0604020202020204" pitchFamily="34" charset="0"/>
              </a:defRPr>
            </a:lvl1pPr>
          </a:lstStyle>
          <a:p>
            <a:pPr lvl="0"/>
            <a:r>
              <a:rPr lang="en-US"/>
              <a:t>Process</a:t>
            </a:r>
          </a:p>
        </p:txBody>
      </p:sp>
      <p:sp>
        <p:nvSpPr>
          <p:cNvPr id="67" name="Text Placeholder 55">
            <a:extLst>
              <a:ext uri="{FF2B5EF4-FFF2-40B4-BE49-F238E27FC236}">
                <a16:creationId xmlns:a16="http://schemas.microsoft.com/office/drawing/2014/main" id="{D9145788-952E-4941-8CF5-0D9CDD4DE788}"/>
              </a:ext>
            </a:extLst>
          </p:cNvPr>
          <p:cNvSpPr>
            <a:spLocks noGrp="1"/>
          </p:cNvSpPr>
          <p:nvPr>
            <p:ph type="body" sz="quarter" idx="38" hasCustomPrompt="1"/>
          </p:nvPr>
        </p:nvSpPr>
        <p:spPr>
          <a:xfrm>
            <a:off x="1263926" y="4527474"/>
            <a:ext cx="1895061" cy="959582"/>
          </a:xfrm>
        </p:spPr>
        <p:txBody>
          <a:bodyPr bIns="0"/>
          <a:lstStyle>
            <a:lvl1pPr marL="0" indent="0" algn="l">
              <a:lnSpc>
                <a:spcPts val="2000"/>
              </a:lnSpc>
              <a:spcBef>
                <a:spcPts val="600"/>
              </a:spcBef>
              <a:buNone/>
              <a:defRPr sz="1600">
                <a:solidFill>
                  <a:schemeClr val="tx1"/>
                </a:solidFill>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consectetur</a:t>
            </a:r>
            <a:r>
              <a:rPr lang="en-US"/>
              <a:t>.</a:t>
            </a:r>
          </a:p>
        </p:txBody>
      </p:sp>
      <p:sp>
        <p:nvSpPr>
          <p:cNvPr id="68" name="Freeform 1">
            <a:extLst>
              <a:ext uri="{FF2B5EF4-FFF2-40B4-BE49-F238E27FC236}">
                <a16:creationId xmlns:a16="http://schemas.microsoft.com/office/drawing/2014/main" id="{9E42FE19-48E1-463D-9A23-E3802B916889}"/>
              </a:ext>
            </a:extLst>
          </p:cNvPr>
          <p:cNvSpPr>
            <a:spLocks noChangeArrowheads="1"/>
          </p:cNvSpPr>
          <p:nvPr userDrawn="1"/>
        </p:nvSpPr>
        <p:spPr bwMode="auto">
          <a:xfrm>
            <a:off x="647701" y="2559982"/>
            <a:ext cx="3216228" cy="1284702"/>
          </a:xfrm>
          <a:custGeom>
            <a:avLst/>
            <a:gdLst>
              <a:gd name="T0" fmla="*/ 5639 w 7144"/>
              <a:gd name="T1" fmla="*/ 0 h 3558"/>
              <a:gd name="T2" fmla="*/ 0 w 7144"/>
              <a:gd name="T3" fmla="*/ 0 h 3558"/>
              <a:gd name="T4" fmla="*/ 1475 w 7144"/>
              <a:gd name="T5" fmla="*/ 1792 h 3558"/>
              <a:gd name="T6" fmla="*/ 0 w 7144"/>
              <a:gd name="T7" fmla="*/ 3557 h 3558"/>
              <a:gd name="T8" fmla="*/ 5669 w 7144"/>
              <a:gd name="T9" fmla="*/ 3557 h 3558"/>
              <a:gd name="T10" fmla="*/ 7143 w 7144"/>
              <a:gd name="T11" fmla="*/ 1792 h 3558"/>
              <a:gd name="T12" fmla="*/ 5639 w 7144"/>
              <a:gd name="T13" fmla="*/ 0 h 3558"/>
            </a:gdLst>
            <a:ahLst/>
            <a:cxnLst>
              <a:cxn ang="0">
                <a:pos x="T0" y="T1"/>
              </a:cxn>
              <a:cxn ang="0">
                <a:pos x="T2" y="T3"/>
              </a:cxn>
              <a:cxn ang="0">
                <a:pos x="T4" y="T5"/>
              </a:cxn>
              <a:cxn ang="0">
                <a:pos x="T6" y="T7"/>
              </a:cxn>
              <a:cxn ang="0">
                <a:pos x="T8" y="T9"/>
              </a:cxn>
              <a:cxn ang="0">
                <a:pos x="T10" y="T11"/>
              </a:cxn>
              <a:cxn ang="0">
                <a:pos x="T12" y="T13"/>
              </a:cxn>
            </a:cxnLst>
            <a:rect l="0" t="0" r="r" b="b"/>
            <a:pathLst>
              <a:path w="7144" h="3558">
                <a:moveTo>
                  <a:pt x="5639" y="0"/>
                </a:moveTo>
                <a:lnTo>
                  <a:pt x="0" y="0"/>
                </a:lnTo>
                <a:lnTo>
                  <a:pt x="1475" y="1792"/>
                </a:lnTo>
                <a:lnTo>
                  <a:pt x="0" y="3557"/>
                </a:lnTo>
                <a:lnTo>
                  <a:pt x="5669" y="3557"/>
                </a:lnTo>
                <a:lnTo>
                  <a:pt x="7143" y="1792"/>
                </a:lnTo>
                <a:lnTo>
                  <a:pt x="5639" y="0"/>
                </a:lnTo>
              </a:path>
            </a:pathLst>
          </a:custGeom>
          <a:solidFill>
            <a:srgbClr val="4283C4"/>
          </a:solidFill>
          <a:ln>
            <a:noFill/>
          </a:ln>
          <a:effectLst/>
        </p:spPr>
        <p:txBody>
          <a:bodyPr wrap="none" lIns="243785" tIns="121892" rIns="243785" bIns="121892" anchor="ctr"/>
          <a:lstStyle/>
          <a:p>
            <a:endParaRPr lang="en-US" sz="1800">
              <a:solidFill>
                <a:srgbClr val="7030A0"/>
              </a:solidFill>
              <a:latin typeface="Arial Unicode MS" panose="020B0604020202020204" pitchFamily="34" charset="-128"/>
            </a:endParaRPr>
          </a:p>
        </p:txBody>
      </p:sp>
      <p:sp>
        <p:nvSpPr>
          <p:cNvPr id="69" name="Freeform 2">
            <a:extLst>
              <a:ext uri="{FF2B5EF4-FFF2-40B4-BE49-F238E27FC236}">
                <a16:creationId xmlns:a16="http://schemas.microsoft.com/office/drawing/2014/main" id="{0DD4D37C-6114-4996-8B5E-33CF31208335}"/>
              </a:ext>
            </a:extLst>
          </p:cNvPr>
          <p:cNvSpPr>
            <a:spLocks noChangeArrowheads="1"/>
          </p:cNvSpPr>
          <p:nvPr userDrawn="1"/>
        </p:nvSpPr>
        <p:spPr bwMode="auto">
          <a:xfrm>
            <a:off x="3322091" y="2559982"/>
            <a:ext cx="3216228" cy="1284702"/>
          </a:xfrm>
          <a:custGeom>
            <a:avLst/>
            <a:gdLst>
              <a:gd name="T0" fmla="*/ 5668 w 7144"/>
              <a:gd name="T1" fmla="*/ 0 h 3558"/>
              <a:gd name="T2" fmla="*/ 0 w 7144"/>
              <a:gd name="T3" fmla="*/ 0 h 3558"/>
              <a:gd name="T4" fmla="*/ 1475 w 7144"/>
              <a:gd name="T5" fmla="*/ 1792 h 3558"/>
              <a:gd name="T6" fmla="*/ 0 w 7144"/>
              <a:gd name="T7" fmla="*/ 3557 h 3558"/>
              <a:gd name="T8" fmla="*/ 5668 w 7144"/>
              <a:gd name="T9" fmla="*/ 3557 h 3558"/>
              <a:gd name="T10" fmla="*/ 7143 w 7144"/>
              <a:gd name="T11" fmla="*/ 1792 h 3558"/>
              <a:gd name="T12" fmla="*/ 5668 w 7144"/>
              <a:gd name="T13" fmla="*/ 0 h 3558"/>
            </a:gdLst>
            <a:ahLst/>
            <a:cxnLst>
              <a:cxn ang="0">
                <a:pos x="T0" y="T1"/>
              </a:cxn>
              <a:cxn ang="0">
                <a:pos x="T2" y="T3"/>
              </a:cxn>
              <a:cxn ang="0">
                <a:pos x="T4" y="T5"/>
              </a:cxn>
              <a:cxn ang="0">
                <a:pos x="T6" y="T7"/>
              </a:cxn>
              <a:cxn ang="0">
                <a:pos x="T8" y="T9"/>
              </a:cxn>
              <a:cxn ang="0">
                <a:pos x="T10" y="T11"/>
              </a:cxn>
              <a:cxn ang="0">
                <a:pos x="T12" y="T13"/>
              </a:cxn>
            </a:cxnLst>
            <a:rect l="0" t="0" r="r" b="b"/>
            <a:pathLst>
              <a:path w="7144" h="3558">
                <a:moveTo>
                  <a:pt x="5668" y="0"/>
                </a:moveTo>
                <a:lnTo>
                  <a:pt x="0" y="0"/>
                </a:lnTo>
                <a:lnTo>
                  <a:pt x="1475" y="1792"/>
                </a:lnTo>
                <a:lnTo>
                  <a:pt x="0" y="3557"/>
                </a:lnTo>
                <a:lnTo>
                  <a:pt x="5668" y="3557"/>
                </a:lnTo>
                <a:lnTo>
                  <a:pt x="7143" y="1792"/>
                </a:lnTo>
                <a:lnTo>
                  <a:pt x="5668" y="0"/>
                </a:lnTo>
              </a:path>
            </a:pathLst>
          </a:custGeom>
          <a:solidFill>
            <a:srgbClr val="4283C4"/>
          </a:solidFill>
          <a:ln>
            <a:noFill/>
          </a:ln>
          <a:effectLst/>
        </p:spPr>
        <p:txBody>
          <a:bodyPr wrap="none" lIns="243785" tIns="121892" rIns="243785" bIns="121892" anchor="ctr"/>
          <a:lstStyle/>
          <a:p>
            <a:endParaRPr lang="en-US" sz="1800">
              <a:solidFill>
                <a:srgbClr val="7030A0"/>
              </a:solidFill>
              <a:latin typeface="Arial Unicode MS" panose="020B0604020202020204" pitchFamily="34" charset="-128"/>
            </a:endParaRPr>
          </a:p>
        </p:txBody>
      </p:sp>
      <p:sp>
        <p:nvSpPr>
          <p:cNvPr id="70" name="Freeform 1">
            <a:extLst>
              <a:ext uri="{FF2B5EF4-FFF2-40B4-BE49-F238E27FC236}">
                <a16:creationId xmlns:a16="http://schemas.microsoft.com/office/drawing/2014/main" id="{15DA022E-CD5A-4777-88D3-FBE63F7FD9B4}"/>
              </a:ext>
            </a:extLst>
          </p:cNvPr>
          <p:cNvSpPr>
            <a:spLocks noChangeArrowheads="1"/>
          </p:cNvSpPr>
          <p:nvPr userDrawn="1"/>
        </p:nvSpPr>
        <p:spPr bwMode="auto">
          <a:xfrm>
            <a:off x="5994635" y="2559982"/>
            <a:ext cx="3216228" cy="1284702"/>
          </a:xfrm>
          <a:custGeom>
            <a:avLst/>
            <a:gdLst>
              <a:gd name="T0" fmla="*/ 5639 w 7144"/>
              <a:gd name="T1" fmla="*/ 0 h 3558"/>
              <a:gd name="T2" fmla="*/ 0 w 7144"/>
              <a:gd name="T3" fmla="*/ 0 h 3558"/>
              <a:gd name="T4" fmla="*/ 1475 w 7144"/>
              <a:gd name="T5" fmla="*/ 1792 h 3558"/>
              <a:gd name="T6" fmla="*/ 0 w 7144"/>
              <a:gd name="T7" fmla="*/ 3557 h 3558"/>
              <a:gd name="T8" fmla="*/ 5669 w 7144"/>
              <a:gd name="T9" fmla="*/ 3557 h 3558"/>
              <a:gd name="T10" fmla="*/ 7143 w 7144"/>
              <a:gd name="T11" fmla="*/ 1792 h 3558"/>
              <a:gd name="T12" fmla="*/ 5639 w 7144"/>
              <a:gd name="T13" fmla="*/ 0 h 3558"/>
            </a:gdLst>
            <a:ahLst/>
            <a:cxnLst>
              <a:cxn ang="0">
                <a:pos x="T0" y="T1"/>
              </a:cxn>
              <a:cxn ang="0">
                <a:pos x="T2" y="T3"/>
              </a:cxn>
              <a:cxn ang="0">
                <a:pos x="T4" y="T5"/>
              </a:cxn>
              <a:cxn ang="0">
                <a:pos x="T6" y="T7"/>
              </a:cxn>
              <a:cxn ang="0">
                <a:pos x="T8" y="T9"/>
              </a:cxn>
              <a:cxn ang="0">
                <a:pos x="T10" y="T11"/>
              </a:cxn>
              <a:cxn ang="0">
                <a:pos x="T12" y="T13"/>
              </a:cxn>
            </a:cxnLst>
            <a:rect l="0" t="0" r="r" b="b"/>
            <a:pathLst>
              <a:path w="7144" h="3558">
                <a:moveTo>
                  <a:pt x="5639" y="0"/>
                </a:moveTo>
                <a:lnTo>
                  <a:pt x="0" y="0"/>
                </a:lnTo>
                <a:lnTo>
                  <a:pt x="1475" y="1792"/>
                </a:lnTo>
                <a:lnTo>
                  <a:pt x="0" y="3557"/>
                </a:lnTo>
                <a:lnTo>
                  <a:pt x="5669" y="3557"/>
                </a:lnTo>
                <a:lnTo>
                  <a:pt x="7143" y="1792"/>
                </a:lnTo>
                <a:lnTo>
                  <a:pt x="5639" y="0"/>
                </a:lnTo>
              </a:path>
            </a:pathLst>
          </a:custGeom>
          <a:solidFill>
            <a:srgbClr val="4283C4"/>
          </a:solidFill>
          <a:ln>
            <a:noFill/>
          </a:ln>
          <a:effectLst/>
        </p:spPr>
        <p:txBody>
          <a:bodyPr wrap="none" lIns="243785" tIns="121892" rIns="243785" bIns="121892" anchor="ctr"/>
          <a:lstStyle/>
          <a:p>
            <a:endParaRPr lang="en-US" sz="1800">
              <a:solidFill>
                <a:srgbClr val="7030A0"/>
              </a:solidFill>
              <a:latin typeface="Arial Unicode MS" panose="020B0604020202020204" pitchFamily="34" charset="-128"/>
            </a:endParaRPr>
          </a:p>
        </p:txBody>
      </p:sp>
      <p:sp>
        <p:nvSpPr>
          <p:cNvPr id="71" name="Freeform 2">
            <a:extLst>
              <a:ext uri="{FF2B5EF4-FFF2-40B4-BE49-F238E27FC236}">
                <a16:creationId xmlns:a16="http://schemas.microsoft.com/office/drawing/2014/main" id="{C53A12BF-4FB5-483E-900D-CDDA640F5F7A}"/>
              </a:ext>
            </a:extLst>
          </p:cNvPr>
          <p:cNvSpPr>
            <a:spLocks noChangeArrowheads="1"/>
          </p:cNvSpPr>
          <p:nvPr userDrawn="1"/>
        </p:nvSpPr>
        <p:spPr bwMode="auto">
          <a:xfrm>
            <a:off x="8670973" y="2559982"/>
            <a:ext cx="3216228" cy="1284702"/>
          </a:xfrm>
          <a:custGeom>
            <a:avLst/>
            <a:gdLst>
              <a:gd name="T0" fmla="*/ 5668 w 7144"/>
              <a:gd name="T1" fmla="*/ 0 h 3558"/>
              <a:gd name="T2" fmla="*/ 0 w 7144"/>
              <a:gd name="T3" fmla="*/ 0 h 3558"/>
              <a:gd name="T4" fmla="*/ 1475 w 7144"/>
              <a:gd name="T5" fmla="*/ 1792 h 3558"/>
              <a:gd name="T6" fmla="*/ 0 w 7144"/>
              <a:gd name="T7" fmla="*/ 3557 h 3558"/>
              <a:gd name="T8" fmla="*/ 5668 w 7144"/>
              <a:gd name="T9" fmla="*/ 3557 h 3558"/>
              <a:gd name="T10" fmla="*/ 7143 w 7144"/>
              <a:gd name="T11" fmla="*/ 1792 h 3558"/>
              <a:gd name="T12" fmla="*/ 5668 w 7144"/>
              <a:gd name="T13" fmla="*/ 0 h 3558"/>
            </a:gdLst>
            <a:ahLst/>
            <a:cxnLst>
              <a:cxn ang="0">
                <a:pos x="T0" y="T1"/>
              </a:cxn>
              <a:cxn ang="0">
                <a:pos x="T2" y="T3"/>
              </a:cxn>
              <a:cxn ang="0">
                <a:pos x="T4" y="T5"/>
              </a:cxn>
              <a:cxn ang="0">
                <a:pos x="T6" y="T7"/>
              </a:cxn>
              <a:cxn ang="0">
                <a:pos x="T8" y="T9"/>
              </a:cxn>
              <a:cxn ang="0">
                <a:pos x="T10" y="T11"/>
              </a:cxn>
              <a:cxn ang="0">
                <a:pos x="T12" y="T13"/>
              </a:cxn>
            </a:cxnLst>
            <a:rect l="0" t="0" r="r" b="b"/>
            <a:pathLst>
              <a:path w="7144" h="3558">
                <a:moveTo>
                  <a:pt x="5668" y="0"/>
                </a:moveTo>
                <a:lnTo>
                  <a:pt x="0" y="0"/>
                </a:lnTo>
                <a:lnTo>
                  <a:pt x="1475" y="1792"/>
                </a:lnTo>
                <a:lnTo>
                  <a:pt x="0" y="3557"/>
                </a:lnTo>
                <a:lnTo>
                  <a:pt x="5668" y="3557"/>
                </a:lnTo>
                <a:lnTo>
                  <a:pt x="7143" y="1792"/>
                </a:lnTo>
                <a:lnTo>
                  <a:pt x="5668" y="0"/>
                </a:lnTo>
              </a:path>
            </a:pathLst>
          </a:custGeom>
          <a:solidFill>
            <a:srgbClr val="4283C4"/>
          </a:solidFill>
          <a:ln>
            <a:noFill/>
          </a:ln>
          <a:effectLst/>
        </p:spPr>
        <p:txBody>
          <a:bodyPr wrap="none" lIns="243785" tIns="121892" rIns="243785" bIns="121892" anchor="ctr"/>
          <a:lstStyle/>
          <a:p>
            <a:endParaRPr lang="en-US" sz="1800">
              <a:solidFill>
                <a:srgbClr val="7030A0"/>
              </a:solidFill>
              <a:latin typeface="Arial Unicode MS" panose="020B0604020202020204" pitchFamily="34" charset="-128"/>
            </a:endParaRPr>
          </a:p>
        </p:txBody>
      </p:sp>
      <p:sp>
        <p:nvSpPr>
          <p:cNvPr id="72" name="Text Placeholder 55">
            <a:extLst>
              <a:ext uri="{FF2B5EF4-FFF2-40B4-BE49-F238E27FC236}">
                <a16:creationId xmlns:a16="http://schemas.microsoft.com/office/drawing/2014/main" id="{261065B2-A760-43AD-B407-AC6B669E39B5}"/>
              </a:ext>
            </a:extLst>
          </p:cNvPr>
          <p:cNvSpPr>
            <a:spLocks noGrp="1"/>
          </p:cNvSpPr>
          <p:nvPr>
            <p:ph type="body" sz="quarter" idx="39" hasCustomPrompt="1"/>
          </p:nvPr>
        </p:nvSpPr>
        <p:spPr>
          <a:xfrm>
            <a:off x="3863928" y="3946493"/>
            <a:ext cx="1895061" cy="473309"/>
          </a:xfrm>
        </p:spPr>
        <p:txBody>
          <a:bodyPr bIns="0" anchor="b" anchorCtr="0"/>
          <a:lstStyle>
            <a:lvl1pPr marL="0" indent="0" algn="l">
              <a:lnSpc>
                <a:spcPts val="2800"/>
              </a:lnSpc>
              <a:spcBef>
                <a:spcPts val="0"/>
              </a:spcBef>
              <a:buNone/>
              <a:defRPr sz="2400">
                <a:solidFill>
                  <a:schemeClr val="tx1"/>
                </a:solidFill>
                <a:latin typeface="Arial" panose="020B0604020202020204" pitchFamily="34" charset="0"/>
                <a:cs typeface="Arial" panose="020B0604020202020204" pitchFamily="34" charset="0"/>
              </a:defRPr>
            </a:lvl1pPr>
          </a:lstStyle>
          <a:p>
            <a:pPr lvl="0"/>
            <a:r>
              <a:rPr lang="en-US"/>
              <a:t>Process</a:t>
            </a:r>
          </a:p>
        </p:txBody>
      </p:sp>
      <p:sp>
        <p:nvSpPr>
          <p:cNvPr id="73" name="Text Placeholder 55">
            <a:extLst>
              <a:ext uri="{FF2B5EF4-FFF2-40B4-BE49-F238E27FC236}">
                <a16:creationId xmlns:a16="http://schemas.microsoft.com/office/drawing/2014/main" id="{1B349D51-BC96-4771-97CE-D15F6B78FD4A}"/>
              </a:ext>
            </a:extLst>
          </p:cNvPr>
          <p:cNvSpPr>
            <a:spLocks noGrp="1"/>
          </p:cNvSpPr>
          <p:nvPr>
            <p:ph type="body" sz="quarter" idx="40" hasCustomPrompt="1"/>
          </p:nvPr>
        </p:nvSpPr>
        <p:spPr>
          <a:xfrm>
            <a:off x="3863928" y="4527474"/>
            <a:ext cx="1895061" cy="959582"/>
          </a:xfrm>
        </p:spPr>
        <p:txBody>
          <a:bodyPr bIns="0"/>
          <a:lstStyle>
            <a:lvl1pPr marL="0" indent="0" algn="l">
              <a:lnSpc>
                <a:spcPts val="2000"/>
              </a:lnSpc>
              <a:spcBef>
                <a:spcPts val="600"/>
              </a:spcBef>
              <a:buNone/>
              <a:defRPr sz="1600">
                <a:solidFill>
                  <a:schemeClr val="tx1"/>
                </a:solidFill>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consectetur</a:t>
            </a:r>
            <a:r>
              <a:rPr lang="en-US"/>
              <a:t>.</a:t>
            </a:r>
          </a:p>
        </p:txBody>
      </p:sp>
      <p:sp>
        <p:nvSpPr>
          <p:cNvPr id="74" name="Text Placeholder 55">
            <a:extLst>
              <a:ext uri="{FF2B5EF4-FFF2-40B4-BE49-F238E27FC236}">
                <a16:creationId xmlns:a16="http://schemas.microsoft.com/office/drawing/2014/main" id="{C069241E-56FB-4EAA-9752-CEC87D9A6D17}"/>
              </a:ext>
            </a:extLst>
          </p:cNvPr>
          <p:cNvSpPr>
            <a:spLocks noGrp="1"/>
          </p:cNvSpPr>
          <p:nvPr>
            <p:ph type="body" sz="quarter" idx="41" hasCustomPrompt="1"/>
          </p:nvPr>
        </p:nvSpPr>
        <p:spPr>
          <a:xfrm>
            <a:off x="6567399" y="3946493"/>
            <a:ext cx="1895061" cy="473309"/>
          </a:xfrm>
        </p:spPr>
        <p:txBody>
          <a:bodyPr bIns="0" anchor="b" anchorCtr="0"/>
          <a:lstStyle>
            <a:lvl1pPr marL="0" indent="0" algn="l">
              <a:lnSpc>
                <a:spcPts val="2800"/>
              </a:lnSpc>
              <a:spcBef>
                <a:spcPts val="0"/>
              </a:spcBef>
              <a:buNone/>
              <a:defRPr sz="2400">
                <a:solidFill>
                  <a:schemeClr val="tx1"/>
                </a:solidFill>
                <a:latin typeface="Arial" panose="020B0604020202020204" pitchFamily="34" charset="0"/>
                <a:cs typeface="Arial" panose="020B0604020202020204" pitchFamily="34" charset="0"/>
              </a:defRPr>
            </a:lvl1pPr>
          </a:lstStyle>
          <a:p>
            <a:pPr lvl="0"/>
            <a:r>
              <a:rPr lang="en-US"/>
              <a:t>Process</a:t>
            </a:r>
          </a:p>
        </p:txBody>
      </p:sp>
      <p:sp>
        <p:nvSpPr>
          <p:cNvPr id="75" name="Text Placeholder 55">
            <a:extLst>
              <a:ext uri="{FF2B5EF4-FFF2-40B4-BE49-F238E27FC236}">
                <a16:creationId xmlns:a16="http://schemas.microsoft.com/office/drawing/2014/main" id="{EE4FBE5D-78AC-4EC2-9972-827D54D7D011}"/>
              </a:ext>
            </a:extLst>
          </p:cNvPr>
          <p:cNvSpPr>
            <a:spLocks noGrp="1"/>
          </p:cNvSpPr>
          <p:nvPr>
            <p:ph type="body" sz="quarter" idx="42" hasCustomPrompt="1"/>
          </p:nvPr>
        </p:nvSpPr>
        <p:spPr>
          <a:xfrm>
            <a:off x="6567399" y="4527474"/>
            <a:ext cx="1895061" cy="959582"/>
          </a:xfrm>
        </p:spPr>
        <p:txBody>
          <a:bodyPr bIns="0"/>
          <a:lstStyle>
            <a:lvl1pPr marL="0" indent="0" algn="l">
              <a:lnSpc>
                <a:spcPts val="2000"/>
              </a:lnSpc>
              <a:spcBef>
                <a:spcPts val="600"/>
              </a:spcBef>
              <a:buNone/>
              <a:defRPr sz="1600">
                <a:solidFill>
                  <a:schemeClr val="tx1"/>
                </a:solidFill>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consectetur</a:t>
            </a:r>
            <a:r>
              <a:rPr lang="en-US"/>
              <a:t>.</a:t>
            </a:r>
          </a:p>
        </p:txBody>
      </p:sp>
      <p:sp>
        <p:nvSpPr>
          <p:cNvPr id="76" name="Text Placeholder 55">
            <a:extLst>
              <a:ext uri="{FF2B5EF4-FFF2-40B4-BE49-F238E27FC236}">
                <a16:creationId xmlns:a16="http://schemas.microsoft.com/office/drawing/2014/main" id="{F4E6D8D6-5942-48F4-9558-241AE3C4D65B}"/>
              </a:ext>
            </a:extLst>
          </p:cNvPr>
          <p:cNvSpPr>
            <a:spLocks noGrp="1"/>
          </p:cNvSpPr>
          <p:nvPr>
            <p:ph type="body" sz="quarter" idx="43" hasCustomPrompt="1"/>
          </p:nvPr>
        </p:nvSpPr>
        <p:spPr>
          <a:xfrm>
            <a:off x="9286724" y="3946493"/>
            <a:ext cx="1895061" cy="473309"/>
          </a:xfrm>
        </p:spPr>
        <p:txBody>
          <a:bodyPr bIns="0" anchor="b" anchorCtr="0"/>
          <a:lstStyle>
            <a:lvl1pPr marL="0" indent="0" algn="l">
              <a:lnSpc>
                <a:spcPts val="2800"/>
              </a:lnSpc>
              <a:spcBef>
                <a:spcPts val="0"/>
              </a:spcBef>
              <a:buNone/>
              <a:defRPr sz="2400">
                <a:solidFill>
                  <a:schemeClr val="tx1"/>
                </a:solidFill>
                <a:latin typeface="Arial" panose="020B0604020202020204" pitchFamily="34" charset="0"/>
                <a:cs typeface="Arial" panose="020B0604020202020204" pitchFamily="34" charset="0"/>
              </a:defRPr>
            </a:lvl1pPr>
          </a:lstStyle>
          <a:p>
            <a:pPr lvl="0"/>
            <a:r>
              <a:rPr lang="en-US"/>
              <a:t>Process</a:t>
            </a:r>
          </a:p>
        </p:txBody>
      </p:sp>
      <p:sp>
        <p:nvSpPr>
          <p:cNvPr id="77" name="Text Placeholder 55">
            <a:extLst>
              <a:ext uri="{FF2B5EF4-FFF2-40B4-BE49-F238E27FC236}">
                <a16:creationId xmlns:a16="http://schemas.microsoft.com/office/drawing/2014/main" id="{E617A342-8F7C-452F-BFB6-47C7C972DCB3}"/>
              </a:ext>
            </a:extLst>
          </p:cNvPr>
          <p:cNvSpPr>
            <a:spLocks noGrp="1"/>
          </p:cNvSpPr>
          <p:nvPr>
            <p:ph type="body" sz="quarter" idx="44" hasCustomPrompt="1"/>
          </p:nvPr>
        </p:nvSpPr>
        <p:spPr>
          <a:xfrm>
            <a:off x="9286724" y="4527474"/>
            <a:ext cx="1895061" cy="959582"/>
          </a:xfrm>
        </p:spPr>
        <p:txBody>
          <a:bodyPr bIns="0"/>
          <a:lstStyle>
            <a:lvl1pPr marL="0" indent="0" algn="l">
              <a:lnSpc>
                <a:spcPts val="2000"/>
              </a:lnSpc>
              <a:spcBef>
                <a:spcPts val="600"/>
              </a:spcBef>
              <a:buNone/>
              <a:defRPr sz="1600">
                <a:solidFill>
                  <a:schemeClr val="tx1"/>
                </a:solidFill>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consectetur</a:t>
            </a:r>
            <a:r>
              <a:rPr lang="en-US"/>
              <a:t>.</a:t>
            </a:r>
          </a:p>
        </p:txBody>
      </p:sp>
      <p:grpSp>
        <p:nvGrpSpPr>
          <p:cNvPr id="78" name="Group 77">
            <a:extLst>
              <a:ext uri="{FF2B5EF4-FFF2-40B4-BE49-F238E27FC236}">
                <a16:creationId xmlns:a16="http://schemas.microsoft.com/office/drawing/2014/main" id="{7F3C5CE5-4889-4552-8522-7B82DCF7E3EB}"/>
              </a:ext>
            </a:extLst>
          </p:cNvPr>
          <p:cNvGrpSpPr/>
          <p:nvPr userDrawn="1"/>
        </p:nvGrpSpPr>
        <p:grpSpPr>
          <a:xfrm>
            <a:off x="1890337" y="2754645"/>
            <a:ext cx="943726" cy="891899"/>
            <a:chOff x="1420044" y="3221629"/>
            <a:chExt cx="894969" cy="845820"/>
          </a:xfrm>
        </p:grpSpPr>
        <p:sp>
          <p:nvSpPr>
            <p:cNvPr id="79" name="Freeform 66">
              <a:extLst>
                <a:ext uri="{FF2B5EF4-FFF2-40B4-BE49-F238E27FC236}">
                  <a16:creationId xmlns:a16="http://schemas.microsoft.com/office/drawing/2014/main" id="{BEF0F8A0-2E0A-4CBF-80F5-ABA606F538F5}"/>
                </a:ext>
              </a:extLst>
            </p:cNvPr>
            <p:cNvSpPr>
              <a:spLocks/>
            </p:cNvSpPr>
            <p:nvPr/>
          </p:nvSpPr>
          <p:spPr bwMode="auto">
            <a:xfrm>
              <a:off x="1420044" y="3221629"/>
              <a:ext cx="65151" cy="845820"/>
            </a:xfrm>
            <a:custGeom>
              <a:avLst/>
              <a:gdLst>
                <a:gd name="T0" fmla="*/ 8 w 17"/>
                <a:gd name="T1" fmla="*/ 222 h 222"/>
                <a:gd name="T2" fmla="*/ 0 w 17"/>
                <a:gd name="T3" fmla="*/ 213 h 222"/>
                <a:gd name="T4" fmla="*/ 0 w 17"/>
                <a:gd name="T5" fmla="*/ 8 h 222"/>
                <a:gd name="T6" fmla="*/ 8 w 17"/>
                <a:gd name="T7" fmla="*/ 0 h 222"/>
                <a:gd name="T8" fmla="*/ 17 w 17"/>
                <a:gd name="T9" fmla="*/ 8 h 222"/>
                <a:gd name="T10" fmla="*/ 17 w 17"/>
                <a:gd name="T11" fmla="*/ 213 h 222"/>
                <a:gd name="T12" fmla="*/ 8 w 17"/>
                <a:gd name="T13" fmla="*/ 222 h 222"/>
              </a:gdLst>
              <a:ahLst/>
              <a:cxnLst>
                <a:cxn ang="0">
                  <a:pos x="T0" y="T1"/>
                </a:cxn>
                <a:cxn ang="0">
                  <a:pos x="T2" y="T3"/>
                </a:cxn>
                <a:cxn ang="0">
                  <a:pos x="T4" y="T5"/>
                </a:cxn>
                <a:cxn ang="0">
                  <a:pos x="T6" y="T7"/>
                </a:cxn>
                <a:cxn ang="0">
                  <a:pos x="T8" y="T9"/>
                </a:cxn>
                <a:cxn ang="0">
                  <a:pos x="T10" y="T11"/>
                </a:cxn>
                <a:cxn ang="0">
                  <a:pos x="T12" y="T13"/>
                </a:cxn>
              </a:cxnLst>
              <a:rect l="0" t="0" r="r" b="b"/>
              <a:pathLst>
                <a:path w="17" h="222">
                  <a:moveTo>
                    <a:pt x="8" y="222"/>
                  </a:moveTo>
                  <a:cubicBezTo>
                    <a:pt x="4" y="222"/>
                    <a:pt x="0" y="218"/>
                    <a:pt x="0" y="213"/>
                  </a:cubicBezTo>
                  <a:cubicBezTo>
                    <a:pt x="0" y="8"/>
                    <a:pt x="0" y="8"/>
                    <a:pt x="0" y="8"/>
                  </a:cubicBezTo>
                  <a:cubicBezTo>
                    <a:pt x="0" y="4"/>
                    <a:pt x="4" y="0"/>
                    <a:pt x="8" y="0"/>
                  </a:cubicBezTo>
                  <a:cubicBezTo>
                    <a:pt x="13" y="0"/>
                    <a:pt x="17" y="4"/>
                    <a:pt x="17" y="8"/>
                  </a:cubicBezTo>
                  <a:cubicBezTo>
                    <a:pt x="17" y="213"/>
                    <a:pt x="17" y="213"/>
                    <a:pt x="17" y="213"/>
                  </a:cubicBezTo>
                  <a:cubicBezTo>
                    <a:pt x="17" y="218"/>
                    <a:pt x="13" y="222"/>
                    <a:pt x="8" y="222"/>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7030A0"/>
                </a:solidFill>
              </a:endParaRPr>
            </a:p>
          </p:txBody>
        </p:sp>
        <p:sp>
          <p:nvSpPr>
            <p:cNvPr id="80" name="Freeform 67">
              <a:extLst>
                <a:ext uri="{FF2B5EF4-FFF2-40B4-BE49-F238E27FC236}">
                  <a16:creationId xmlns:a16="http://schemas.microsoft.com/office/drawing/2014/main" id="{9AB640A6-6E78-422A-8498-A6D1071A5D57}"/>
                </a:ext>
              </a:extLst>
            </p:cNvPr>
            <p:cNvSpPr>
              <a:spLocks noEditPoints="1"/>
            </p:cNvSpPr>
            <p:nvPr/>
          </p:nvSpPr>
          <p:spPr bwMode="auto">
            <a:xfrm>
              <a:off x="1537773" y="3267349"/>
              <a:ext cx="777240" cy="648081"/>
            </a:xfrm>
            <a:custGeom>
              <a:avLst/>
              <a:gdLst>
                <a:gd name="T0" fmla="*/ 46 w 204"/>
                <a:gd name="T1" fmla="*/ 17 h 170"/>
                <a:gd name="T2" fmla="*/ 95 w 204"/>
                <a:gd name="T3" fmla="*/ 32 h 170"/>
                <a:gd name="T4" fmla="*/ 158 w 204"/>
                <a:gd name="T5" fmla="*/ 49 h 170"/>
                <a:gd name="T6" fmla="*/ 180 w 204"/>
                <a:gd name="T7" fmla="*/ 46 h 170"/>
                <a:gd name="T8" fmla="*/ 187 w 204"/>
                <a:gd name="T9" fmla="*/ 52 h 170"/>
                <a:gd name="T10" fmla="*/ 187 w 204"/>
                <a:gd name="T11" fmla="*/ 142 h 170"/>
                <a:gd name="T12" fmla="*/ 184 w 204"/>
                <a:gd name="T13" fmla="*/ 147 h 170"/>
                <a:gd name="T14" fmla="*/ 158 w 204"/>
                <a:gd name="T15" fmla="*/ 153 h 170"/>
                <a:gd name="T16" fmla="*/ 109 w 204"/>
                <a:gd name="T17" fmla="*/ 139 h 170"/>
                <a:gd name="T18" fmla="*/ 46 w 204"/>
                <a:gd name="T19" fmla="*/ 122 h 170"/>
                <a:gd name="T20" fmla="*/ 24 w 204"/>
                <a:gd name="T21" fmla="*/ 124 h 170"/>
                <a:gd name="T22" fmla="*/ 17 w 204"/>
                <a:gd name="T23" fmla="*/ 119 h 170"/>
                <a:gd name="T24" fmla="*/ 17 w 204"/>
                <a:gd name="T25" fmla="*/ 29 h 170"/>
                <a:gd name="T26" fmla="*/ 20 w 204"/>
                <a:gd name="T27" fmla="*/ 24 h 170"/>
                <a:gd name="T28" fmla="*/ 46 w 204"/>
                <a:gd name="T29" fmla="*/ 17 h 170"/>
                <a:gd name="T30" fmla="*/ 46 w 204"/>
                <a:gd name="T31" fmla="*/ 0 h 170"/>
                <a:gd name="T32" fmla="*/ 2 w 204"/>
                <a:gd name="T33" fmla="*/ 15 h 170"/>
                <a:gd name="T34" fmla="*/ 0 w 204"/>
                <a:gd name="T35" fmla="*/ 19 h 170"/>
                <a:gd name="T36" fmla="*/ 0 w 204"/>
                <a:gd name="T37" fmla="*/ 145 h 170"/>
                <a:gd name="T38" fmla="*/ 8 w 204"/>
                <a:gd name="T39" fmla="*/ 149 h 170"/>
                <a:gd name="T40" fmla="*/ 46 w 204"/>
                <a:gd name="T41" fmla="*/ 139 h 170"/>
                <a:gd name="T42" fmla="*/ 158 w 204"/>
                <a:gd name="T43" fmla="*/ 170 h 170"/>
                <a:gd name="T44" fmla="*/ 202 w 204"/>
                <a:gd name="T45" fmla="*/ 156 h 170"/>
                <a:gd name="T46" fmla="*/ 204 w 204"/>
                <a:gd name="T47" fmla="*/ 152 h 170"/>
                <a:gd name="T48" fmla="*/ 204 w 204"/>
                <a:gd name="T49" fmla="*/ 26 h 170"/>
                <a:gd name="T50" fmla="*/ 196 w 204"/>
                <a:gd name="T51" fmla="*/ 21 h 170"/>
                <a:gd name="T52" fmla="*/ 158 w 204"/>
                <a:gd name="T53" fmla="*/ 32 h 170"/>
                <a:gd name="T54" fmla="*/ 46 w 204"/>
                <a:gd name="T55"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4" h="170">
                  <a:moveTo>
                    <a:pt x="46" y="17"/>
                  </a:moveTo>
                  <a:cubicBezTo>
                    <a:pt x="62" y="17"/>
                    <a:pt x="78" y="24"/>
                    <a:pt x="95" y="32"/>
                  </a:cubicBezTo>
                  <a:cubicBezTo>
                    <a:pt x="115" y="40"/>
                    <a:pt x="135" y="49"/>
                    <a:pt x="158" y="49"/>
                  </a:cubicBezTo>
                  <a:cubicBezTo>
                    <a:pt x="165" y="49"/>
                    <a:pt x="173" y="48"/>
                    <a:pt x="180" y="46"/>
                  </a:cubicBezTo>
                  <a:cubicBezTo>
                    <a:pt x="183" y="45"/>
                    <a:pt x="187" y="48"/>
                    <a:pt x="187" y="52"/>
                  </a:cubicBezTo>
                  <a:cubicBezTo>
                    <a:pt x="187" y="142"/>
                    <a:pt x="187" y="142"/>
                    <a:pt x="187" y="142"/>
                  </a:cubicBezTo>
                  <a:cubicBezTo>
                    <a:pt x="187" y="144"/>
                    <a:pt x="186" y="146"/>
                    <a:pt x="184" y="147"/>
                  </a:cubicBezTo>
                  <a:cubicBezTo>
                    <a:pt x="175" y="151"/>
                    <a:pt x="167" y="153"/>
                    <a:pt x="158" y="153"/>
                  </a:cubicBezTo>
                  <a:cubicBezTo>
                    <a:pt x="142" y="153"/>
                    <a:pt x="126" y="146"/>
                    <a:pt x="109" y="139"/>
                  </a:cubicBezTo>
                  <a:cubicBezTo>
                    <a:pt x="89" y="130"/>
                    <a:pt x="69" y="122"/>
                    <a:pt x="46" y="122"/>
                  </a:cubicBezTo>
                  <a:cubicBezTo>
                    <a:pt x="39" y="122"/>
                    <a:pt x="31" y="123"/>
                    <a:pt x="24" y="124"/>
                  </a:cubicBezTo>
                  <a:cubicBezTo>
                    <a:pt x="21" y="125"/>
                    <a:pt x="17" y="123"/>
                    <a:pt x="17" y="119"/>
                  </a:cubicBezTo>
                  <a:cubicBezTo>
                    <a:pt x="17" y="29"/>
                    <a:pt x="17" y="29"/>
                    <a:pt x="17" y="29"/>
                  </a:cubicBezTo>
                  <a:cubicBezTo>
                    <a:pt x="17" y="27"/>
                    <a:pt x="18" y="25"/>
                    <a:pt x="20" y="24"/>
                  </a:cubicBezTo>
                  <a:cubicBezTo>
                    <a:pt x="29" y="20"/>
                    <a:pt x="37" y="17"/>
                    <a:pt x="46" y="17"/>
                  </a:cubicBezTo>
                  <a:moveTo>
                    <a:pt x="46" y="0"/>
                  </a:moveTo>
                  <a:cubicBezTo>
                    <a:pt x="32" y="0"/>
                    <a:pt x="18" y="4"/>
                    <a:pt x="2" y="15"/>
                  </a:cubicBezTo>
                  <a:cubicBezTo>
                    <a:pt x="1" y="16"/>
                    <a:pt x="0" y="17"/>
                    <a:pt x="0" y="19"/>
                  </a:cubicBezTo>
                  <a:cubicBezTo>
                    <a:pt x="0" y="61"/>
                    <a:pt x="0" y="103"/>
                    <a:pt x="0" y="145"/>
                  </a:cubicBezTo>
                  <a:cubicBezTo>
                    <a:pt x="0" y="149"/>
                    <a:pt x="5" y="151"/>
                    <a:pt x="8" y="149"/>
                  </a:cubicBezTo>
                  <a:cubicBezTo>
                    <a:pt x="22" y="142"/>
                    <a:pt x="34" y="139"/>
                    <a:pt x="46" y="139"/>
                  </a:cubicBezTo>
                  <a:cubicBezTo>
                    <a:pt x="85" y="139"/>
                    <a:pt x="119" y="170"/>
                    <a:pt x="158" y="170"/>
                  </a:cubicBezTo>
                  <a:cubicBezTo>
                    <a:pt x="172" y="170"/>
                    <a:pt x="186" y="167"/>
                    <a:pt x="202" y="156"/>
                  </a:cubicBezTo>
                  <a:cubicBezTo>
                    <a:pt x="203" y="155"/>
                    <a:pt x="204" y="154"/>
                    <a:pt x="204" y="152"/>
                  </a:cubicBezTo>
                  <a:cubicBezTo>
                    <a:pt x="204" y="26"/>
                    <a:pt x="204" y="26"/>
                    <a:pt x="204" y="26"/>
                  </a:cubicBezTo>
                  <a:cubicBezTo>
                    <a:pt x="204" y="22"/>
                    <a:pt x="199" y="19"/>
                    <a:pt x="196" y="21"/>
                  </a:cubicBezTo>
                  <a:cubicBezTo>
                    <a:pt x="182" y="29"/>
                    <a:pt x="170" y="32"/>
                    <a:pt x="158" y="32"/>
                  </a:cubicBezTo>
                  <a:cubicBezTo>
                    <a:pt x="119" y="32"/>
                    <a:pt x="85" y="0"/>
                    <a:pt x="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7030A0"/>
                </a:solidFill>
              </a:endParaRPr>
            </a:p>
          </p:txBody>
        </p:sp>
      </p:grpSp>
      <p:grpSp>
        <p:nvGrpSpPr>
          <p:cNvPr id="81" name="Group 80">
            <a:extLst>
              <a:ext uri="{FF2B5EF4-FFF2-40B4-BE49-F238E27FC236}">
                <a16:creationId xmlns:a16="http://schemas.microsoft.com/office/drawing/2014/main" id="{868D0B46-5636-462C-9C0A-66B022555352}"/>
              </a:ext>
            </a:extLst>
          </p:cNvPr>
          <p:cNvGrpSpPr/>
          <p:nvPr userDrawn="1"/>
        </p:nvGrpSpPr>
        <p:grpSpPr>
          <a:xfrm>
            <a:off x="4448333" y="2726788"/>
            <a:ext cx="919621" cy="908773"/>
            <a:chOff x="3525202" y="3213628"/>
            <a:chExt cx="872109" cy="861822"/>
          </a:xfrm>
        </p:grpSpPr>
        <p:sp>
          <p:nvSpPr>
            <p:cNvPr id="82" name="Freeform 60">
              <a:extLst>
                <a:ext uri="{FF2B5EF4-FFF2-40B4-BE49-F238E27FC236}">
                  <a16:creationId xmlns:a16="http://schemas.microsoft.com/office/drawing/2014/main" id="{BBB642E4-31BC-4223-A51C-B461968DCF58}"/>
                </a:ext>
              </a:extLst>
            </p:cNvPr>
            <p:cNvSpPr>
              <a:spLocks noEditPoints="1"/>
            </p:cNvSpPr>
            <p:nvPr/>
          </p:nvSpPr>
          <p:spPr bwMode="auto">
            <a:xfrm>
              <a:off x="3525202" y="3213628"/>
              <a:ext cx="872109" cy="861822"/>
            </a:xfrm>
            <a:custGeom>
              <a:avLst/>
              <a:gdLst>
                <a:gd name="T0" fmla="*/ 199 w 229"/>
                <a:gd name="T1" fmla="*/ 21 h 226"/>
                <a:gd name="T2" fmla="*/ 148 w 229"/>
                <a:gd name="T3" fmla="*/ 0 h 226"/>
                <a:gd name="T4" fmla="*/ 102 w 229"/>
                <a:gd name="T5" fmla="*/ 17 h 226"/>
                <a:gd name="T6" fmla="*/ 89 w 229"/>
                <a:gd name="T7" fmla="*/ 117 h 226"/>
                <a:gd name="T8" fmla="*/ 90 w 229"/>
                <a:gd name="T9" fmla="*/ 118 h 226"/>
                <a:gd name="T10" fmla="*/ 88 w 229"/>
                <a:gd name="T11" fmla="*/ 121 h 226"/>
                <a:gd name="T12" fmla="*/ 87 w 229"/>
                <a:gd name="T13" fmla="*/ 122 h 226"/>
                <a:gd name="T14" fmla="*/ 6 w 229"/>
                <a:gd name="T15" fmla="*/ 204 h 226"/>
                <a:gd name="T16" fmla="*/ 3 w 229"/>
                <a:gd name="T17" fmla="*/ 207 h 226"/>
                <a:gd name="T18" fmla="*/ 3 w 229"/>
                <a:gd name="T19" fmla="*/ 220 h 226"/>
                <a:gd name="T20" fmla="*/ 14 w 229"/>
                <a:gd name="T21" fmla="*/ 225 h 226"/>
                <a:gd name="T22" fmla="*/ 22 w 229"/>
                <a:gd name="T23" fmla="*/ 220 h 226"/>
                <a:gd name="T24" fmla="*/ 89 w 229"/>
                <a:gd name="T25" fmla="*/ 152 h 226"/>
                <a:gd name="T26" fmla="*/ 103 w 229"/>
                <a:gd name="T27" fmla="*/ 138 h 226"/>
                <a:gd name="T28" fmla="*/ 105 w 229"/>
                <a:gd name="T29" fmla="*/ 136 h 226"/>
                <a:gd name="T30" fmla="*/ 107 w 229"/>
                <a:gd name="T31" fmla="*/ 134 h 226"/>
                <a:gd name="T32" fmla="*/ 109 w 229"/>
                <a:gd name="T33" fmla="*/ 135 h 226"/>
                <a:gd name="T34" fmla="*/ 209 w 229"/>
                <a:gd name="T35" fmla="*/ 115 h 226"/>
                <a:gd name="T36" fmla="*/ 199 w 229"/>
                <a:gd name="T37" fmla="*/ 21 h 226"/>
                <a:gd name="T38" fmla="*/ 149 w 229"/>
                <a:gd name="T39" fmla="*/ 124 h 226"/>
                <a:gd name="T40" fmla="*/ 149 w 229"/>
                <a:gd name="T41" fmla="*/ 124 h 226"/>
                <a:gd name="T42" fmla="*/ 98 w 229"/>
                <a:gd name="T43" fmla="*/ 74 h 226"/>
                <a:gd name="T44" fmla="*/ 113 w 229"/>
                <a:gd name="T45" fmla="*/ 38 h 226"/>
                <a:gd name="T46" fmla="*/ 149 w 229"/>
                <a:gd name="T47" fmla="*/ 23 h 226"/>
                <a:gd name="T48" fmla="*/ 149 w 229"/>
                <a:gd name="T49" fmla="*/ 23 h 226"/>
                <a:gd name="T50" fmla="*/ 184 w 229"/>
                <a:gd name="T51" fmla="*/ 38 h 226"/>
                <a:gd name="T52" fmla="*/ 199 w 229"/>
                <a:gd name="T53" fmla="*/ 73 h 226"/>
                <a:gd name="T54" fmla="*/ 149 w 229"/>
                <a:gd name="T55" fmla="*/ 12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9" h="226">
                  <a:moveTo>
                    <a:pt x="199" y="21"/>
                  </a:moveTo>
                  <a:cubicBezTo>
                    <a:pt x="185" y="7"/>
                    <a:pt x="167" y="0"/>
                    <a:pt x="148" y="0"/>
                  </a:cubicBezTo>
                  <a:cubicBezTo>
                    <a:pt x="132" y="0"/>
                    <a:pt x="115" y="6"/>
                    <a:pt x="102" y="17"/>
                  </a:cubicBezTo>
                  <a:cubicBezTo>
                    <a:pt x="72" y="42"/>
                    <a:pt x="66" y="84"/>
                    <a:pt x="89" y="117"/>
                  </a:cubicBezTo>
                  <a:cubicBezTo>
                    <a:pt x="90" y="118"/>
                    <a:pt x="90" y="118"/>
                    <a:pt x="90" y="118"/>
                  </a:cubicBezTo>
                  <a:cubicBezTo>
                    <a:pt x="88" y="121"/>
                    <a:pt x="88" y="121"/>
                    <a:pt x="88" y="121"/>
                  </a:cubicBezTo>
                  <a:cubicBezTo>
                    <a:pt x="88" y="121"/>
                    <a:pt x="87" y="122"/>
                    <a:pt x="87" y="122"/>
                  </a:cubicBezTo>
                  <a:cubicBezTo>
                    <a:pt x="6" y="204"/>
                    <a:pt x="6" y="204"/>
                    <a:pt x="6" y="204"/>
                  </a:cubicBezTo>
                  <a:cubicBezTo>
                    <a:pt x="5" y="205"/>
                    <a:pt x="4" y="206"/>
                    <a:pt x="3" y="207"/>
                  </a:cubicBezTo>
                  <a:cubicBezTo>
                    <a:pt x="0" y="211"/>
                    <a:pt x="0" y="216"/>
                    <a:pt x="3" y="220"/>
                  </a:cubicBezTo>
                  <a:cubicBezTo>
                    <a:pt x="5" y="223"/>
                    <a:pt x="9" y="226"/>
                    <a:pt x="14" y="225"/>
                  </a:cubicBezTo>
                  <a:cubicBezTo>
                    <a:pt x="17" y="224"/>
                    <a:pt x="19" y="223"/>
                    <a:pt x="22" y="220"/>
                  </a:cubicBezTo>
                  <a:cubicBezTo>
                    <a:pt x="44" y="198"/>
                    <a:pt x="67" y="175"/>
                    <a:pt x="89" y="152"/>
                  </a:cubicBezTo>
                  <a:cubicBezTo>
                    <a:pt x="103" y="138"/>
                    <a:pt x="103" y="138"/>
                    <a:pt x="103" y="138"/>
                  </a:cubicBezTo>
                  <a:cubicBezTo>
                    <a:pt x="104" y="137"/>
                    <a:pt x="104" y="137"/>
                    <a:pt x="105" y="136"/>
                  </a:cubicBezTo>
                  <a:cubicBezTo>
                    <a:pt x="107" y="134"/>
                    <a:pt x="107" y="134"/>
                    <a:pt x="107" y="134"/>
                  </a:cubicBezTo>
                  <a:cubicBezTo>
                    <a:pt x="109" y="135"/>
                    <a:pt x="109" y="135"/>
                    <a:pt x="109" y="135"/>
                  </a:cubicBezTo>
                  <a:cubicBezTo>
                    <a:pt x="147" y="159"/>
                    <a:pt x="190" y="144"/>
                    <a:pt x="209" y="115"/>
                  </a:cubicBezTo>
                  <a:cubicBezTo>
                    <a:pt x="229" y="85"/>
                    <a:pt x="225" y="45"/>
                    <a:pt x="199" y="21"/>
                  </a:cubicBezTo>
                  <a:close/>
                  <a:moveTo>
                    <a:pt x="149" y="124"/>
                  </a:moveTo>
                  <a:cubicBezTo>
                    <a:pt x="149" y="124"/>
                    <a:pt x="149" y="124"/>
                    <a:pt x="149" y="124"/>
                  </a:cubicBezTo>
                  <a:cubicBezTo>
                    <a:pt x="121" y="124"/>
                    <a:pt x="98" y="102"/>
                    <a:pt x="98" y="74"/>
                  </a:cubicBezTo>
                  <a:cubicBezTo>
                    <a:pt x="98" y="60"/>
                    <a:pt x="103" y="47"/>
                    <a:pt x="113" y="38"/>
                  </a:cubicBezTo>
                  <a:cubicBezTo>
                    <a:pt x="122" y="28"/>
                    <a:pt x="135" y="23"/>
                    <a:pt x="149" y="23"/>
                  </a:cubicBezTo>
                  <a:cubicBezTo>
                    <a:pt x="149" y="23"/>
                    <a:pt x="149" y="23"/>
                    <a:pt x="149" y="23"/>
                  </a:cubicBezTo>
                  <a:cubicBezTo>
                    <a:pt x="162" y="23"/>
                    <a:pt x="175" y="28"/>
                    <a:pt x="184" y="38"/>
                  </a:cubicBezTo>
                  <a:cubicBezTo>
                    <a:pt x="194" y="47"/>
                    <a:pt x="199" y="60"/>
                    <a:pt x="199" y="73"/>
                  </a:cubicBezTo>
                  <a:cubicBezTo>
                    <a:pt x="199" y="101"/>
                    <a:pt x="176" y="124"/>
                    <a:pt x="149" y="12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7030A0"/>
                </a:solidFill>
              </a:endParaRPr>
            </a:p>
          </p:txBody>
        </p:sp>
        <p:sp>
          <p:nvSpPr>
            <p:cNvPr id="83" name="Freeform 61">
              <a:extLst>
                <a:ext uri="{FF2B5EF4-FFF2-40B4-BE49-F238E27FC236}">
                  <a16:creationId xmlns:a16="http://schemas.microsoft.com/office/drawing/2014/main" id="{125AAEC8-D6A1-4562-8249-89856865DF22}"/>
                </a:ext>
              </a:extLst>
            </p:cNvPr>
            <p:cNvSpPr>
              <a:spLocks/>
            </p:cNvSpPr>
            <p:nvPr/>
          </p:nvSpPr>
          <p:spPr bwMode="auto">
            <a:xfrm>
              <a:off x="3948112" y="3350788"/>
              <a:ext cx="156591" cy="156591"/>
            </a:xfrm>
            <a:custGeom>
              <a:avLst/>
              <a:gdLst>
                <a:gd name="T0" fmla="*/ 38 w 41"/>
                <a:gd name="T1" fmla="*/ 0 h 41"/>
                <a:gd name="T2" fmla="*/ 36 w 41"/>
                <a:gd name="T3" fmla="*/ 0 h 41"/>
                <a:gd name="T4" fmla="*/ 35 w 41"/>
                <a:gd name="T5" fmla="*/ 0 h 41"/>
                <a:gd name="T6" fmla="*/ 34 w 41"/>
                <a:gd name="T7" fmla="*/ 0 h 41"/>
                <a:gd name="T8" fmla="*/ 34 w 41"/>
                <a:gd name="T9" fmla="*/ 0 h 41"/>
                <a:gd name="T10" fmla="*/ 30 w 41"/>
                <a:gd name="T11" fmla="*/ 1 h 41"/>
                <a:gd name="T12" fmla="*/ 0 w 41"/>
                <a:gd name="T13" fmla="*/ 30 h 41"/>
                <a:gd name="T14" fmla="*/ 0 w 41"/>
                <a:gd name="T15" fmla="*/ 39 h 41"/>
                <a:gd name="T16" fmla="*/ 3 w 41"/>
                <a:gd name="T17" fmla="*/ 41 h 41"/>
                <a:gd name="T18" fmla="*/ 6 w 41"/>
                <a:gd name="T19" fmla="*/ 38 h 41"/>
                <a:gd name="T20" fmla="*/ 6 w 41"/>
                <a:gd name="T21" fmla="*/ 36 h 41"/>
                <a:gd name="T22" fmla="*/ 6 w 41"/>
                <a:gd name="T23" fmla="*/ 36 h 41"/>
                <a:gd name="T24" fmla="*/ 33 w 41"/>
                <a:gd name="T25" fmla="*/ 7 h 41"/>
                <a:gd name="T26" fmla="*/ 35 w 41"/>
                <a:gd name="T27" fmla="*/ 7 h 41"/>
                <a:gd name="T28" fmla="*/ 39 w 41"/>
                <a:gd name="T29" fmla="*/ 6 h 41"/>
                <a:gd name="T30" fmla="*/ 41 w 41"/>
                <a:gd name="T31" fmla="*/ 3 h 41"/>
                <a:gd name="T32" fmla="*/ 38 w 41"/>
                <a:gd name="T33"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1" h="41">
                  <a:moveTo>
                    <a:pt x="38" y="0"/>
                  </a:moveTo>
                  <a:cubicBezTo>
                    <a:pt x="38" y="0"/>
                    <a:pt x="37" y="0"/>
                    <a:pt x="36" y="0"/>
                  </a:cubicBezTo>
                  <a:cubicBezTo>
                    <a:pt x="36" y="0"/>
                    <a:pt x="36" y="0"/>
                    <a:pt x="35" y="0"/>
                  </a:cubicBezTo>
                  <a:cubicBezTo>
                    <a:pt x="34" y="0"/>
                    <a:pt x="34" y="0"/>
                    <a:pt x="34" y="0"/>
                  </a:cubicBezTo>
                  <a:cubicBezTo>
                    <a:pt x="34" y="0"/>
                    <a:pt x="34" y="0"/>
                    <a:pt x="34" y="0"/>
                  </a:cubicBezTo>
                  <a:cubicBezTo>
                    <a:pt x="32" y="0"/>
                    <a:pt x="31" y="0"/>
                    <a:pt x="30" y="1"/>
                  </a:cubicBezTo>
                  <a:cubicBezTo>
                    <a:pt x="14" y="5"/>
                    <a:pt x="4" y="14"/>
                    <a:pt x="0" y="30"/>
                  </a:cubicBezTo>
                  <a:cubicBezTo>
                    <a:pt x="0" y="33"/>
                    <a:pt x="0" y="36"/>
                    <a:pt x="0" y="39"/>
                  </a:cubicBezTo>
                  <a:cubicBezTo>
                    <a:pt x="0" y="40"/>
                    <a:pt x="2" y="41"/>
                    <a:pt x="3" y="41"/>
                  </a:cubicBezTo>
                  <a:cubicBezTo>
                    <a:pt x="5" y="41"/>
                    <a:pt x="6" y="40"/>
                    <a:pt x="6" y="38"/>
                  </a:cubicBezTo>
                  <a:cubicBezTo>
                    <a:pt x="6" y="38"/>
                    <a:pt x="6" y="37"/>
                    <a:pt x="6" y="36"/>
                  </a:cubicBezTo>
                  <a:cubicBezTo>
                    <a:pt x="6" y="36"/>
                    <a:pt x="6" y="36"/>
                    <a:pt x="6" y="36"/>
                  </a:cubicBezTo>
                  <a:cubicBezTo>
                    <a:pt x="7" y="19"/>
                    <a:pt x="20" y="8"/>
                    <a:pt x="33" y="7"/>
                  </a:cubicBezTo>
                  <a:cubicBezTo>
                    <a:pt x="33" y="7"/>
                    <a:pt x="34" y="7"/>
                    <a:pt x="35" y="7"/>
                  </a:cubicBezTo>
                  <a:cubicBezTo>
                    <a:pt x="36" y="6"/>
                    <a:pt x="37" y="6"/>
                    <a:pt x="39" y="6"/>
                  </a:cubicBezTo>
                  <a:cubicBezTo>
                    <a:pt x="40" y="6"/>
                    <a:pt x="41" y="4"/>
                    <a:pt x="41" y="3"/>
                  </a:cubicBezTo>
                  <a:cubicBezTo>
                    <a:pt x="41" y="1"/>
                    <a:pt x="40" y="0"/>
                    <a:pt x="38" y="0"/>
                  </a:cubicBezTo>
                  <a:close/>
                </a:path>
              </a:pathLst>
            </a:custGeom>
            <a:solidFill>
              <a:srgbClr val="7C00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7030A0"/>
                </a:solidFill>
              </a:endParaRPr>
            </a:p>
          </p:txBody>
        </p:sp>
      </p:grpSp>
      <p:sp>
        <p:nvSpPr>
          <p:cNvPr id="84" name="Freeform 6">
            <a:extLst>
              <a:ext uri="{FF2B5EF4-FFF2-40B4-BE49-F238E27FC236}">
                <a16:creationId xmlns:a16="http://schemas.microsoft.com/office/drawing/2014/main" id="{B36933DC-FE69-4766-9AFD-29A65FB645F3}"/>
              </a:ext>
            </a:extLst>
          </p:cNvPr>
          <p:cNvSpPr>
            <a:spLocks noEditPoints="1"/>
          </p:cNvSpPr>
          <p:nvPr userDrawn="1"/>
        </p:nvSpPr>
        <p:spPr bwMode="auto">
          <a:xfrm>
            <a:off x="7164886" y="2771383"/>
            <a:ext cx="823199" cy="819583"/>
          </a:xfrm>
          <a:custGeom>
            <a:avLst/>
            <a:gdLst>
              <a:gd name="T0" fmla="*/ 198 w 205"/>
              <a:gd name="T1" fmla="*/ 15 h 204"/>
              <a:gd name="T2" fmla="*/ 189 w 205"/>
              <a:gd name="T3" fmla="*/ 6 h 204"/>
              <a:gd name="T4" fmla="*/ 173 w 205"/>
              <a:gd name="T5" fmla="*/ 0 h 204"/>
              <a:gd name="T6" fmla="*/ 158 w 205"/>
              <a:gd name="T7" fmla="*/ 6 h 204"/>
              <a:gd name="T8" fmla="*/ 146 w 205"/>
              <a:gd name="T9" fmla="*/ 18 h 204"/>
              <a:gd name="T10" fmla="*/ 27 w 205"/>
              <a:gd name="T11" fmla="*/ 137 h 204"/>
              <a:gd name="T12" fmla="*/ 27 w 205"/>
              <a:gd name="T13" fmla="*/ 137 h 204"/>
              <a:gd name="T14" fmla="*/ 27 w 205"/>
              <a:gd name="T15" fmla="*/ 137 h 204"/>
              <a:gd name="T16" fmla="*/ 26 w 205"/>
              <a:gd name="T17" fmla="*/ 138 h 204"/>
              <a:gd name="T18" fmla="*/ 26 w 205"/>
              <a:gd name="T19" fmla="*/ 138 h 204"/>
              <a:gd name="T20" fmla="*/ 26 w 205"/>
              <a:gd name="T21" fmla="*/ 139 h 204"/>
              <a:gd name="T22" fmla="*/ 25 w 205"/>
              <a:gd name="T23" fmla="*/ 139 h 204"/>
              <a:gd name="T24" fmla="*/ 1 w 205"/>
              <a:gd name="T25" fmla="*/ 195 h 204"/>
              <a:gd name="T26" fmla="*/ 3 w 205"/>
              <a:gd name="T27" fmla="*/ 202 h 204"/>
              <a:gd name="T28" fmla="*/ 7 w 205"/>
              <a:gd name="T29" fmla="*/ 204 h 204"/>
              <a:gd name="T30" fmla="*/ 10 w 205"/>
              <a:gd name="T31" fmla="*/ 203 h 204"/>
              <a:gd name="T32" fmla="*/ 65 w 205"/>
              <a:gd name="T33" fmla="*/ 179 h 204"/>
              <a:gd name="T34" fmla="*/ 66 w 205"/>
              <a:gd name="T35" fmla="*/ 179 h 204"/>
              <a:gd name="T36" fmla="*/ 66 w 205"/>
              <a:gd name="T37" fmla="*/ 178 h 204"/>
              <a:gd name="T38" fmla="*/ 67 w 205"/>
              <a:gd name="T39" fmla="*/ 178 h 204"/>
              <a:gd name="T40" fmla="*/ 67 w 205"/>
              <a:gd name="T41" fmla="*/ 178 h 204"/>
              <a:gd name="T42" fmla="*/ 186 w 205"/>
              <a:gd name="T43" fmla="*/ 59 h 204"/>
              <a:gd name="T44" fmla="*/ 198 w 205"/>
              <a:gd name="T45" fmla="*/ 47 h 204"/>
              <a:gd name="T46" fmla="*/ 205 w 205"/>
              <a:gd name="T47" fmla="*/ 31 h 204"/>
              <a:gd name="T48" fmla="*/ 198 w 205"/>
              <a:gd name="T49" fmla="*/ 15 h 204"/>
              <a:gd name="T50" fmla="*/ 33 w 205"/>
              <a:gd name="T51" fmla="*/ 153 h 204"/>
              <a:gd name="T52" fmla="*/ 52 w 205"/>
              <a:gd name="T53" fmla="*/ 171 h 204"/>
              <a:gd name="T54" fmla="*/ 20 w 205"/>
              <a:gd name="T55" fmla="*/ 185 h 204"/>
              <a:gd name="T56" fmla="*/ 33 w 205"/>
              <a:gd name="T57" fmla="*/ 153 h 204"/>
              <a:gd name="T58" fmla="*/ 63 w 205"/>
              <a:gd name="T59" fmla="*/ 164 h 204"/>
              <a:gd name="T60" fmla="*/ 40 w 205"/>
              <a:gd name="T61" fmla="*/ 142 h 204"/>
              <a:gd name="T62" fmla="*/ 150 w 205"/>
              <a:gd name="T63" fmla="*/ 32 h 204"/>
              <a:gd name="T64" fmla="*/ 173 w 205"/>
              <a:gd name="T65" fmla="*/ 54 h 204"/>
              <a:gd name="T66" fmla="*/ 63 w 205"/>
              <a:gd name="T67" fmla="*/ 164 h 204"/>
              <a:gd name="T68" fmla="*/ 189 w 205"/>
              <a:gd name="T69" fmla="*/ 38 h 204"/>
              <a:gd name="T70" fmla="*/ 182 w 205"/>
              <a:gd name="T71" fmla="*/ 45 h 204"/>
              <a:gd name="T72" fmla="*/ 160 w 205"/>
              <a:gd name="T73" fmla="*/ 23 h 204"/>
              <a:gd name="T74" fmla="*/ 167 w 205"/>
              <a:gd name="T75" fmla="*/ 15 h 204"/>
              <a:gd name="T76" fmla="*/ 173 w 205"/>
              <a:gd name="T77" fmla="*/ 13 h 204"/>
              <a:gd name="T78" fmla="*/ 180 w 205"/>
              <a:gd name="T79" fmla="*/ 15 h 204"/>
              <a:gd name="T80" fmla="*/ 189 w 205"/>
              <a:gd name="T81" fmla="*/ 24 h 204"/>
              <a:gd name="T82" fmla="*/ 192 w 205"/>
              <a:gd name="T83" fmla="*/ 31 h 204"/>
              <a:gd name="T84" fmla="*/ 189 w 205"/>
              <a:gd name="T85" fmla="*/ 38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05" h="204">
                <a:moveTo>
                  <a:pt x="198" y="15"/>
                </a:moveTo>
                <a:cubicBezTo>
                  <a:pt x="189" y="6"/>
                  <a:pt x="189" y="6"/>
                  <a:pt x="189" y="6"/>
                </a:cubicBezTo>
                <a:cubicBezTo>
                  <a:pt x="185" y="2"/>
                  <a:pt x="179" y="0"/>
                  <a:pt x="173" y="0"/>
                </a:cubicBezTo>
                <a:cubicBezTo>
                  <a:pt x="168" y="0"/>
                  <a:pt x="162" y="2"/>
                  <a:pt x="158" y="6"/>
                </a:cubicBezTo>
                <a:cubicBezTo>
                  <a:pt x="146" y="18"/>
                  <a:pt x="146" y="18"/>
                  <a:pt x="146" y="18"/>
                </a:cubicBezTo>
                <a:cubicBezTo>
                  <a:pt x="27" y="137"/>
                  <a:pt x="27" y="137"/>
                  <a:pt x="27" y="137"/>
                </a:cubicBezTo>
                <a:cubicBezTo>
                  <a:pt x="27" y="137"/>
                  <a:pt x="27" y="137"/>
                  <a:pt x="27" y="137"/>
                </a:cubicBezTo>
                <a:cubicBezTo>
                  <a:pt x="27" y="137"/>
                  <a:pt x="27" y="137"/>
                  <a:pt x="27" y="137"/>
                </a:cubicBezTo>
                <a:cubicBezTo>
                  <a:pt x="27" y="137"/>
                  <a:pt x="27" y="137"/>
                  <a:pt x="26" y="138"/>
                </a:cubicBezTo>
                <a:cubicBezTo>
                  <a:pt x="26" y="138"/>
                  <a:pt x="26" y="138"/>
                  <a:pt x="26" y="138"/>
                </a:cubicBezTo>
                <a:cubicBezTo>
                  <a:pt x="26" y="138"/>
                  <a:pt x="26" y="139"/>
                  <a:pt x="26" y="139"/>
                </a:cubicBezTo>
                <a:cubicBezTo>
                  <a:pt x="26" y="139"/>
                  <a:pt x="26" y="139"/>
                  <a:pt x="25" y="139"/>
                </a:cubicBezTo>
                <a:cubicBezTo>
                  <a:pt x="1" y="195"/>
                  <a:pt x="1" y="195"/>
                  <a:pt x="1" y="195"/>
                </a:cubicBezTo>
                <a:cubicBezTo>
                  <a:pt x="0" y="197"/>
                  <a:pt x="1" y="200"/>
                  <a:pt x="3" y="202"/>
                </a:cubicBezTo>
                <a:cubicBezTo>
                  <a:pt x="4" y="203"/>
                  <a:pt x="5" y="204"/>
                  <a:pt x="7" y="204"/>
                </a:cubicBezTo>
                <a:cubicBezTo>
                  <a:pt x="8" y="204"/>
                  <a:pt x="9" y="204"/>
                  <a:pt x="10" y="203"/>
                </a:cubicBezTo>
                <a:cubicBezTo>
                  <a:pt x="65" y="179"/>
                  <a:pt x="65" y="179"/>
                  <a:pt x="65" y="179"/>
                </a:cubicBezTo>
                <a:cubicBezTo>
                  <a:pt x="65" y="179"/>
                  <a:pt x="66" y="179"/>
                  <a:pt x="66" y="179"/>
                </a:cubicBezTo>
                <a:cubicBezTo>
                  <a:pt x="66" y="179"/>
                  <a:pt x="66" y="179"/>
                  <a:pt x="66" y="178"/>
                </a:cubicBezTo>
                <a:cubicBezTo>
                  <a:pt x="67" y="178"/>
                  <a:pt x="67" y="178"/>
                  <a:pt x="67" y="178"/>
                </a:cubicBezTo>
                <a:cubicBezTo>
                  <a:pt x="67" y="178"/>
                  <a:pt x="67" y="178"/>
                  <a:pt x="67" y="178"/>
                </a:cubicBezTo>
                <a:cubicBezTo>
                  <a:pt x="186" y="59"/>
                  <a:pt x="186" y="59"/>
                  <a:pt x="186" y="59"/>
                </a:cubicBezTo>
                <a:cubicBezTo>
                  <a:pt x="198" y="47"/>
                  <a:pt x="198" y="47"/>
                  <a:pt x="198" y="47"/>
                </a:cubicBezTo>
                <a:cubicBezTo>
                  <a:pt x="202" y="43"/>
                  <a:pt x="205" y="37"/>
                  <a:pt x="205" y="31"/>
                </a:cubicBezTo>
                <a:cubicBezTo>
                  <a:pt x="205" y="25"/>
                  <a:pt x="202" y="19"/>
                  <a:pt x="198" y="15"/>
                </a:cubicBezTo>
                <a:close/>
                <a:moveTo>
                  <a:pt x="33" y="153"/>
                </a:moveTo>
                <a:cubicBezTo>
                  <a:pt x="52" y="171"/>
                  <a:pt x="52" y="171"/>
                  <a:pt x="52" y="171"/>
                </a:cubicBezTo>
                <a:cubicBezTo>
                  <a:pt x="20" y="185"/>
                  <a:pt x="20" y="185"/>
                  <a:pt x="20" y="185"/>
                </a:cubicBezTo>
                <a:lnTo>
                  <a:pt x="33" y="153"/>
                </a:lnTo>
                <a:close/>
                <a:moveTo>
                  <a:pt x="63" y="164"/>
                </a:moveTo>
                <a:cubicBezTo>
                  <a:pt x="40" y="142"/>
                  <a:pt x="40" y="142"/>
                  <a:pt x="40" y="142"/>
                </a:cubicBezTo>
                <a:cubicBezTo>
                  <a:pt x="150" y="32"/>
                  <a:pt x="150" y="32"/>
                  <a:pt x="150" y="32"/>
                </a:cubicBezTo>
                <a:cubicBezTo>
                  <a:pt x="173" y="54"/>
                  <a:pt x="173" y="54"/>
                  <a:pt x="173" y="54"/>
                </a:cubicBezTo>
                <a:lnTo>
                  <a:pt x="63" y="164"/>
                </a:lnTo>
                <a:close/>
                <a:moveTo>
                  <a:pt x="189" y="38"/>
                </a:moveTo>
                <a:cubicBezTo>
                  <a:pt x="182" y="45"/>
                  <a:pt x="182" y="45"/>
                  <a:pt x="182" y="45"/>
                </a:cubicBezTo>
                <a:cubicBezTo>
                  <a:pt x="160" y="23"/>
                  <a:pt x="160" y="23"/>
                  <a:pt x="160" y="23"/>
                </a:cubicBezTo>
                <a:cubicBezTo>
                  <a:pt x="167" y="15"/>
                  <a:pt x="167" y="15"/>
                  <a:pt x="167" y="15"/>
                </a:cubicBezTo>
                <a:cubicBezTo>
                  <a:pt x="169" y="14"/>
                  <a:pt x="171" y="13"/>
                  <a:pt x="173" y="13"/>
                </a:cubicBezTo>
                <a:cubicBezTo>
                  <a:pt x="176" y="13"/>
                  <a:pt x="178" y="14"/>
                  <a:pt x="180" y="15"/>
                </a:cubicBezTo>
                <a:cubicBezTo>
                  <a:pt x="189" y="24"/>
                  <a:pt x="189" y="24"/>
                  <a:pt x="189" y="24"/>
                </a:cubicBezTo>
                <a:cubicBezTo>
                  <a:pt x="191" y="26"/>
                  <a:pt x="192" y="29"/>
                  <a:pt x="192" y="31"/>
                </a:cubicBezTo>
                <a:cubicBezTo>
                  <a:pt x="192" y="34"/>
                  <a:pt x="191" y="36"/>
                  <a:pt x="189" y="3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7030A0"/>
              </a:solidFill>
            </a:endParaRPr>
          </a:p>
        </p:txBody>
      </p:sp>
      <p:grpSp>
        <p:nvGrpSpPr>
          <p:cNvPr id="85" name="Group 84">
            <a:extLst>
              <a:ext uri="{FF2B5EF4-FFF2-40B4-BE49-F238E27FC236}">
                <a16:creationId xmlns:a16="http://schemas.microsoft.com/office/drawing/2014/main" id="{7358E257-82FE-4F8C-A9C0-812B0102F974}"/>
              </a:ext>
            </a:extLst>
          </p:cNvPr>
          <p:cNvGrpSpPr/>
          <p:nvPr userDrawn="1"/>
        </p:nvGrpSpPr>
        <p:grpSpPr>
          <a:xfrm>
            <a:off x="9792522" y="2757523"/>
            <a:ext cx="883463" cy="847304"/>
            <a:chOff x="9756203" y="3241060"/>
            <a:chExt cx="837819" cy="803529"/>
          </a:xfrm>
        </p:grpSpPr>
        <p:sp>
          <p:nvSpPr>
            <p:cNvPr id="86" name="Freeform 13">
              <a:extLst>
                <a:ext uri="{FF2B5EF4-FFF2-40B4-BE49-F238E27FC236}">
                  <a16:creationId xmlns:a16="http://schemas.microsoft.com/office/drawing/2014/main" id="{DAB9DC59-E499-4ED0-AB03-7D83647E2E06}"/>
                </a:ext>
              </a:extLst>
            </p:cNvPr>
            <p:cNvSpPr>
              <a:spLocks/>
            </p:cNvSpPr>
            <p:nvPr/>
          </p:nvSpPr>
          <p:spPr bwMode="auto">
            <a:xfrm>
              <a:off x="9896792" y="3263920"/>
              <a:ext cx="697230" cy="537210"/>
            </a:xfrm>
            <a:custGeom>
              <a:avLst/>
              <a:gdLst>
                <a:gd name="T0" fmla="*/ 178 w 183"/>
                <a:gd name="T1" fmla="*/ 2 h 141"/>
                <a:gd name="T2" fmla="*/ 172 w 183"/>
                <a:gd name="T3" fmla="*/ 0 h 141"/>
                <a:gd name="T4" fmla="*/ 165 w 183"/>
                <a:gd name="T5" fmla="*/ 3 h 141"/>
                <a:gd name="T6" fmla="*/ 69 w 183"/>
                <a:gd name="T7" fmla="*/ 116 h 141"/>
                <a:gd name="T8" fmla="*/ 69 w 183"/>
                <a:gd name="T9" fmla="*/ 116 h 141"/>
                <a:gd name="T10" fmla="*/ 18 w 183"/>
                <a:gd name="T11" fmla="*/ 59 h 141"/>
                <a:gd name="T12" fmla="*/ 11 w 183"/>
                <a:gd name="T13" fmla="*/ 56 h 141"/>
                <a:gd name="T14" fmla="*/ 5 w 183"/>
                <a:gd name="T15" fmla="*/ 58 h 141"/>
                <a:gd name="T16" fmla="*/ 4 w 183"/>
                <a:gd name="T17" fmla="*/ 73 h 141"/>
                <a:gd name="T18" fmla="*/ 61 w 183"/>
                <a:gd name="T19" fmla="*/ 138 h 141"/>
                <a:gd name="T20" fmla="*/ 69 w 183"/>
                <a:gd name="T21" fmla="*/ 141 h 141"/>
                <a:gd name="T22" fmla="*/ 69 w 183"/>
                <a:gd name="T23" fmla="*/ 141 h 141"/>
                <a:gd name="T24" fmla="*/ 76 w 183"/>
                <a:gd name="T25" fmla="*/ 137 h 141"/>
                <a:gd name="T26" fmla="*/ 156 w 183"/>
                <a:gd name="T27" fmla="*/ 44 h 141"/>
                <a:gd name="T28" fmla="*/ 163 w 183"/>
                <a:gd name="T29" fmla="*/ 36 h 141"/>
                <a:gd name="T30" fmla="*/ 179 w 183"/>
                <a:gd name="T31" fmla="*/ 17 h 141"/>
                <a:gd name="T32" fmla="*/ 178 w 183"/>
                <a:gd name="T33" fmla="*/ 2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3" h="141">
                  <a:moveTo>
                    <a:pt x="178" y="2"/>
                  </a:moveTo>
                  <a:cubicBezTo>
                    <a:pt x="177" y="0"/>
                    <a:pt x="174" y="0"/>
                    <a:pt x="172" y="0"/>
                  </a:cubicBezTo>
                  <a:cubicBezTo>
                    <a:pt x="169" y="0"/>
                    <a:pt x="167" y="1"/>
                    <a:pt x="165" y="3"/>
                  </a:cubicBezTo>
                  <a:cubicBezTo>
                    <a:pt x="69" y="116"/>
                    <a:pt x="69" y="116"/>
                    <a:pt x="69" y="116"/>
                  </a:cubicBezTo>
                  <a:cubicBezTo>
                    <a:pt x="69" y="116"/>
                    <a:pt x="69" y="116"/>
                    <a:pt x="69" y="116"/>
                  </a:cubicBezTo>
                  <a:cubicBezTo>
                    <a:pt x="18" y="59"/>
                    <a:pt x="18" y="59"/>
                    <a:pt x="18" y="59"/>
                  </a:cubicBezTo>
                  <a:cubicBezTo>
                    <a:pt x="16" y="57"/>
                    <a:pt x="14" y="56"/>
                    <a:pt x="11" y="56"/>
                  </a:cubicBezTo>
                  <a:cubicBezTo>
                    <a:pt x="9" y="56"/>
                    <a:pt x="7" y="56"/>
                    <a:pt x="5" y="58"/>
                  </a:cubicBezTo>
                  <a:cubicBezTo>
                    <a:pt x="0" y="61"/>
                    <a:pt x="0" y="68"/>
                    <a:pt x="4" y="73"/>
                  </a:cubicBezTo>
                  <a:cubicBezTo>
                    <a:pt x="61" y="138"/>
                    <a:pt x="61" y="138"/>
                    <a:pt x="61" y="138"/>
                  </a:cubicBezTo>
                  <a:cubicBezTo>
                    <a:pt x="63" y="140"/>
                    <a:pt x="66" y="141"/>
                    <a:pt x="69" y="141"/>
                  </a:cubicBezTo>
                  <a:cubicBezTo>
                    <a:pt x="69" y="141"/>
                    <a:pt x="69" y="141"/>
                    <a:pt x="69" y="141"/>
                  </a:cubicBezTo>
                  <a:cubicBezTo>
                    <a:pt x="72" y="141"/>
                    <a:pt x="74" y="140"/>
                    <a:pt x="76" y="137"/>
                  </a:cubicBezTo>
                  <a:cubicBezTo>
                    <a:pt x="156" y="44"/>
                    <a:pt x="156" y="44"/>
                    <a:pt x="156" y="44"/>
                  </a:cubicBezTo>
                  <a:cubicBezTo>
                    <a:pt x="163" y="36"/>
                    <a:pt x="163" y="36"/>
                    <a:pt x="163" y="36"/>
                  </a:cubicBezTo>
                  <a:cubicBezTo>
                    <a:pt x="179" y="17"/>
                    <a:pt x="179" y="17"/>
                    <a:pt x="179" y="17"/>
                  </a:cubicBezTo>
                  <a:cubicBezTo>
                    <a:pt x="183" y="12"/>
                    <a:pt x="183" y="5"/>
                    <a:pt x="178" y="2"/>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7030A0"/>
                </a:solidFill>
              </a:endParaRPr>
            </a:p>
          </p:txBody>
        </p:sp>
        <p:sp>
          <p:nvSpPr>
            <p:cNvPr id="87" name="Freeform 14">
              <a:extLst>
                <a:ext uri="{FF2B5EF4-FFF2-40B4-BE49-F238E27FC236}">
                  <a16:creationId xmlns:a16="http://schemas.microsoft.com/office/drawing/2014/main" id="{6C4AA45E-B67E-46C9-9E48-A158EC132CD0}"/>
                </a:ext>
              </a:extLst>
            </p:cNvPr>
            <p:cNvSpPr>
              <a:spLocks/>
            </p:cNvSpPr>
            <p:nvPr/>
          </p:nvSpPr>
          <p:spPr bwMode="auto">
            <a:xfrm>
              <a:off x="9756203" y="3241060"/>
              <a:ext cx="800100" cy="803529"/>
            </a:xfrm>
            <a:custGeom>
              <a:avLst/>
              <a:gdLst>
                <a:gd name="T0" fmla="*/ 193 w 210"/>
                <a:gd name="T1" fmla="*/ 180 h 211"/>
                <a:gd name="T2" fmla="*/ 179 w 210"/>
                <a:gd name="T3" fmla="*/ 194 h 211"/>
                <a:gd name="T4" fmla="*/ 30 w 210"/>
                <a:gd name="T5" fmla="*/ 194 h 211"/>
                <a:gd name="T6" fmla="*/ 17 w 210"/>
                <a:gd name="T7" fmla="*/ 180 h 211"/>
                <a:gd name="T8" fmla="*/ 17 w 210"/>
                <a:gd name="T9" fmla="*/ 31 h 211"/>
                <a:gd name="T10" fmla="*/ 30 w 210"/>
                <a:gd name="T11" fmla="*/ 17 h 211"/>
                <a:gd name="T12" fmla="*/ 172 w 210"/>
                <a:gd name="T13" fmla="*/ 17 h 211"/>
                <a:gd name="T14" fmla="*/ 186 w 210"/>
                <a:gd name="T15" fmla="*/ 1 h 211"/>
                <a:gd name="T16" fmla="*/ 179 w 210"/>
                <a:gd name="T17" fmla="*/ 0 h 211"/>
                <a:gd name="T18" fmla="*/ 30 w 210"/>
                <a:gd name="T19" fmla="*/ 0 h 211"/>
                <a:gd name="T20" fmla="*/ 0 w 210"/>
                <a:gd name="T21" fmla="*/ 31 h 211"/>
                <a:gd name="T22" fmla="*/ 0 w 210"/>
                <a:gd name="T23" fmla="*/ 180 h 211"/>
                <a:gd name="T24" fmla="*/ 30 w 210"/>
                <a:gd name="T25" fmla="*/ 211 h 211"/>
                <a:gd name="T26" fmla="*/ 179 w 210"/>
                <a:gd name="T27" fmla="*/ 211 h 211"/>
                <a:gd name="T28" fmla="*/ 210 w 210"/>
                <a:gd name="T29" fmla="*/ 180 h 211"/>
                <a:gd name="T30" fmla="*/ 210 w 210"/>
                <a:gd name="T31" fmla="*/ 56 h 211"/>
                <a:gd name="T32" fmla="*/ 193 w 210"/>
                <a:gd name="T33" fmla="*/ 76 h 211"/>
                <a:gd name="T34" fmla="*/ 193 w 210"/>
                <a:gd name="T35" fmla="*/ 18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0" h="211">
                  <a:moveTo>
                    <a:pt x="193" y="180"/>
                  </a:moveTo>
                  <a:cubicBezTo>
                    <a:pt x="193" y="188"/>
                    <a:pt x="187" y="194"/>
                    <a:pt x="179" y="194"/>
                  </a:cubicBezTo>
                  <a:cubicBezTo>
                    <a:pt x="30" y="194"/>
                    <a:pt x="30" y="194"/>
                    <a:pt x="30" y="194"/>
                  </a:cubicBezTo>
                  <a:cubicBezTo>
                    <a:pt x="23" y="194"/>
                    <a:pt x="17" y="188"/>
                    <a:pt x="17" y="180"/>
                  </a:cubicBezTo>
                  <a:cubicBezTo>
                    <a:pt x="17" y="31"/>
                    <a:pt x="17" y="31"/>
                    <a:pt x="17" y="31"/>
                  </a:cubicBezTo>
                  <a:cubicBezTo>
                    <a:pt x="17" y="24"/>
                    <a:pt x="23" y="17"/>
                    <a:pt x="30" y="17"/>
                  </a:cubicBezTo>
                  <a:cubicBezTo>
                    <a:pt x="172" y="17"/>
                    <a:pt x="172" y="17"/>
                    <a:pt x="172" y="17"/>
                  </a:cubicBezTo>
                  <a:cubicBezTo>
                    <a:pt x="186" y="1"/>
                    <a:pt x="186" y="1"/>
                    <a:pt x="186" y="1"/>
                  </a:cubicBezTo>
                  <a:cubicBezTo>
                    <a:pt x="184" y="1"/>
                    <a:pt x="182" y="0"/>
                    <a:pt x="179" y="0"/>
                  </a:cubicBezTo>
                  <a:cubicBezTo>
                    <a:pt x="30" y="0"/>
                    <a:pt x="30" y="0"/>
                    <a:pt x="30" y="0"/>
                  </a:cubicBezTo>
                  <a:cubicBezTo>
                    <a:pt x="13" y="0"/>
                    <a:pt x="0" y="14"/>
                    <a:pt x="0" y="31"/>
                  </a:cubicBezTo>
                  <a:cubicBezTo>
                    <a:pt x="0" y="180"/>
                    <a:pt x="0" y="180"/>
                    <a:pt x="0" y="180"/>
                  </a:cubicBezTo>
                  <a:cubicBezTo>
                    <a:pt x="0" y="197"/>
                    <a:pt x="13" y="211"/>
                    <a:pt x="30" y="211"/>
                  </a:cubicBezTo>
                  <a:cubicBezTo>
                    <a:pt x="179" y="211"/>
                    <a:pt x="179" y="211"/>
                    <a:pt x="179" y="211"/>
                  </a:cubicBezTo>
                  <a:cubicBezTo>
                    <a:pt x="196" y="211"/>
                    <a:pt x="210" y="197"/>
                    <a:pt x="210" y="180"/>
                  </a:cubicBezTo>
                  <a:cubicBezTo>
                    <a:pt x="210" y="56"/>
                    <a:pt x="210" y="56"/>
                    <a:pt x="210" y="56"/>
                  </a:cubicBezTo>
                  <a:cubicBezTo>
                    <a:pt x="193" y="76"/>
                    <a:pt x="193" y="76"/>
                    <a:pt x="193" y="76"/>
                  </a:cubicBezTo>
                  <a:lnTo>
                    <a:pt x="193" y="1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7030A0"/>
                </a:solidFill>
              </a:endParaRPr>
            </a:p>
          </p:txBody>
        </p:sp>
      </p:grpSp>
    </p:spTree>
    <p:extLst>
      <p:ext uri="{BB962C8B-B14F-4D97-AF65-F5344CB8AC3E}">
        <p14:creationId xmlns:p14="http://schemas.microsoft.com/office/powerpoint/2010/main" val="36286873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meline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F1A0F-3B08-4A4E-830C-F3BF46B64F07}"/>
              </a:ext>
            </a:extLst>
          </p:cNvPr>
          <p:cNvSpPr>
            <a:spLocks noGrp="1"/>
          </p:cNvSpPr>
          <p:nvPr>
            <p:ph type="title"/>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2A60423C-3178-43A3-8727-8AE40E8B84FF}"/>
              </a:ext>
            </a:extLst>
          </p:cNvPr>
          <p:cNvSpPr>
            <a:spLocks noGrp="1"/>
          </p:cNvSpPr>
          <p:nvPr>
            <p:ph type="dt" sz="half" idx="10"/>
          </p:nvPr>
        </p:nvSpPr>
        <p:spPr/>
        <p:txBody>
          <a:bodyPr/>
          <a:lstStyle/>
          <a:p>
            <a:fld id="{2BEA3F29-A26A-4B4A-8620-224856C65CE0}" type="datetimeFigureOut">
              <a:rPr lang="en-GB" smtClean="0"/>
              <a:t>16/03/2023</a:t>
            </a:fld>
            <a:endParaRPr lang="en-GB"/>
          </a:p>
        </p:txBody>
      </p:sp>
      <p:sp>
        <p:nvSpPr>
          <p:cNvPr id="5" name="Footer Placeholder 4">
            <a:extLst>
              <a:ext uri="{FF2B5EF4-FFF2-40B4-BE49-F238E27FC236}">
                <a16:creationId xmlns:a16="http://schemas.microsoft.com/office/drawing/2014/main" id="{AFDC0D26-CAFA-459D-B091-1BC78BB93E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AC255C-E885-462E-8DF5-7D88AA67052C}"/>
              </a:ext>
            </a:extLst>
          </p:cNvPr>
          <p:cNvSpPr>
            <a:spLocks noGrp="1"/>
          </p:cNvSpPr>
          <p:nvPr>
            <p:ph type="sldNum" sz="quarter" idx="12"/>
          </p:nvPr>
        </p:nvSpPr>
        <p:spPr/>
        <p:txBody>
          <a:bodyPr/>
          <a:lstStyle/>
          <a:p>
            <a:fld id="{87DDBD4F-CAE2-4C3C-B6AA-C211EFDAA03F}" type="slidenum">
              <a:rPr lang="en-GB" smtClean="0"/>
              <a:t>‹#›</a:t>
            </a:fld>
            <a:endParaRPr lang="en-GB"/>
          </a:p>
        </p:txBody>
      </p:sp>
      <p:sp>
        <p:nvSpPr>
          <p:cNvPr id="26" name="Rectangle 25">
            <a:extLst>
              <a:ext uri="{FF2B5EF4-FFF2-40B4-BE49-F238E27FC236}">
                <a16:creationId xmlns:a16="http://schemas.microsoft.com/office/drawing/2014/main" id="{DDD7C2B2-BFA5-4A8B-B077-C4BB2D0F626A}"/>
              </a:ext>
            </a:extLst>
          </p:cNvPr>
          <p:cNvSpPr/>
          <p:nvPr userDrawn="1"/>
        </p:nvSpPr>
        <p:spPr>
          <a:xfrm flipV="1">
            <a:off x="1524" y="3888437"/>
            <a:ext cx="12188952" cy="68098"/>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rtlCol="0" anchor="ctr"/>
          <a:lstStyle/>
          <a:p>
            <a:pPr algn="ctr"/>
            <a:r>
              <a:rPr lang="en-US" sz="1800">
                <a:latin typeface="Subway Six-Inch Office" pitchFamily="50" charset="0"/>
              </a:rPr>
              <a:t> </a:t>
            </a:r>
          </a:p>
        </p:txBody>
      </p:sp>
      <p:sp>
        <p:nvSpPr>
          <p:cNvPr id="27" name="Oval 26">
            <a:extLst>
              <a:ext uri="{FF2B5EF4-FFF2-40B4-BE49-F238E27FC236}">
                <a16:creationId xmlns:a16="http://schemas.microsoft.com/office/drawing/2014/main" id="{B01493C9-ED70-44B6-9092-E97F4954212E}"/>
              </a:ext>
            </a:extLst>
          </p:cNvPr>
          <p:cNvSpPr/>
          <p:nvPr userDrawn="1"/>
        </p:nvSpPr>
        <p:spPr>
          <a:xfrm>
            <a:off x="3498564" y="3810081"/>
            <a:ext cx="234951" cy="234950"/>
          </a:xfrm>
          <a:prstGeom prst="ellipse">
            <a:avLst/>
          </a:prstGeom>
          <a:solidFill>
            <a:schemeClr val="bg1"/>
          </a:solidFill>
          <a:ln w="571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8" name="Oval 27">
            <a:extLst>
              <a:ext uri="{FF2B5EF4-FFF2-40B4-BE49-F238E27FC236}">
                <a16:creationId xmlns:a16="http://schemas.microsoft.com/office/drawing/2014/main" id="{9FDC38CE-C623-4A9B-93DD-ED4840E361B7}"/>
              </a:ext>
            </a:extLst>
          </p:cNvPr>
          <p:cNvSpPr/>
          <p:nvPr userDrawn="1"/>
        </p:nvSpPr>
        <p:spPr>
          <a:xfrm>
            <a:off x="6326076" y="3810081"/>
            <a:ext cx="234951" cy="234950"/>
          </a:xfrm>
          <a:prstGeom prst="ellipse">
            <a:avLst/>
          </a:prstGeom>
          <a:solidFill>
            <a:schemeClr val="bg1"/>
          </a:solidFill>
          <a:ln w="571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Oval 28">
            <a:extLst>
              <a:ext uri="{FF2B5EF4-FFF2-40B4-BE49-F238E27FC236}">
                <a16:creationId xmlns:a16="http://schemas.microsoft.com/office/drawing/2014/main" id="{E1E00338-6396-4E49-B06C-5F288564386A}"/>
              </a:ext>
            </a:extLst>
          </p:cNvPr>
          <p:cNvSpPr/>
          <p:nvPr userDrawn="1"/>
        </p:nvSpPr>
        <p:spPr>
          <a:xfrm>
            <a:off x="671052" y="3810081"/>
            <a:ext cx="234951" cy="234950"/>
          </a:xfrm>
          <a:prstGeom prst="ellipse">
            <a:avLst/>
          </a:prstGeom>
          <a:solidFill>
            <a:schemeClr val="bg1"/>
          </a:solidFill>
          <a:ln w="571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30" name="Group 29">
            <a:extLst>
              <a:ext uri="{FF2B5EF4-FFF2-40B4-BE49-F238E27FC236}">
                <a16:creationId xmlns:a16="http://schemas.microsoft.com/office/drawing/2014/main" id="{132D82B8-F76A-4737-916C-A1A2CB6B1C3C}"/>
              </a:ext>
            </a:extLst>
          </p:cNvPr>
          <p:cNvGrpSpPr/>
          <p:nvPr userDrawn="1"/>
        </p:nvGrpSpPr>
        <p:grpSpPr>
          <a:xfrm>
            <a:off x="461093" y="2666459"/>
            <a:ext cx="638796" cy="945933"/>
            <a:chOff x="2042802" y="2926963"/>
            <a:chExt cx="638796" cy="945933"/>
          </a:xfrm>
        </p:grpSpPr>
        <p:sp>
          <p:nvSpPr>
            <p:cNvPr id="31" name="Freeform 14">
              <a:extLst>
                <a:ext uri="{FF2B5EF4-FFF2-40B4-BE49-F238E27FC236}">
                  <a16:creationId xmlns:a16="http://schemas.microsoft.com/office/drawing/2014/main" id="{1AAA8EF3-8078-4693-BFF9-73D66DD69B09}"/>
                </a:ext>
              </a:extLst>
            </p:cNvPr>
            <p:cNvSpPr>
              <a:spLocks noChangeArrowheads="1"/>
            </p:cNvSpPr>
            <p:nvPr/>
          </p:nvSpPr>
          <p:spPr bwMode="auto">
            <a:xfrm>
              <a:off x="2042802" y="2926963"/>
              <a:ext cx="638796" cy="945933"/>
            </a:xfrm>
            <a:custGeom>
              <a:avLst/>
              <a:gdLst>
                <a:gd name="T0" fmla="*/ 3375 w 3376"/>
                <a:gd name="T1" fmla="*/ 1688 h 5001"/>
                <a:gd name="T2" fmla="*/ 3375 w 3376"/>
                <a:gd name="T3" fmla="*/ 1688 h 5001"/>
                <a:gd name="T4" fmla="*/ 1688 w 3376"/>
                <a:gd name="T5" fmla="*/ 0 h 5001"/>
                <a:gd name="T6" fmla="*/ 0 w 3376"/>
                <a:gd name="T7" fmla="*/ 1688 h 5001"/>
                <a:gd name="T8" fmla="*/ 469 w 3376"/>
                <a:gd name="T9" fmla="*/ 2875 h 5001"/>
                <a:gd name="T10" fmla="*/ 469 w 3376"/>
                <a:gd name="T11" fmla="*/ 2875 h 5001"/>
                <a:gd name="T12" fmla="*/ 1657 w 3376"/>
                <a:gd name="T13" fmla="*/ 5000 h 5001"/>
                <a:gd name="T14" fmla="*/ 1657 w 3376"/>
                <a:gd name="T15" fmla="*/ 5000 h 5001"/>
                <a:gd name="T16" fmla="*/ 1719 w 3376"/>
                <a:gd name="T17" fmla="*/ 5000 h 5001"/>
                <a:gd name="T18" fmla="*/ 1750 w 3376"/>
                <a:gd name="T19" fmla="*/ 5000 h 5001"/>
                <a:gd name="T20" fmla="*/ 2907 w 3376"/>
                <a:gd name="T21" fmla="*/ 2875 h 5001"/>
                <a:gd name="T22" fmla="*/ 2907 w 3376"/>
                <a:gd name="T23" fmla="*/ 2875 h 5001"/>
                <a:gd name="T24" fmla="*/ 3375 w 3376"/>
                <a:gd name="T25" fmla="*/ 1688 h 5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76" h="5001">
                  <a:moveTo>
                    <a:pt x="3375" y="1688"/>
                  </a:moveTo>
                  <a:lnTo>
                    <a:pt x="3375" y="1688"/>
                  </a:lnTo>
                  <a:cubicBezTo>
                    <a:pt x="3375" y="751"/>
                    <a:pt x="2625" y="0"/>
                    <a:pt x="1688" y="0"/>
                  </a:cubicBezTo>
                  <a:cubicBezTo>
                    <a:pt x="750" y="0"/>
                    <a:pt x="0" y="751"/>
                    <a:pt x="0" y="1688"/>
                  </a:cubicBezTo>
                  <a:cubicBezTo>
                    <a:pt x="0" y="2157"/>
                    <a:pt x="188" y="2563"/>
                    <a:pt x="469" y="2875"/>
                  </a:cubicBezTo>
                  <a:lnTo>
                    <a:pt x="469" y="2875"/>
                  </a:lnTo>
                  <a:cubicBezTo>
                    <a:pt x="469" y="2875"/>
                    <a:pt x="1469" y="3844"/>
                    <a:pt x="1657" y="5000"/>
                  </a:cubicBezTo>
                  <a:lnTo>
                    <a:pt x="1657" y="5000"/>
                  </a:lnTo>
                  <a:cubicBezTo>
                    <a:pt x="1719" y="5000"/>
                    <a:pt x="1719" y="5000"/>
                    <a:pt x="1719" y="5000"/>
                  </a:cubicBezTo>
                  <a:cubicBezTo>
                    <a:pt x="1750" y="5000"/>
                    <a:pt x="1750" y="5000"/>
                    <a:pt x="1750" y="5000"/>
                  </a:cubicBezTo>
                  <a:cubicBezTo>
                    <a:pt x="1938" y="3844"/>
                    <a:pt x="2907" y="2875"/>
                    <a:pt x="2907" y="2875"/>
                  </a:cubicBezTo>
                  <a:lnTo>
                    <a:pt x="2907" y="2875"/>
                  </a:lnTo>
                  <a:cubicBezTo>
                    <a:pt x="3219" y="2563"/>
                    <a:pt x="3375" y="2157"/>
                    <a:pt x="3375" y="1688"/>
                  </a:cubicBezTo>
                </a:path>
              </a:pathLst>
            </a:custGeom>
            <a:solidFill>
              <a:srgbClr val="4283C4"/>
            </a:solidFill>
            <a:ln w="38100" cmpd="sng">
              <a:noFill/>
            </a:ln>
            <a:effectLst/>
          </p:spPr>
          <p:txBody>
            <a:bodyPr wrap="none" anchor="ctr"/>
            <a:lstStyle/>
            <a:p>
              <a:endParaRPr lang="en-US" sz="1800">
                <a:solidFill>
                  <a:srgbClr val="009EFF"/>
                </a:solidFill>
                <a:latin typeface="+mj-lt"/>
              </a:endParaRPr>
            </a:p>
          </p:txBody>
        </p:sp>
        <p:sp>
          <p:nvSpPr>
            <p:cNvPr id="32" name="Oval 31">
              <a:extLst>
                <a:ext uri="{FF2B5EF4-FFF2-40B4-BE49-F238E27FC236}">
                  <a16:creationId xmlns:a16="http://schemas.microsoft.com/office/drawing/2014/main" id="{2B833ED8-2A48-4DCC-A98D-F8C17E77B700}"/>
                </a:ext>
              </a:extLst>
            </p:cNvPr>
            <p:cNvSpPr>
              <a:spLocks noChangeAspect="1"/>
            </p:cNvSpPr>
            <p:nvPr/>
          </p:nvSpPr>
          <p:spPr>
            <a:xfrm rot="10800000">
              <a:off x="2162455" y="3055269"/>
              <a:ext cx="399492" cy="399596"/>
            </a:xfrm>
            <a:prstGeom prst="ellipse">
              <a:avLst/>
            </a:prstGeom>
            <a:solidFill>
              <a:srgbClr val="FFFFFF"/>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9EFF"/>
                </a:solidFill>
                <a:latin typeface="+mj-lt"/>
              </a:endParaRPr>
            </a:p>
          </p:txBody>
        </p:sp>
      </p:grpSp>
      <p:grpSp>
        <p:nvGrpSpPr>
          <p:cNvPr id="33" name="Group 32">
            <a:extLst>
              <a:ext uri="{FF2B5EF4-FFF2-40B4-BE49-F238E27FC236}">
                <a16:creationId xmlns:a16="http://schemas.microsoft.com/office/drawing/2014/main" id="{D93995F3-0023-42FB-A296-B8C785D4D921}"/>
              </a:ext>
            </a:extLst>
          </p:cNvPr>
          <p:cNvGrpSpPr/>
          <p:nvPr userDrawn="1"/>
        </p:nvGrpSpPr>
        <p:grpSpPr>
          <a:xfrm>
            <a:off x="6122105" y="2666459"/>
            <a:ext cx="638796" cy="945933"/>
            <a:chOff x="2042802" y="2926963"/>
            <a:chExt cx="638796" cy="945933"/>
          </a:xfrm>
        </p:grpSpPr>
        <p:sp>
          <p:nvSpPr>
            <p:cNvPr id="34" name="Freeform 14">
              <a:extLst>
                <a:ext uri="{FF2B5EF4-FFF2-40B4-BE49-F238E27FC236}">
                  <a16:creationId xmlns:a16="http://schemas.microsoft.com/office/drawing/2014/main" id="{7893BEC7-8D31-481F-A9B7-FFB943E78C85}"/>
                </a:ext>
              </a:extLst>
            </p:cNvPr>
            <p:cNvSpPr>
              <a:spLocks noChangeArrowheads="1"/>
            </p:cNvSpPr>
            <p:nvPr/>
          </p:nvSpPr>
          <p:spPr bwMode="auto">
            <a:xfrm>
              <a:off x="2042802" y="2926963"/>
              <a:ext cx="638796" cy="945933"/>
            </a:xfrm>
            <a:custGeom>
              <a:avLst/>
              <a:gdLst>
                <a:gd name="T0" fmla="*/ 3375 w 3376"/>
                <a:gd name="T1" fmla="*/ 1688 h 5001"/>
                <a:gd name="T2" fmla="*/ 3375 w 3376"/>
                <a:gd name="T3" fmla="*/ 1688 h 5001"/>
                <a:gd name="T4" fmla="*/ 1688 w 3376"/>
                <a:gd name="T5" fmla="*/ 0 h 5001"/>
                <a:gd name="T6" fmla="*/ 0 w 3376"/>
                <a:gd name="T7" fmla="*/ 1688 h 5001"/>
                <a:gd name="T8" fmla="*/ 469 w 3376"/>
                <a:gd name="T9" fmla="*/ 2875 h 5001"/>
                <a:gd name="T10" fmla="*/ 469 w 3376"/>
                <a:gd name="T11" fmla="*/ 2875 h 5001"/>
                <a:gd name="T12" fmla="*/ 1657 w 3376"/>
                <a:gd name="T13" fmla="*/ 5000 h 5001"/>
                <a:gd name="T14" fmla="*/ 1657 w 3376"/>
                <a:gd name="T15" fmla="*/ 5000 h 5001"/>
                <a:gd name="T16" fmla="*/ 1719 w 3376"/>
                <a:gd name="T17" fmla="*/ 5000 h 5001"/>
                <a:gd name="T18" fmla="*/ 1750 w 3376"/>
                <a:gd name="T19" fmla="*/ 5000 h 5001"/>
                <a:gd name="T20" fmla="*/ 2907 w 3376"/>
                <a:gd name="T21" fmla="*/ 2875 h 5001"/>
                <a:gd name="T22" fmla="*/ 2907 w 3376"/>
                <a:gd name="T23" fmla="*/ 2875 h 5001"/>
                <a:gd name="T24" fmla="*/ 3375 w 3376"/>
                <a:gd name="T25" fmla="*/ 1688 h 5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76" h="5001">
                  <a:moveTo>
                    <a:pt x="3375" y="1688"/>
                  </a:moveTo>
                  <a:lnTo>
                    <a:pt x="3375" y="1688"/>
                  </a:lnTo>
                  <a:cubicBezTo>
                    <a:pt x="3375" y="751"/>
                    <a:pt x="2625" y="0"/>
                    <a:pt x="1688" y="0"/>
                  </a:cubicBezTo>
                  <a:cubicBezTo>
                    <a:pt x="750" y="0"/>
                    <a:pt x="0" y="751"/>
                    <a:pt x="0" y="1688"/>
                  </a:cubicBezTo>
                  <a:cubicBezTo>
                    <a:pt x="0" y="2157"/>
                    <a:pt x="188" y="2563"/>
                    <a:pt x="469" y="2875"/>
                  </a:cubicBezTo>
                  <a:lnTo>
                    <a:pt x="469" y="2875"/>
                  </a:lnTo>
                  <a:cubicBezTo>
                    <a:pt x="469" y="2875"/>
                    <a:pt x="1469" y="3844"/>
                    <a:pt x="1657" y="5000"/>
                  </a:cubicBezTo>
                  <a:lnTo>
                    <a:pt x="1657" y="5000"/>
                  </a:lnTo>
                  <a:cubicBezTo>
                    <a:pt x="1719" y="5000"/>
                    <a:pt x="1719" y="5000"/>
                    <a:pt x="1719" y="5000"/>
                  </a:cubicBezTo>
                  <a:cubicBezTo>
                    <a:pt x="1750" y="5000"/>
                    <a:pt x="1750" y="5000"/>
                    <a:pt x="1750" y="5000"/>
                  </a:cubicBezTo>
                  <a:cubicBezTo>
                    <a:pt x="1938" y="3844"/>
                    <a:pt x="2907" y="2875"/>
                    <a:pt x="2907" y="2875"/>
                  </a:cubicBezTo>
                  <a:lnTo>
                    <a:pt x="2907" y="2875"/>
                  </a:lnTo>
                  <a:cubicBezTo>
                    <a:pt x="3219" y="2563"/>
                    <a:pt x="3375" y="2157"/>
                    <a:pt x="3375" y="1688"/>
                  </a:cubicBezTo>
                </a:path>
              </a:pathLst>
            </a:custGeom>
            <a:solidFill>
              <a:srgbClr val="E30613"/>
            </a:solidFill>
            <a:ln w="38100" cmpd="sng">
              <a:noFill/>
            </a:ln>
            <a:effectLst/>
          </p:spPr>
          <p:txBody>
            <a:bodyPr wrap="none" anchor="ctr"/>
            <a:lstStyle/>
            <a:p>
              <a:endParaRPr lang="en-US" sz="1800">
                <a:latin typeface="+mj-lt"/>
              </a:endParaRPr>
            </a:p>
          </p:txBody>
        </p:sp>
        <p:sp>
          <p:nvSpPr>
            <p:cNvPr id="35" name="Oval 34">
              <a:extLst>
                <a:ext uri="{FF2B5EF4-FFF2-40B4-BE49-F238E27FC236}">
                  <a16:creationId xmlns:a16="http://schemas.microsoft.com/office/drawing/2014/main" id="{A5A4D980-C366-4EF3-AE44-F7102DB91090}"/>
                </a:ext>
              </a:extLst>
            </p:cNvPr>
            <p:cNvSpPr>
              <a:spLocks noChangeAspect="1"/>
            </p:cNvSpPr>
            <p:nvPr/>
          </p:nvSpPr>
          <p:spPr>
            <a:xfrm rot="10800000">
              <a:off x="2162455" y="3055269"/>
              <a:ext cx="399492" cy="399596"/>
            </a:xfrm>
            <a:prstGeom prst="ellipse">
              <a:avLst/>
            </a:prstGeom>
            <a:solidFill>
              <a:srgbClr val="FFFFFF"/>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latin typeface="+mj-lt"/>
              </a:endParaRPr>
            </a:p>
          </p:txBody>
        </p:sp>
      </p:grpSp>
      <p:grpSp>
        <p:nvGrpSpPr>
          <p:cNvPr id="36" name="Group 35">
            <a:extLst>
              <a:ext uri="{FF2B5EF4-FFF2-40B4-BE49-F238E27FC236}">
                <a16:creationId xmlns:a16="http://schemas.microsoft.com/office/drawing/2014/main" id="{B25DB66B-CA88-408B-A0C7-1A8B19EAB161}"/>
              </a:ext>
            </a:extLst>
          </p:cNvPr>
          <p:cNvGrpSpPr/>
          <p:nvPr userDrawn="1"/>
        </p:nvGrpSpPr>
        <p:grpSpPr>
          <a:xfrm rot="10800000">
            <a:off x="3292328" y="4242724"/>
            <a:ext cx="638796" cy="945933"/>
            <a:chOff x="2042802" y="2926963"/>
            <a:chExt cx="638796" cy="945933"/>
          </a:xfrm>
        </p:grpSpPr>
        <p:sp>
          <p:nvSpPr>
            <p:cNvPr id="37" name="Freeform 14">
              <a:extLst>
                <a:ext uri="{FF2B5EF4-FFF2-40B4-BE49-F238E27FC236}">
                  <a16:creationId xmlns:a16="http://schemas.microsoft.com/office/drawing/2014/main" id="{73DD69F9-E441-47D3-9255-6008485A4206}"/>
                </a:ext>
              </a:extLst>
            </p:cNvPr>
            <p:cNvSpPr>
              <a:spLocks noChangeArrowheads="1"/>
            </p:cNvSpPr>
            <p:nvPr/>
          </p:nvSpPr>
          <p:spPr bwMode="auto">
            <a:xfrm>
              <a:off x="2042802" y="2926963"/>
              <a:ext cx="638796" cy="945933"/>
            </a:xfrm>
            <a:custGeom>
              <a:avLst/>
              <a:gdLst>
                <a:gd name="T0" fmla="*/ 3375 w 3376"/>
                <a:gd name="T1" fmla="*/ 1688 h 5001"/>
                <a:gd name="T2" fmla="*/ 3375 w 3376"/>
                <a:gd name="T3" fmla="*/ 1688 h 5001"/>
                <a:gd name="T4" fmla="*/ 1688 w 3376"/>
                <a:gd name="T5" fmla="*/ 0 h 5001"/>
                <a:gd name="T6" fmla="*/ 0 w 3376"/>
                <a:gd name="T7" fmla="*/ 1688 h 5001"/>
                <a:gd name="T8" fmla="*/ 469 w 3376"/>
                <a:gd name="T9" fmla="*/ 2875 h 5001"/>
                <a:gd name="T10" fmla="*/ 469 w 3376"/>
                <a:gd name="T11" fmla="*/ 2875 h 5001"/>
                <a:gd name="T12" fmla="*/ 1657 w 3376"/>
                <a:gd name="T13" fmla="*/ 5000 h 5001"/>
                <a:gd name="T14" fmla="*/ 1657 w 3376"/>
                <a:gd name="T15" fmla="*/ 5000 h 5001"/>
                <a:gd name="T16" fmla="*/ 1719 w 3376"/>
                <a:gd name="T17" fmla="*/ 5000 h 5001"/>
                <a:gd name="T18" fmla="*/ 1750 w 3376"/>
                <a:gd name="T19" fmla="*/ 5000 h 5001"/>
                <a:gd name="T20" fmla="*/ 2907 w 3376"/>
                <a:gd name="T21" fmla="*/ 2875 h 5001"/>
                <a:gd name="T22" fmla="*/ 2907 w 3376"/>
                <a:gd name="T23" fmla="*/ 2875 h 5001"/>
                <a:gd name="T24" fmla="*/ 3375 w 3376"/>
                <a:gd name="T25" fmla="*/ 1688 h 5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76" h="5001">
                  <a:moveTo>
                    <a:pt x="3375" y="1688"/>
                  </a:moveTo>
                  <a:lnTo>
                    <a:pt x="3375" y="1688"/>
                  </a:lnTo>
                  <a:cubicBezTo>
                    <a:pt x="3375" y="751"/>
                    <a:pt x="2625" y="0"/>
                    <a:pt x="1688" y="0"/>
                  </a:cubicBezTo>
                  <a:cubicBezTo>
                    <a:pt x="750" y="0"/>
                    <a:pt x="0" y="751"/>
                    <a:pt x="0" y="1688"/>
                  </a:cubicBezTo>
                  <a:cubicBezTo>
                    <a:pt x="0" y="2157"/>
                    <a:pt x="188" y="2563"/>
                    <a:pt x="469" y="2875"/>
                  </a:cubicBezTo>
                  <a:lnTo>
                    <a:pt x="469" y="2875"/>
                  </a:lnTo>
                  <a:cubicBezTo>
                    <a:pt x="469" y="2875"/>
                    <a:pt x="1469" y="3844"/>
                    <a:pt x="1657" y="5000"/>
                  </a:cubicBezTo>
                  <a:lnTo>
                    <a:pt x="1657" y="5000"/>
                  </a:lnTo>
                  <a:cubicBezTo>
                    <a:pt x="1719" y="5000"/>
                    <a:pt x="1719" y="5000"/>
                    <a:pt x="1719" y="5000"/>
                  </a:cubicBezTo>
                  <a:cubicBezTo>
                    <a:pt x="1750" y="5000"/>
                    <a:pt x="1750" y="5000"/>
                    <a:pt x="1750" y="5000"/>
                  </a:cubicBezTo>
                  <a:cubicBezTo>
                    <a:pt x="1938" y="3844"/>
                    <a:pt x="2907" y="2875"/>
                    <a:pt x="2907" y="2875"/>
                  </a:cubicBezTo>
                  <a:lnTo>
                    <a:pt x="2907" y="2875"/>
                  </a:lnTo>
                  <a:cubicBezTo>
                    <a:pt x="3219" y="2563"/>
                    <a:pt x="3375" y="2157"/>
                    <a:pt x="3375" y="1688"/>
                  </a:cubicBezTo>
                </a:path>
              </a:pathLst>
            </a:custGeom>
            <a:solidFill>
              <a:srgbClr val="00BE00"/>
            </a:solidFill>
            <a:ln w="38100" cmpd="sng">
              <a:noFill/>
            </a:ln>
            <a:effectLst/>
          </p:spPr>
          <p:txBody>
            <a:bodyPr wrap="none" anchor="ctr"/>
            <a:lstStyle/>
            <a:p>
              <a:endParaRPr lang="en-US" sz="1800">
                <a:latin typeface="+mj-lt"/>
              </a:endParaRPr>
            </a:p>
          </p:txBody>
        </p:sp>
        <p:sp>
          <p:nvSpPr>
            <p:cNvPr id="38" name="Oval 37">
              <a:extLst>
                <a:ext uri="{FF2B5EF4-FFF2-40B4-BE49-F238E27FC236}">
                  <a16:creationId xmlns:a16="http://schemas.microsoft.com/office/drawing/2014/main" id="{6E0B2106-48AC-412C-9612-006B6A8E5583}"/>
                </a:ext>
              </a:extLst>
            </p:cNvPr>
            <p:cNvSpPr>
              <a:spLocks noChangeAspect="1"/>
            </p:cNvSpPr>
            <p:nvPr/>
          </p:nvSpPr>
          <p:spPr>
            <a:xfrm rot="10800000">
              <a:off x="2162455" y="3055269"/>
              <a:ext cx="399492" cy="399596"/>
            </a:xfrm>
            <a:prstGeom prst="ellipse">
              <a:avLst/>
            </a:prstGeom>
            <a:solidFill>
              <a:srgbClr val="FFFFFF"/>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latin typeface="+mj-lt"/>
              </a:endParaRPr>
            </a:p>
          </p:txBody>
        </p:sp>
      </p:grpSp>
      <p:sp>
        <p:nvSpPr>
          <p:cNvPr id="39" name="Oval 38">
            <a:extLst>
              <a:ext uri="{FF2B5EF4-FFF2-40B4-BE49-F238E27FC236}">
                <a16:creationId xmlns:a16="http://schemas.microsoft.com/office/drawing/2014/main" id="{80B6A911-5B49-4E4F-9F8B-788A067C74CF}"/>
              </a:ext>
            </a:extLst>
          </p:cNvPr>
          <p:cNvSpPr/>
          <p:nvPr userDrawn="1"/>
        </p:nvSpPr>
        <p:spPr>
          <a:xfrm>
            <a:off x="9153586" y="3810081"/>
            <a:ext cx="234951" cy="234950"/>
          </a:xfrm>
          <a:prstGeom prst="ellipse">
            <a:avLst/>
          </a:prstGeom>
          <a:solidFill>
            <a:schemeClr val="bg1"/>
          </a:solidFill>
          <a:ln w="571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40" name="Group 39">
            <a:extLst>
              <a:ext uri="{FF2B5EF4-FFF2-40B4-BE49-F238E27FC236}">
                <a16:creationId xmlns:a16="http://schemas.microsoft.com/office/drawing/2014/main" id="{50DCDDB5-DA61-4D26-977D-F187286F38B3}"/>
              </a:ext>
            </a:extLst>
          </p:cNvPr>
          <p:cNvGrpSpPr/>
          <p:nvPr userDrawn="1"/>
        </p:nvGrpSpPr>
        <p:grpSpPr>
          <a:xfrm rot="10800000">
            <a:off x="8951664" y="4242724"/>
            <a:ext cx="638796" cy="945933"/>
            <a:chOff x="2042802" y="2926963"/>
            <a:chExt cx="638796" cy="945933"/>
          </a:xfrm>
        </p:grpSpPr>
        <p:sp>
          <p:nvSpPr>
            <p:cNvPr id="41" name="Freeform 14">
              <a:extLst>
                <a:ext uri="{FF2B5EF4-FFF2-40B4-BE49-F238E27FC236}">
                  <a16:creationId xmlns:a16="http://schemas.microsoft.com/office/drawing/2014/main" id="{01E4AAB5-CCC7-4F96-B12C-DA3E3A29426C}"/>
                </a:ext>
              </a:extLst>
            </p:cNvPr>
            <p:cNvSpPr>
              <a:spLocks noChangeArrowheads="1"/>
            </p:cNvSpPr>
            <p:nvPr/>
          </p:nvSpPr>
          <p:spPr bwMode="auto">
            <a:xfrm>
              <a:off x="2042802" y="2926963"/>
              <a:ext cx="638796" cy="945933"/>
            </a:xfrm>
            <a:custGeom>
              <a:avLst/>
              <a:gdLst>
                <a:gd name="T0" fmla="*/ 3375 w 3376"/>
                <a:gd name="T1" fmla="*/ 1688 h 5001"/>
                <a:gd name="T2" fmla="*/ 3375 w 3376"/>
                <a:gd name="T3" fmla="*/ 1688 h 5001"/>
                <a:gd name="T4" fmla="*/ 1688 w 3376"/>
                <a:gd name="T5" fmla="*/ 0 h 5001"/>
                <a:gd name="T6" fmla="*/ 0 w 3376"/>
                <a:gd name="T7" fmla="*/ 1688 h 5001"/>
                <a:gd name="T8" fmla="*/ 469 w 3376"/>
                <a:gd name="T9" fmla="*/ 2875 h 5001"/>
                <a:gd name="T10" fmla="*/ 469 w 3376"/>
                <a:gd name="T11" fmla="*/ 2875 h 5001"/>
                <a:gd name="T12" fmla="*/ 1657 w 3376"/>
                <a:gd name="T13" fmla="*/ 5000 h 5001"/>
                <a:gd name="T14" fmla="*/ 1657 w 3376"/>
                <a:gd name="T15" fmla="*/ 5000 h 5001"/>
                <a:gd name="T16" fmla="*/ 1719 w 3376"/>
                <a:gd name="T17" fmla="*/ 5000 h 5001"/>
                <a:gd name="T18" fmla="*/ 1750 w 3376"/>
                <a:gd name="T19" fmla="*/ 5000 h 5001"/>
                <a:gd name="T20" fmla="*/ 2907 w 3376"/>
                <a:gd name="T21" fmla="*/ 2875 h 5001"/>
                <a:gd name="T22" fmla="*/ 2907 w 3376"/>
                <a:gd name="T23" fmla="*/ 2875 h 5001"/>
                <a:gd name="T24" fmla="*/ 3375 w 3376"/>
                <a:gd name="T25" fmla="*/ 1688 h 5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76" h="5001">
                  <a:moveTo>
                    <a:pt x="3375" y="1688"/>
                  </a:moveTo>
                  <a:lnTo>
                    <a:pt x="3375" y="1688"/>
                  </a:lnTo>
                  <a:cubicBezTo>
                    <a:pt x="3375" y="751"/>
                    <a:pt x="2625" y="0"/>
                    <a:pt x="1688" y="0"/>
                  </a:cubicBezTo>
                  <a:cubicBezTo>
                    <a:pt x="750" y="0"/>
                    <a:pt x="0" y="751"/>
                    <a:pt x="0" y="1688"/>
                  </a:cubicBezTo>
                  <a:cubicBezTo>
                    <a:pt x="0" y="2157"/>
                    <a:pt x="188" y="2563"/>
                    <a:pt x="469" y="2875"/>
                  </a:cubicBezTo>
                  <a:lnTo>
                    <a:pt x="469" y="2875"/>
                  </a:lnTo>
                  <a:cubicBezTo>
                    <a:pt x="469" y="2875"/>
                    <a:pt x="1469" y="3844"/>
                    <a:pt x="1657" y="5000"/>
                  </a:cubicBezTo>
                  <a:lnTo>
                    <a:pt x="1657" y="5000"/>
                  </a:lnTo>
                  <a:cubicBezTo>
                    <a:pt x="1719" y="5000"/>
                    <a:pt x="1719" y="5000"/>
                    <a:pt x="1719" y="5000"/>
                  </a:cubicBezTo>
                  <a:cubicBezTo>
                    <a:pt x="1750" y="5000"/>
                    <a:pt x="1750" y="5000"/>
                    <a:pt x="1750" y="5000"/>
                  </a:cubicBezTo>
                  <a:cubicBezTo>
                    <a:pt x="1938" y="3844"/>
                    <a:pt x="2907" y="2875"/>
                    <a:pt x="2907" y="2875"/>
                  </a:cubicBezTo>
                  <a:lnTo>
                    <a:pt x="2907" y="2875"/>
                  </a:lnTo>
                  <a:cubicBezTo>
                    <a:pt x="3219" y="2563"/>
                    <a:pt x="3375" y="2157"/>
                    <a:pt x="3375" y="1688"/>
                  </a:cubicBezTo>
                </a:path>
              </a:pathLst>
            </a:custGeom>
            <a:solidFill>
              <a:srgbClr val="8100AF"/>
            </a:solidFill>
            <a:ln w="38100" cmpd="sng">
              <a:noFill/>
            </a:ln>
            <a:effectLst/>
          </p:spPr>
          <p:txBody>
            <a:bodyPr wrap="none" anchor="ctr"/>
            <a:lstStyle/>
            <a:p>
              <a:endParaRPr lang="en-US" sz="1800">
                <a:latin typeface="+mj-lt"/>
              </a:endParaRPr>
            </a:p>
          </p:txBody>
        </p:sp>
        <p:sp>
          <p:nvSpPr>
            <p:cNvPr id="42" name="Oval 41">
              <a:extLst>
                <a:ext uri="{FF2B5EF4-FFF2-40B4-BE49-F238E27FC236}">
                  <a16:creationId xmlns:a16="http://schemas.microsoft.com/office/drawing/2014/main" id="{6846D3BF-C15A-4415-B313-0DCAF6167623}"/>
                </a:ext>
              </a:extLst>
            </p:cNvPr>
            <p:cNvSpPr>
              <a:spLocks noChangeAspect="1"/>
            </p:cNvSpPr>
            <p:nvPr/>
          </p:nvSpPr>
          <p:spPr>
            <a:xfrm rot="10800000">
              <a:off x="2162455" y="3055269"/>
              <a:ext cx="399492" cy="399596"/>
            </a:xfrm>
            <a:prstGeom prst="ellipse">
              <a:avLst/>
            </a:prstGeom>
            <a:solidFill>
              <a:srgbClr val="FFFFFF"/>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latin typeface="+mj-lt"/>
              </a:endParaRPr>
            </a:p>
          </p:txBody>
        </p:sp>
      </p:grpSp>
      <p:sp>
        <p:nvSpPr>
          <p:cNvPr id="43" name="Text Placeholder 55">
            <a:extLst>
              <a:ext uri="{FF2B5EF4-FFF2-40B4-BE49-F238E27FC236}">
                <a16:creationId xmlns:a16="http://schemas.microsoft.com/office/drawing/2014/main" id="{08BBBF8D-A7CD-4333-B299-645B4E5230C0}"/>
              </a:ext>
            </a:extLst>
          </p:cNvPr>
          <p:cNvSpPr>
            <a:spLocks noGrp="1"/>
          </p:cNvSpPr>
          <p:nvPr>
            <p:ph type="body" sz="quarter" idx="13" hasCustomPrompt="1"/>
          </p:nvPr>
        </p:nvSpPr>
        <p:spPr>
          <a:xfrm>
            <a:off x="1137987" y="2376677"/>
            <a:ext cx="2088085" cy="503692"/>
          </a:xfrm>
        </p:spPr>
        <p:txBody>
          <a:bodyPr bIns="0" anchor="b" anchorCtr="0"/>
          <a:lstStyle>
            <a:lvl1pPr marL="0" indent="0" algn="l">
              <a:lnSpc>
                <a:spcPts val="2000"/>
              </a:lnSpc>
              <a:spcBef>
                <a:spcPts val="0"/>
              </a:spcBef>
              <a:buNone/>
              <a:defRPr sz="1600">
                <a:solidFill>
                  <a:srgbClr val="4283C4"/>
                </a:solidFill>
                <a:latin typeface="Arial" panose="020B0604020202020204" pitchFamily="34" charset="0"/>
                <a:cs typeface="Arial" panose="020B0604020202020204" pitchFamily="34" charset="0"/>
              </a:defRPr>
            </a:lvl1pPr>
          </a:lstStyle>
          <a:p>
            <a:pPr lvl="0"/>
            <a:r>
              <a:rPr lang="en-US"/>
              <a:t>1965: ITEM GOES HERE</a:t>
            </a:r>
          </a:p>
        </p:txBody>
      </p:sp>
      <p:sp>
        <p:nvSpPr>
          <p:cNvPr id="44" name="Text Placeholder 55">
            <a:extLst>
              <a:ext uri="{FF2B5EF4-FFF2-40B4-BE49-F238E27FC236}">
                <a16:creationId xmlns:a16="http://schemas.microsoft.com/office/drawing/2014/main" id="{629CA489-8940-4C35-814F-B512D563A1AF}"/>
              </a:ext>
            </a:extLst>
          </p:cNvPr>
          <p:cNvSpPr>
            <a:spLocks noGrp="1"/>
          </p:cNvSpPr>
          <p:nvPr>
            <p:ph type="body" sz="quarter" idx="38" hasCustomPrompt="1"/>
          </p:nvPr>
        </p:nvSpPr>
        <p:spPr>
          <a:xfrm>
            <a:off x="1137989" y="2982003"/>
            <a:ext cx="2088084" cy="825465"/>
          </a:xfrm>
        </p:spPr>
        <p:txBody>
          <a:bodyPr bIns="0"/>
          <a:lstStyle>
            <a:lvl1pPr marL="0" indent="0" algn="l">
              <a:lnSpc>
                <a:spcPts val="2000"/>
              </a:lnSpc>
              <a:spcBef>
                <a:spcPts val="600"/>
              </a:spcBef>
              <a:buNone/>
              <a:defRPr sz="1600">
                <a:solidFill>
                  <a:srgbClr val="4283C4"/>
                </a:solidFill>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consectetur</a:t>
            </a:r>
            <a:r>
              <a:rPr lang="en-US"/>
              <a:t>.</a:t>
            </a:r>
          </a:p>
        </p:txBody>
      </p:sp>
      <p:sp>
        <p:nvSpPr>
          <p:cNvPr id="45" name="Text Placeholder 55">
            <a:extLst>
              <a:ext uri="{FF2B5EF4-FFF2-40B4-BE49-F238E27FC236}">
                <a16:creationId xmlns:a16="http://schemas.microsoft.com/office/drawing/2014/main" id="{4F1DB194-587C-46AE-9693-0DFBDB2A5023}"/>
              </a:ext>
            </a:extLst>
          </p:cNvPr>
          <p:cNvSpPr>
            <a:spLocks noGrp="1"/>
          </p:cNvSpPr>
          <p:nvPr>
            <p:ph type="body" sz="quarter" idx="39" hasCustomPrompt="1"/>
          </p:nvPr>
        </p:nvSpPr>
        <p:spPr>
          <a:xfrm>
            <a:off x="4060211" y="4239568"/>
            <a:ext cx="2088085" cy="503692"/>
          </a:xfrm>
        </p:spPr>
        <p:txBody>
          <a:bodyPr bIns="0" anchor="b" anchorCtr="0"/>
          <a:lstStyle>
            <a:lvl1pPr marL="0" indent="0" algn="l">
              <a:lnSpc>
                <a:spcPts val="2000"/>
              </a:lnSpc>
              <a:spcBef>
                <a:spcPts val="0"/>
              </a:spcBef>
              <a:buNone/>
              <a:defRPr sz="1600">
                <a:solidFill>
                  <a:srgbClr val="00BE00"/>
                </a:solidFill>
                <a:latin typeface="Arial" panose="020B0604020202020204" pitchFamily="34" charset="0"/>
                <a:cs typeface="Arial" panose="020B0604020202020204" pitchFamily="34" charset="0"/>
              </a:defRPr>
            </a:lvl1pPr>
          </a:lstStyle>
          <a:p>
            <a:pPr lvl="0"/>
            <a:r>
              <a:rPr lang="en-US"/>
              <a:t>1974: ITEM GOES HERE</a:t>
            </a:r>
          </a:p>
        </p:txBody>
      </p:sp>
      <p:sp>
        <p:nvSpPr>
          <p:cNvPr id="46" name="Text Placeholder 55">
            <a:extLst>
              <a:ext uri="{FF2B5EF4-FFF2-40B4-BE49-F238E27FC236}">
                <a16:creationId xmlns:a16="http://schemas.microsoft.com/office/drawing/2014/main" id="{8C7BC640-A8E3-4927-A9D5-9C9F77500763}"/>
              </a:ext>
            </a:extLst>
          </p:cNvPr>
          <p:cNvSpPr>
            <a:spLocks noGrp="1"/>
          </p:cNvSpPr>
          <p:nvPr>
            <p:ph type="body" sz="quarter" idx="40" hasCustomPrompt="1"/>
          </p:nvPr>
        </p:nvSpPr>
        <p:spPr>
          <a:xfrm>
            <a:off x="4060212" y="4844896"/>
            <a:ext cx="2088084" cy="825465"/>
          </a:xfrm>
        </p:spPr>
        <p:txBody>
          <a:bodyPr bIns="0"/>
          <a:lstStyle>
            <a:lvl1pPr marL="0" indent="0" algn="l">
              <a:lnSpc>
                <a:spcPts val="2000"/>
              </a:lnSpc>
              <a:spcBef>
                <a:spcPts val="600"/>
              </a:spcBef>
              <a:buNone/>
              <a:defRPr sz="1600">
                <a:solidFill>
                  <a:srgbClr val="00BE00"/>
                </a:solidFill>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consectetur</a:t>
            </a:r>
            <a:r>
              <a:rPr lang="en-US"/>
              <a:t>.</a:t>
            </a:r>
          </a:p>
        </p:txBody>
      </p:sp>
      <p:sp>
        <p:nvSpPr>
          <p:cNvPr id="47" name="Text Placeholder 55">
            <a:extLst>
              <a:ext uri="{FF2B5EF4-FFF2-40B4-BE49-F238E27FC236}">
                <a16:creationId xmlns:a16="http://schemas.microsoft.com/office/drawing/2014/main" id="{1B6BAED6-3534-4522-93CA-0D7DE6B5B42E}"/>
              </a:ext>
            </a:extLst>
          </p:cNvPr>
          <p:cNvSpPr>
            <a:spLocks noGrp="1"/>
          </p:cNvSpPr>
          <p:nvPr>
            <p:ph type="body" sz="quarter" idx="41" hasCustomPrompt="1"/>
          </p:nvPr>
        </p:nvSpPr>
        <p:spPr>
          <a:xfrm>
            <a:off x="6880554" y="2376677"/>
            <a:ext cx="2088085" cy="503692"/>
          </a:xfrm>
        </p:spPr>
        <p:txBody>
          <a:bodyPr bIns="0" anchor="b" anchorCtr="0"/>
          <a:lstStyle>
            <a:lvl1pPr marL="0" indent="0" algn="l">
              <a:lnSpc>
                <a:spcPts val="2000"/>
              </a:lnSpc>
              <a:spcBef>
                <a:spcPts val="0"/>
              </a:spcBef>
              <a:buNone/>
              <a:defRPr sz="1600">
                <a:solidFill>
                  <a:srgbClr val="E30613"/>
                </a:solidFill>
                <a:latin typeface="Arial" panose="020B0604020202020204" pitchFamily="34" charset="0"/>
                <a:cs typeface="Arial" panose="020B0604020202020204" pitchFamily="34" charset="0"/>
              </a:defRPr>
            </a:lvl1pPr>
          </a:lstStyle>
          <a:p>
            <a:pPr lvl="0"/>
            <a:r>
              <a:rPr lang="en-US"/>
              <a:t>1982: ITEM GOES HERE</a:t>
            </a:r>
          </a:p>
        </p:txBody>
      </p:sp>
      <p:sp>
        <p:nvSpPr>
          <p:cNvPr id="48" name="Text Placeholder 55">
            <a:extLst>
              <a:ext uri="{FF2B5EF4-FFF2-40B4-BE49-F238E27FC236}">
                <a16:creationId xmlns:a16="http://schemas.microsoft.com/office/drawing/2014/main" id="{1CB45B4F-9A17-417A-92D3-10D78FA99E7A}"/>
              </a:ext>
            </a:extLst>
          </p:cNvPr>
          <p:cNvSpPr>
            <a:spLocks noGrp="1"/>
          </p:cNvSpPr>
          <p:nvPr>
            <p:ph type="body" sz="quarter" idx="42" hasCustomPrompt="1"/>
          </p:nvPr>
        </p:nvSpPr>
        <p:spPr>
          <a:xfrm>
            <a:off x="6880554" y="2982003"/>
            <a:ext cx="2088084" cy="825465"/>
          </a:xfrm>
        </p:spPr>
        <p:txBody>
          <a:bodyPr bIns="0"/>
          <a:lstStyle>
            <a:lvl1pPr marL="0" indent="0" algn="l">
              <a:lnSpc>
                <a:spcPts val="2000"/>
              </a:lnSpc>
              <a:spcBef>
                <a:spcPts val="600"/>
              </a:spcBef>
              <a:buNone/>
              <a:defRPr sz="1600">
                <a:solidFill>
                  <a:srgbClr val="E30613"/>
                </a:solidFill>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consectetur</a:t>
            </a:r>
            <a:r>
              <a:rPr lang="en-US"/>
              <a:t>.</a:t>
            </a:r>
          </a:p>
        </p:txBody>
      </p:sp>
      <p:sp>
        <p:nvSpPr>
          <p:cNvPr id="49" name="Text Placeholder 55">
            <a:extLst>
              <a:ext uri="{FF2B5EF4-FFF2-40B4-BE49-F238E27FC236}">
                <a16:creationId xmlns:a16="http://schemas.microsoft.com/office/drawing/2014/main" id="{D91C9DD9-9EC7-421E-9806-37A2A7A4AB1E}"/>
              </a:ext>
            </a:extLst>
          </p:cNvPr>
          <p:cNvSpPr>
            <a:spLocks noGrp="1"/>
          </p:cNvSpPr>
          <p:nvPr>
            <p:ph type="body" sz="quarter" idx="43" hasCustomPrompt="1"/>
          </p:nvPr>
        </p:nvSpPr>
        <p:spPr>
          <a:xfrm>
            <a:off x="9710110" y="4239568"/>
            <a:ext cx="2088085" cy="503692"/>
          </a:xfrm>
        </p:spPr>
        <p:txBody>
          <a:bodyPr bIns="0" anchor="b" anchorCtr="0"/>
          <a:lstStyle>
            <a:lvl1pPr marL="0" indent="0" algn="l">
              <a:lnSpc>
                <a:spcPts val="2000"/>
              </a:lnSpc>
              <a:spcBef>
                <a:spcPts val="0"/>
              </a:spcBef>
              <a:buNone/>
              <a:defRPr sz="1600">
                <a:solidFill>
                  <a:srgbClr val="8100AF"/>
                </a:solidFill>
                <a:latin typeface="Arial" panose="020B0604020202020204" pitchFamily="34" charset="0"/>
                <a:cs typeface="Arial" panose="020B0604020202020204" pitchFamily="34" charset="0"/>
              </a:defRPr>
            </a:lvl1pPr>
          </a:lstStyle>
          <a:p>
            <a:pPr lvl="0"/>
            <a:r>
              <a:rPr lang="en-US"/>
              <a:t>2000: ITEM GOES HERE</a:t>
            </a:r>
          </a:p>
        </p:txBody>
      </p:sp>
      <p:sp>
        <p:nvSpPr>
          <p:cNvPr id="50" name="Text Placeholder 55">
            <a:extLst>
              <a:ext uri="{FF2B5EF4-FFF2-40B4-BE49-F238E27FC236}">
                <a16:creationId xmlns:a16="http://schemas.microsoft.com/office/drawing/2014/main" id="{FFD233C4-03D5-45B2-AD4B-2D9C7A132216}"/>
              </a:ext>
            </a:extLst>
          </p:cNvPr>
          <p:cNvSpPr>
            <a:spLocks noGrp="1"/>
          </p:cNvSpPr>
          <p:nvPr>
            <p:ph type="body" sz="quarter" idx="44" hasCustomPrompt="1"/>
          </p:nvPr>
        </p:nvSpPr>
        <p:spPr>
          <a:xfrm>
            <a:off x="9710110" y="4844896"/>
            <a:ext cx="2088084" cy="825465"/>
          </a:xfrm>
        </p:spPr>
        <p:txBody>
          <a:bodyPr bIns="0"/>
          <a:lstStyle>
            <a:lvl1pPr marL="0" indent="0" algn="l">
              <a:lnSpc>
                <a:spcPts val="2000"/>
              </a:lnSpc>
              <a:spcBef>
                <a:spcPts val="600"/>
              </a:spcBef>
              <a:buNone/>
              <a:defRPr sz="1600">
                <a:solidFill>
                  <a:srgbClr val="8100AF"/>
                </a:solidFill>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consectetur</a:t>
            </a:r>
            <a:r>
              <a:rPr lang="en-US"/>
              <a:t>.</a:t>
            </a:r>
          </a:p>
        </p:txBody>
      </p:sp>
    </p:spTree>
    <p:extLst>
      <p:ext uri="{BB962C8B-B14F-4D97-AF65-F5344CB8AC3E}">
        <p14:creationId xmlns:p14="http://schemas.microsoft.com/office/powerpoint/2010/main" val="4035276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16/03/2023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meline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F1A0F-3B08-4A4E-830C-F3BF46B64F07}"/>
              </a:ext>
            </a:extLst>
          </p:cNvPr>
          <p:cNvSpPr>
            <a:spLocks noGrp="1"/>
          </p:cNvSpPr>
          <p:nvPr>
            <p:ph type="title"/>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2A60423C-3178-43A3-8727-8AE40E8B84FF}"/>
              </a:ext>
            </a:extLst>
          </p:cNvPr>
          <p:cNvSpPr>
            <a:spLocks noGrp="1"/>
          </p:cNvSpPr>
          <p:nvPr>
            <p:ph type="dt" sz="half" idx="10"/>
          </p:nvPr>
        </p:nvSpPr>
        <p:spPr/>
        <p:txBody>
          <a:bodyPr/>
          <a:lstStyle/>
          <a:p>
            <a:fld id="{2BEA3F29-A26A-4B4A-8620-224856C65CE0}" type="datetimeFigureOut">
              <a:rPr lang="en-GB" smtClean="0"/>
              <a:t>16/03/2023</a:t>
            </a:fld>
            <a:endParaRPr lang="en-GB"/>
          </a:p>
        </p:txBody>
      </p:sp>
      <p:sp>
        <p:nvSpPr>
          <p:cNvPr id="5" name="Footer Placeholder 4">
            <a:extLst>
              <a:ext uri="{FF2B5EF4-FFF2-40B4-BE49-F238E27FC236}">
                <a16:creationId xmlns:a16="http://schemas.microsoft.com/office/drawing/2014/main" id="{AFDC0D26-CAFA-459D-B091-1BC78BB93E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AC255C-E885-462E-8DF5-7D88AA67052C}"/>
              </a:ext>
            </a:extLst>
          </p:cNvPr>
          <p:cNvSpPr>
            <a:spLocks noGrp="1"/>
          </p:cNvSpPr>
          <p:nvPr>
            <p:ph type="sldNum" sz="quarter" idx="12"/>
          </p:nvPr>
        </p:nvSpPr>
        <p:spPr/>
        <p:txBody>
          <a:bodyPr/>
          <a:lstStyle/>
          <a:p>
            <a:fld id="{87DDBD4F-CAE2-4C3C-B6AA-C211EFDAA03F}" type="slidenum">
              <a:rPr lang="en-GB" smtClean="0"/>
              <a:t>‹#›</a:t>
            </a:fld>
            <a:endParaRPr lang="en-GB"/>
          </a:p>
        </p:txBody>
      </p:sp>
      <p:sp>
        <p:nvSpPr>
          <p:cNvPr id="7" name="Rectangle 6">
            <a:extLst>
              <a:ext uri="{FF2B5EF4-FFF2-40B4-BE49-F238E27FC236}">
                <a16:creationId xmlns:a16="http://schemas.microsoft.com/office/drawing/2014/main" id="{B2ADA329-9B7C-4886-A522-467214742846}"/>
              </a:ext>
            </a:extLst>
          </p:cNvPr>
          <p:cNvSpPr/>
          <p:nvPr userDrawn="1"/>
        </p:nvSpPr>
        <p:spPr>
          <a:xfrm flipV="1">
            <a:off x="3048" y="3888437"/>
            <a:ext cx="12188952" cy="68098"/>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rtlCol="0" anchor="ctr"/>
          <a:lstStyle/>
          <a:p>
            <a:pPr algn="ctr"/>
            <a:r>
              <a:rPr lang="en-US" sz="1800">
                <a:latin typeface="Subway Six-Inch Office" pitchFamily="50" charset="0"/>
              </a:rPr>
              <a:t> </a:t>
            </a:r>
          </a:p>
        </p:txBody>
      </p:sp>
      <p:sp>
        <p:nvSpPr>
          <p:cNvPr id="8" name="Oval 7">
            <a:extLst>
              <a:ext uri="{FF2B5EF4-FFF2-40B4-BE49-F238E27FC236}">
                <a16:creationId xmlns:a16="http://schemas.microsoft.com/office/drawing/2014/main" id="{1A102CCD-A803-4765-865C-CF851A52C206}"/>
              </a:ext>
            </a:extLst>
          </p:cNvPr>
          <p:cNvSpPr/>
          <p:nvPr userDrawn="1"/>
        </p:nvSpPr>
        <p:spPr>
          <a:xfrm>
            <a:off x="4772296" y="3810081"/>
            <a:ext cx="234951" cy="234950"/>
          </a:xfrm>
          <a:prstGeom prst="ellipse">
            <a:avLst/>
          </a:prstGeom>
          <a:solidFill>
            <a:schemeClr val="bg1"/>
          </a:solidFill>
          <a:ln w="571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Oval 8">
            <a:extLst>
              <a:ext uri="{FF2B5EF4-FFF2-40B4-BE49-F238E27FC236}">
                <a16:creationId xmlns:a16="http://schemas.microsoft.com/office/drawing/2014/main" id="{B66EA7C5-1F66-4F2C-BB66-5C75735B38D0}"/>
              </a:ext>
            </a:extLst>
          </p:cNvPr>
          <p:cNvSpPr/>
          <p:nvPr userDrawn="1"/>
        </p:nvSpPr>
        <p:spPr>
          <a:xfrm>
            <a:off x="7599807" y="3810081"/>
            <a:ext cx="234951" cy="234950"/>
          </a:xfrm>
          <a:prstGeom prst="ellipse">
            <a:avLst/>
          </a:prstGeom>
          <a:solidFill>
            <a:schemeClr val="bg1"/>
          </a:solidFill>
          <a:ln w="571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9DDE2FE0-4153-4E40-91E1-0F00E7DD2BD6}"/>
              </a:ext>
            </a:extLst>
          </p:cNvPr>
          <p:cNvSpPr/>
          <p:nvPr userDrawn="1"/>
        </p:nvSpPr>
        <p:spPr>
          <a:xfrm>
            <a:off x="1944784" y="3810081"/>
            <a:ext cx="234951" cy="234950"/>
          </a:xfrm>
          <a:prstGeom prst="ellipse">
            <a:avLst/>
          </a:prstGeom>
          <a:solidFill>
            <a:schemeClr val="bg1"/>
          </a:solidFill>
          <a:ln w="571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11" name="Group 10">
            <a:extLst>
              <a:ext uri="{FF2B5EF4-FFF2-40B4-BE49-F238E27FC236}">
                <a16:creationId xmlns:a16="http://schemas.microsoft.com/office/drawing/2014/main" id="{6B86D487-716E-42F0-8715-49F9EDD0CBA9}"/>
              </a:ext>
            </a:extLst>
          </p:cNvPr>
          <p:cNvGrpSpPr/>
          <p:nvPr userDrawn="1"/>
        </p:nvGrpSpPr>
        <p:grpSpPr>
          <a:xfrm>
            <a:off x="1734825" y="2666459"/>
            <a:ext cx="638796" cy="945933"/>
            <a:chOff x="2042802" y="2926963"/>
            <a:chExt cx="638796" cy="945933"/>
          </a:xfrm>
        </p:grpSpPr>
        <p:sp>
          <p:nvSpPr>
            <p:cNvPr id="12" name="Freeform 14">
              <a:extLst>
                <a:ext uri="{FF2B5EF4-FFF2-40B4-BE49-F238E27FC236}">
                  <a16:creationId xmlns:a16="http://schemas.microsoft.com/office/drawing/2014/main" id="{1A940EE6-04A4-4E02-9445-D18E772565EF}"/>
                </a:ext>
              </a:extLst>
            </p:cNvPr>
            <p:cNvSpPr>
              <a:spLocks noChangeArrowheads="1"/>
            </p:cNvSpPr>
            <p:nvPr/>
          </p:nvSpPr>
          <p:spPr bwMode="auto">
            <a:xfrm>
              <a:off x="2042802" y="2926963"/>
              <a:ext cx="638796" cy="945933"/>
            </a:xfrm>
            <a:custGeom>
              <a:avLst/>
              <a:gdLst>
                <a:gd name="T0" fmla="*/ 3375 w 3376"/>
                <a:gd name="T1" fmla="*/ 1688 h 5001"/>
                <a:gd name="T2" fmla="*/ 3375 w 3376"/>
                <a:gd name="T3" fmla="*/ 1688 h 5001"/>
                <a:gd name="T4" fmla="*/ 1688 w 3376"/>
                <a:gd name="T5" fmla="*/ 0 h 5001"/>
                <a:gd name="T6" fmla="*/ 0 w 3376"/>
                <a:gd name="T7" fmla="*/ 1688 h 5001"/>
                <a:gd name="T8" fmla="*/ 469 w 3376"/>
                <a:gd name="T9" fmla="*/ 2875 h 5001"/>
                <a:gd name="T10" fmla="*/ 469 w 3376"/>
                <a:gd name="T11" fmla="*/ 2875 h 5001"/>
                <a:gd name="T12" fmla="*/ 1657 w 3376"/>
                <a:gd name="T13" fmla="*/ 5000 h 5001"/>
                <a:gd name="T14" fmla="*/ 1657 w 3376"/>
                <a:gd name="T15" fmla="*/ 5000 h 5001"/>
                <a:gd name="T16" fmla="*/ 1719 w 3376"/>
                <a:gd name="T17" fmla="*/ 5000 h 5001"/>
                <a:gd name="T18" fmla="*/ 1750 w 3376"/>
                <a:gd name="T19" fmla="*/ 5000 h 5001"/>
                <a:gd name="T20" fmla="*/ 2907 w 3376"/>
                <a:gd name="T21" fmla="*/ 2875 h 5001"/>
                <a:gd name="T22" fmla="*/ 2907 w 3376"/>
                <a:gd name="T23" fmla="*/ 2875 h 5001"/>
                <a:gd name="T24" fmla="*/ 3375 w 3376"/>
                <a:gd name="T25" fmla="*/ 1688 h 5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76" h="5001">
                  <a:moveTo>
                    <a:pt x="3375" y="1688"/>
                  </a:moveTo>
                  <a:lnTo>
                    <a:pt x="3375" y="1688"/>
                  </a:lnTo>
                  <a:cubicBezTo>
                    <a:pt x="3375" y="751"/>
                    <a:pt x="2625" y="0"/>
                    <a:pt x="1688" y="0"/>
                  </a:cubicBezTo>
                  <a:cubicBezTo>
                    <a:pt x="750" y="0"/>
                    <a:pt x="0" y="751"/>
                    <a:pt x="0" y="1688"/>
                  </a:cubicBezTo>
                  <a:cubicBezTo>
                    <a:pt x="0" y="2157"/>
                    <a:pt x="188" y="2563"/>
                    <a:pt x="469" y="2875"/>
                  </a:cubicBezTo>
                  <a:lnTo>
                    <a:pt x="469" y="2875"/>
                  </a:lnTo>
                  <a:cubicBezTo>
                    <a:pt x="469" y="2875"/>
                    <a:pt x="1469" y="3844"/>
                    <a:pt x="1657" y="5000"/>
                  </a:cubicBezTo>
                  <a:lnTo>
                    <a:pt x="1657" y="5000"/>
                  </a:lnTo>
                  <a:cubicBezTo>
                    <a:pt x="1719" y="5000"/>
                    <a:pt x="1719" y="5000"/>
                    <a:pt x="1719" y="5000"/>
                  </a:cubicBezTo>
                  <a:cubicBezTo>
                    <a:pt x="1750" y="5000"/>
                    <a:pt x="1750" y="5000"/>
                    <a:pt x="1750" y="5000"/>
                  </a:cubicBezTo>
                  <a:cubicBezTo>
                    <a:pt x="1938" y="3844"/>
                    <a:pt x="2907" y="2875"/>
                    <a:pt x="2907" y="2875"/>
                  </a:cubicBezTo>
                  <a:lnTo>
                    <a:pt x="2907" y="2875"/>
                  </a:lnTo>
                  <a:cubicBezTo>
                    <a:pt x="3219" y="2563"/>
                    <a:pt x="3375" y="2157"/>
                    <a:pt x="3375" y="1688"/>
                  </a:cubicBezTo>
                </a:path>
              </a:pathLst>
            </a:custGeom>
            <a:solidFill>
              <a:srgbClr val="FF0096"/>
            </a:solidFill>
            <a:ln w="38100" cmpd="sng">
              <a:noFill/>
            </a:ln>
            <a:effectLst/>
          </p:spPr>
          <p:txBody>
            <a:bodyPr wrap="none" anchor="ctr"/>
            <a:lstStyle/>
            <a:p>
              <a:endParaRPr lang="en-US" sz="1800">
                <a:latin typeface="+mj-lt"/>
              </a:endParaRPr>
            </a:p>
          </p:txBody>
        </p:sp>
        <p:sp>
          <p:nvSpPr>
            <p:cNvPr id="13" name="Oval 12">
              <a:extLst>
                <a:ext uri="{FF2B5EF4-FFF2-40B4-BE49-F238E27FC236}">
                  <a16:creationId xmlns:a16="http://schemas.microsoft.com/office/drawing/2014/main" id="{6E9D1B6C-2DCB-4F74-B303-6B1A14EDB46E}"/>
                </a:ext>
              </a:extLst>
            </p:cNvPr>
            <p:cNvSpPr>
              <a:spLocks noChangeAspect="1"/>
            </p:cNvSpPr>
            <p:nvPr/>
          </p:nvSpPr>
          <p:spPr>
            <a:xfrm rot="10800000">
              <a:off x="2162455" y="3055269"/>
              <a:ext cx="399492" cy="399596"/>
            </a:xfrm>
            <a:prstGeom prst="ellipse">
              <a:avLst/>
            </a:prstGeom>
            <a:solidFill>
              <a:srgbClr val="FFFFFF"/>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latin typeface="+mj-lt"/>
              </a:endParaRPr>
            </a:p>
          </p:txBody>
        </p:sp>
      </p:grpSp>
      <p:grpSp>
        <p:nvGrpSpPr>
          <p:cNvPr id="14" name="Group 13">
            <a:extLst>
              <a:ext uri="{FF2B5EF4-FFF2-40B4-BE49-F238E27FC236}">
                <a16:creationId xmlns:a16="http://schemas.microsoft.com/office/drawing/2014/main" id="{2F6EDBBF-2713-4817-94A0-0B3C1B511CDB}"/>
              </a:ext>
            </a:extLst>
          </p:cNvPr>
          <p:cNvGrpSpPr/>
          <p:nvPr userDrawn="1"/>
        </p:nvGrpSpPr>
        <p:grpSpPr>
          <a:xfrm>
            <a:off x="7395837" y="2666459"/>
            <a:ext cx="638796" cy="945933"/>
            <a:chOff x="2042802" y="2926963"/>
            <a:chExt cx="638796" cy="945933"/>
          </a:xfrm>
        </p:grpSpPr>
        <p:sp>
          <p:nvSpPr>
            <p:cNvPr id="15" name="Freeform 14">
              <a:extLst>
                <a:ext uri="{FF2B5EF4-FFF2-40B4-BE49-F238E27FC236}">
                  <a16:creationId xmlns:a16="http://schemas.microsoft.com/office/drawing/2014/main" id="{0E7C3EAE-BF16-4D14-B1DB-F0012EACAEC6}"/>
                </a:ext>
              </a:extLst>
            </p:cNvPr>
            <p:cNvSpPr>
              <a:spLocks noChangeArrowheads="1"/>
            </p:cNvSpPr>
            <p:nvPr/>
          </p:nvSpPr>
          <p:spPr bwMode="auto">
            <a:xfrm>
              <a:off x="2042802" y="2926963"/>
              <a:ext cx="638796" cy="945933"/>
            </a:xfrm>
            <a:custGeom>
              <a:avLst/>
              <a:gdLst>
                <a:gd name="T0" fmla="*/ 3375 w 3376"/>
                <a:gd name="T1" fmla="*/ 1688 h 5001"/>
                <a:gd name="T2" fmla="*/ 3375 w 3376"/>
                <a:gd name="T3" fmla="*/ 1688 h 5001"/>
                <a:gd name="T4" fmla="*/ 1688 w 3376"/>
                <a:gd name="T5" fmla="*/ 0 h 5001"/>
                <a:gd name="T6" fmla="*/ 0 w 3376"/>
                <a:gd name="T7" fmla="*/ 1688 h 5001"/>
                <a:gd name="T8" fmla="*/ 469 w 3376"/>
                <a:gd name="T9" fmla="*/ 2875 h 5001"/>
                <a:gd name="T10" fmla="*/ 469 w 3376"/>
                <a:gd name="T11" fmla="*/ 2875 h 5001"/>
                <a:gd name="T12" fmla="*/ 1657 w 3376"/>
                <a:gd name="T13" fmla="*/ 5000 h 5001"/>
                <a:gd name="T14" fmla="*/ 1657 w 3376"/>
                <a:gd name="T15" fmla="*/ 5000 h 5001"/>
                <a:gd name="T16" fmla="*/ 1719 w 3376"/>
                <a:gd name="T17" fmla="*/ 5000 h 5001"/>
                <a:gd name="T18" fmla="*/ 1750 w 3376"/>
                <a:gd name="T19" fmla="*/ 5000 h 5001"/>
                <a:gd name="T20" fmla="*/ 2907 w 3376"/>
                <a:gd name="T21" fmla="*/ 2875 h 5001"/>
                <a:gd name="T22" fmla="*/ 2907 w 3376"/>
                <a:gd name="T23" fmla="*/ 2875 h 5001"/>
                <a:gd name="T24" fmla="*/ 3375 w 3376"/>
                <a:gd name="T25" fmla="*/ 1688 h 5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76" h="5001">
                  <a:moveTo>
                    <a:pt x="3375" y="1688"/>
                  </a:moveTo>
                  <a:lnTo>
                    <a:pt x="3375" y="1688"/>
                  </a:lnTo>
                  <a:cubicBezTo>
                    <a:pt x="3375" y="751"/>
                    <a:pt x="2625" y="0"/>
                    <a:pt x="1688" y="0"/>
                  </a:cubicBezTo>
                  <a:cubicBezTo>
                    <a:pt x="750" y="0"/>
                    <a:pt x="0" y="751"/>
                    <a:pt x="0" y="1688"/>
                  </a:cubicBezTo>
                  <a:cubicBezTo>
                    <a:pt x="0" y="2157"/>
                    <a:pt x="188" y="2563"/>
                    <a:pt x="469" y="2875"/>
                  </a:cubicBezTo>
                  <a:lnTo>
                    <a:pt x="469" y="2875"/>
                  </a:lnTo>
                  <a:cubicBezTo>
                    <a:pt x="469" y="2875"/>
                    <a:pt x="1469" y="3844"/>
                    <a:pt x="1657" y="5000"/>
                  </a:cubicBezTo>
                  <a:lnTo>
                    <a:pt x="1657" y="5000"/>
                  </a:lnTo>
                  <a:cubicBezTo>
                    <a:pt x="1719" y="5000"/>
                    <a:pt x="1719" y="5000"/>
                    <a:pt x="1719" y="5000"/>
                  </a:cubicBezTo>
                  <a:cubicBezTo>
                    <a:pt x="1750" y="5000"/>
                    <a:pt x="1750" y="5000"/>
                    <a:pt x="1750" y="5000"/>
                  </a:cubicBezTo>
                  <a:cubicBezTo>
                    <a:pt x="1938" y="3844"/>
                    <a:pt x="2907" y="2875"/>
                    <a:pt x="2907" y="2875"/>
                  </a:cubicBezTo>
                  <a:lnTo>
                    <a:pt x="2907" y="2875"/>
                  </a:lnTo>
                  <a:cubicBezTo>
                    <a:pt x="3219" y="2563"/>
                    <a:pt x="3375" y="2157"/>
                    <a:pt x="3375" y="1688"/>
                  </a:cubicBezTo>
                </a:path>
              </a:pathLst>
            </a:custGeom>
            <a:solidFill>
              <a:srgbClr val="00BE00"/>
            </a:solidFill>
            <a:ln w="38100" cmpd="sng">
              <a:noFill/>
            </a:ln>
            <a:effectLst/>
          </p:spPr>
          <p:txBody>
            <a:bodyPr wrap="none" anchor="ctr"/>
            <a:lstStyle/>
            <a:p>
              <a:endParaRPr lang="en-US" sz="1800">
                <a:latin typeface="+mj-lt"/>
              </a:endParaRPr>
            </a:p>
          </p:txBody>
        </p:sp>
        <p:sp>
          <p:nvSpPr>
            <p:cNvPr id="16" name="Oval 15">
              <a:extLst>
                <a:ext uri="{FF2B5EF4-FFF2-40B4-BE49-F238E27FC236}">
                  <a16:creationId xmlns:a16="http://schemas.microsoft.com/office/drawing/2014/main" id="{41BBA278-05CE-4484-9445-75DC57B01E62}"/>
                </a:ext>
              </a:extLst>
            </p:cNvPr>
            <p:cNvSpPr>
              <a:spLocks noChangeAspect="1"/>
            </p:cNvSpPr>
            <p:nvPr/>
          </p:nvSpPr>
          <p:spPr>
            <a:xfrm rot="10800000">
              <a:off x="2162455" y="3055269"/>
              <a:ext cx="399492" cy="399596"/>
            </a:xfrm>
            <a:prstGeom prst="ellipse">
              <a:avLst/>
            </a:prstGeom>
            <a:solidFill>
              <a:srgbClr val="FFFFFF"/>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latin typeface="+mj-lt"/>
              </a:endParaRPr>
            </a:p>
          </p:txBody>
        </p:sp>
      </p:grpSp>
      <p:grpSp>
        <p:nvGrpSpPr>
          <p:cNvPr id="17" name="Group 16">
            <a:extLst>
              <a:ext uri="{FF2B5EF4-FFF2-40B4-BE49-F238E27FC236}">
                <a16:creationId xmlns:a16="http://schemas.microsoft.com/office/drawing/2014/main" id="{3AE8449B-CF3D-4F5E-8BA2-C195AF180C52}"/>
              </a:ext>
            </a:extLst>
          </p:cNvPr>
          <p:cNvGrpSpPr/>
          <p:nvPr userDrawn="1"/>
        </p:nvGrpSpPr>
        <p:grpSpPr>
          <a:xfrm rot="10800000">
            <a:off x="4566060" y="4242724"/>
            <a:ext cx="638796" cy="945933"/>
            <a:chOff x="2042802" y="2926963"/>
            <a:chExt cx="638796" cy="945933"/>
          </a:xfrm>
        </p:grpSpPr>
        <p:sp>
          <p:nvSpPr>
            <p:cNvPr id="18" name="Freeform 14">
              <a:extLst>
                <a:ext uri="{FF2B5EF4-FFF2-40B4-BE49-F238E27FC236}">
                  <a16:creationId xmlns:a16="http://schemas.microsoft.com/office/drawing/2014/main" id="{150948DC-5A88-4B5C-A3E8-DA6792E5405C}"/>
                </a:ext>
              </a:extLst>
            </p:cNvPr>
            <p:cNvSpPr>
              <a:spLocks noChangeArrowheads="1"/>
            </p:cNvSpPr>
            <p:nvPr/>
          </p:nvSpPr>
          <p:spPr bwMode="auto">
            <a:xfrm>
              <a:off x="2042802" y="2926963"/>
              <a:ext cx="638796" cy="945933"/>
            </a:xfrm>
            <a:custGeom>
              <a:avLst/>
              <a:gdLst>
                <a:gd name="T0" fmla="*/ 3375 w 3376"/>
                <a:gd name="T1" fmla="*/ 1688 h 5001"/>
                <a:gd name="T2" fmla="*/ 3375 w 3376"/>
                <a:gd name="T3" fmla="*/ 1688 h 5001"/>
                <a:gd name="T4" fmla="*/ 1688 w 3376"/>
                <a:gd name="T5" fmla="*/ 0 h 5001"/>
                <a:gd name="T6" fmla="*/ 0 w 3376"/>
                <a:gd name="T7" fmla="*/ 1688 h 5001"/>
                <a:gd name="T8" fmla="*/ 469 w 3376"/>
                <a:gd name="T9" fmla="*/ 2875 h 5001"/>
                <a:gd name="T10" fmla="*/ 469 w 3376"/>
                <a:gd name="T11" fmla="*/ 2875 h 5001"/>
                <a:gd name="T12" fmla="*/ 1657 w 3376"/>
                <a:gd name="T13" fmla="*/ 5000 h 5001"/>
                <a:gd name="T14" fmla="*/ 1657 w 3376"/>
                <a:gd name="T15" fmla="*/ 5000 h 5001"/>
                <a:gd name="T16" fmla="*/ 1719 w 3376"/>
                <a:gd name="T17" fmla="*/ 5000 h 5001"/>
                <a:gd name="T18" fmla="*/ 1750 w 3376"/>
                <a:gd name="T19" fmla="*/ 5000 h 5001"/>
                <a:gd name="T20" fmla="*/ 2907 w 3376"/>
                <a:gd name="T21" fmla="*/ 2875 h 5001"/>
                <a:gd name="T22" fmla="*/ 2907 w 3376"/>
                <a:gd name="T23" fmla="*/ 2875 h 5001"/>
                <a:gd name="T24" fmla="*/ 3375 w 3376"/>
                <a:gd name="T25" fmla="*/ 1688 h 5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76" h="5001">
                  <a:moveTo>
                    <a:pt x="3375" y="1688"/>
                  </a:moveTo>
                  <a:lnTo>
                    <a:pt x="3375" y="1688"/>
                  </a:lnTo>
                  <a:cubicBezTo>
                    <a:pt x="3375" y="751"/>
                    <a:pt x="2625" y="0"/>
                    <a:pt x="1688" y="0"/>
                  </a:cubicBezTo>
                  <a:cubicBezTo>
                    <a:pt x="750" y="0"/>
                    <a:pt x="0" y="751"/>
                    <a:pt x="0" y="1688"/>
                  </a:cubicBezTo>
                  <a:cubicBezTo>
                    <a:pt x="0" y="2157"/>
                    <a:pt x="188" y="2563"/>
                    <a:pt x="469" y="2875"/>
                  </a:cubicBezTo>
                  <a:lnTo>
                    <a:pt x="469" y="2875"/>
                  </a:lnTo>
                  <a:cubicBezTo>
                    <a:pt x="469" y="2875"/>
                    <a:pt x="1469" y="3844"/>
                    <a:pt x="1657" y="5000"/>
                  </a:cubicBezTo>
                  <a:lnTo>
                    <a:pt x="1657" y="5000"/>
                  </a:lnTo>
                  <a:cubicBezTo>
                    <a:pt x="1719" y="5000"/>
                    <a:pt x="1719" y="5000"/>
                    <a:pt x="1719" y="5000"/>
                  </a:cubicBezTo>
                  <a:cubicBezTo>
                    <a:pt x="1750" y="5000"/>
                    <a:pt x="1750" y="5000"/>
                    <a:pt x="1750" y="5000"/>
                  </a:cubicBezTo>
                  <a:cubicBezTo>
                    <a:pt x="1938" y="3844"/>
                    <a:pt x="2907" y="2875"/>
                    <a:pt x="2907" y="2875"/>
                  </a:cubicBezTo>
                  <a:lnTo>
                    <a:pt x="2907" y="2875"/>
                  </a:lnTo>
                  <a:cubicBezTo>
                    <a:pt x="3219" y="2563"/>
                    <a:pt x="3375" y="2157"/>
                    <a:pt x="3375" y="1688"/>
                  </a:cubicBezTo>
                </a:path>
              </a:pathLst>
            </a:custGeom>
            <a:solidFill>
              <a:srgbClr val="009EFF"/>
            </a:solidFill>
            <a:ln w="38100" cmpd="sng">
              <a:noFill/>
            </a:ln>
            <a:effectLst/>
          </p:spPr>
          <p:txBody>
            <a:bodyPr wrap="none" anchor="ctr"/>
            <a:lstStyle/>
            <a:p>
              <a:endParaRPr lang="en-US" sz="1800">
                <a:solidFill>
                  <a:srgbClr val="4283C4"/>
                </a:solidFill>
                <a:latin typeface="+mj-lt"/>
              </a:endParaRPr>
            </a:p>
          </p:txBody>
        </p:sp>
        <p:sp>
          <p:nvSpPr>
            <p:cNvPr id="19" name="Oval 18">
              <a:extLst>
                <a:ext uri="{FF2B5EF4-FFF2-40B4-BE49-F238E27FC236}">
                  <a16:creationId xmlns:a16="http://schemas.microsoft.com/office/drawing/2014/main" id="{1682EBD5-277B-4472-B8E3-49113E2B3DE9}"/>
                </a:ext>
              </a:extLst>
            </p:cNvPr>
            <p:cNvSpPr>
              <a:spLocks noChangeAspect="1"/>
            </p:cNvSpPr>
            <p:nvPr/>
          </p:nvSpPr>
          <p:spPr>
            <a:xfrm rot="10800000">
              <a:off x="2162455" y="3055269"/>
              <a:ext cx="399492" cy="399596"/>
            </a:xfrm>
            <a:prstGeom prst="ellipse">
              <a:avLst/>
            </a:prstGeom>
            <a:solidFill>
              <a:srgbClr val="FFFFFF"/>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latin typeface="Subway Six-Inch Office" pitchFamily="50" charset="0"/>
              </a:endParaRPr>
            </a:p>
          </p:txBody>
        </p:sp>
      </p:grpSp>
      <p:sp>
        <p:nvSpPr>
          <p:cNvPr id="20" name="Text Placeholder 55">
            <a:extLst>
              <a:ext uri="{FF2B5EF4-FFF2-40B4-BE49-F238E27FC236}">
                <a16:creationId xmlns:a16="http://schemas.microsoft.com/office/drawing/2014/main" id="{A1CD7512-ECC4-4FD4-A939-E874C6ABF3E8}"/>
              </a:ext>
            </a:extLst>
          </p:cNvPr>
          <p:cNvSpPr>
            <a:spLocks noGrp="1"/>
          </p:cNvSpPr>
          <p:nvPr>
            <p:ph type="body" sz="quarter" idx="13" hasCustomPrompt="1"/>
          </p:nvPr>
        </p:nvSpPr>
        <p:spPr>
          <a:xfrm>
            <a:off x="2535703" y="2376677"/>
            <a:ext cx="2088085" cy="503692"/>
          </a:xfrm>
        </p:spPr>
        <p:txBody>
          <a:bodyPr bIns="0" anchor="b" anchorCtr="0"/>
          <a:lstStyle>
            <a:lvl1pPr marL="0" indent="0" algn="l">
              <a:lnSpc>
                <a:spcPts val="2000"/>
              </a:lnSpc>
              <a:spcBef>
                <a:spcPts val="0"/>
              </a:spcBef>
              <a:buNone/>
              <a:defRPr sz="1600">
                <a:solidFill>
                  <a:srgbClr val="FF0096"/>
                </a:solidFill>
                <a:latin typeface="Arial" panose="020B0604020202020204" pitchFamily="34" charset="0"/>
                <a:cs typeface="Arial" panose="020B0604020202020204" pitchFamily="34" charset="0"/>
              </a:defRPr>
            </a:lvl1pPr>
          </a:lstStyle>
          <a:p>
            <a:pPr lvl="0"/>
            <a:r>
              <a:rPr lang="en-US"/>
              <a:t>2003: ITEM GOES HERE</a:t>
            </a:r>
          </a:p>
        </p:txBody>
      </p:sp>
      <p:sp>
        <p:nvSpPr>
          <p:cNvPr id="21" name="Text Placeholder 55">
            <a:extLst>
              <a:ext uri="{FF2B5EF4-FFF2-40B4-BE49-F238E27FC236}">
                <a16:creationId xmlns:a16="http://schemas.microsoft.com/office/drawing/2014/main" id="{88454EC6-7C85-4D82-B6C3-01A921D3537E}"/>
              </a:ext>
            </a:extLst>
          </p:cNvPr>
          <p:cNvSpPr>
            <a:spLocks noGrp="1"/>
          </p:cNvSpPr>
          <p:nvPr>
            <p:ph type="body" sz="quarter" idx="38" hasCustomPrompt="1"/>
          </p:nvPr>
        </p:nvSpPr>
        <p:spPr>
          <a:xfrm>
            <a:off x="2535705" y="2982003"/>
            <a:ext cx="2088084" cy="825465"/>
          </a:xfrm>
        </p:spPr>
        <p:txBody>
          <a:bodyPr bIns="0"/>
          <a:lstStyle>
            <a:lvl1pPr marL="0" indent="0" algn="l">
              <a:lnSpc>
                <a:spcPts val="2000"/>
              </a:lnSpc>
              <a:spcBef>
                <a:spcPts val="600"/>
              </a:spcBef>
              <a:buNone/>
              <a:defRPr sz="1600">
                <a:solidFill>
                  <a:srgbClr val="FF0096"/>
                </a:solidFill>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consectetur</a:t>
            </a:r>
            <a:r>
              <a:rPr lang="en-US"/>
              <a:t>.</a:t>
            </a:r>
          </a:p>
        </p:txBody>
      </p:sp>
      <p:sp>
        <p:nvSpPr>
          <p:cNvPr id="22" name="Text Placeholder 55">
            <a:extLst>
              <a:ext uri="{FF2B5EF4-FFF2-40B4-BE49-F238E27FC236}">
                <a16:creationId xmlns:a16="http://schemas.microsoft.com/office/drawing/2014/main" id="{B45F9AC5-33AD-4047-90F9-B4EFD14ACF67}"/>
              </a:ext>
            </a:extLst>
          </p:cNvPr>
          <p:cNvSpPr>
            <a:spLocks noGrp="1"/>
          </p:cNvSpPr>
          <p:nvPr>
            <p:ph type="body" sz="quarter" idx="39" hasCustomPrompt="1"/>
          </p:nvPr>
        </p:nvSpPr>
        <p:spPr>
          <a:xfrm>
            <a:off x="5333943" y="4239568"/>
            <a:ext cx="2088085" cy="503692"/>
          </a:xfrm>
        </p:spPr>
        <p:txBody>
          <a:bodyPr bIns="0" anchor="b" anchorCtr="0"/>
          <a:lstStyle>
            <a:lvl1pPr marL="0" indent="0" algn="l">
              <a:lnSpc>
                <a:spcPts val="2000"/>
              </a:lnSpc>
              <a:spcBef>
                <a:spcPts val="0"/>
              </a:spcBef>
              <a:buNone/>
              <a:defRPr sz="1600">
                <a:solidFill>
                  <a:srgbClr val="4283C4"/>
                </a:solidFill>
                <a:latin typeface="Arial" panose="020B0604020202020204" pitchFamily="34" charset="0"/>
                <a:cs typeface="Arial" panose="020B0604020202020204" pitchFamily="34" charset="0"/>
              </a:defRPr>
            </a:lvl1pPr>
          </a:lstStyle>
          <a:p>
            <a:pPr lvl="0"/>
            <a:r>
              <a:rPr lang="en-US"/>
              <a:t>2008: ITEM GOES HERE</a:t>
            </a:r>
          </a:p>
        </p:txBody>
      </p:sp>
      <p:sp>
        <p:nvSpPr>
          <p:cNvPr id="23" name="Text Placeholder 55">
            <a:extLst>
              <a:ext uri="{FF2B5EF4-FFF2-40B4-BE49-F238E27FC236}">
                <a16:creationId xmlns:a16="http://schemas.microsoft.com/office/drawing/2014/main" id="{2EAC20B3-3C92-44BA-A862-E3C8E568AC37}"/>
              </a:ext>
            </a:extLst>
          </p:cNvPr>
          <p:cNvSpPr>
            <a:spLocks noGrp="1"/>
          </p:cNvSpPr>
          <p:nvPr>
            <p:ph type="body" sz="quarter" idx="40" hasCustomPrompt="1"/>
          </p:nvPr>
        </p:nvSpPr>
        <p:spPr>
          <a:xfrm>
            <a:off x="5333944" y="4844896"/>
            <a:ext cx="2088084" cy="825465"/>
          </a:xfrm>
        </p:spPr>
        <p:txBody>
          <a:bodyPr bIns="0"/>
          <a:lstStyle>
            <a:lvl1pPr marL="0" indent="0" algn="l">
              <a:lnSpc>
                <a:spcPts val="2000"/>
              </a:lnSpc>
              <a:spcBef>
                <a:spcPts val="600"/>
              </a:spcBef>
              <a:buNone/>
              <a:defRPr sz="1600">
                <a:solidFill>
                  <a:srgbClr val="4283C4"/>
                </a:solidFill>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consectetur</a:t>
            </a:r>
            <a:r>
              <a:rPr lang="en-US"/>
              <a:t>.</a:t>
            </a:r>
          </a:p>
        </p:txBody>
      </p:sp>
      <p:sp>
        <p:nvSpPr>
          <p:cNvPr id="24" name="Text Placeholder 55">
            <a:extLst>
              <a:ext uri="{FF2B5EF4-FFF2-40B4-BE49-F238E27FC236}">
                <a16:creationId xmlns:a16="http://schemas.microsoft.com/office/drawing/2014/main" id="{3555C930-DFCA-4939-9A11-A2BFCFE68B2B}"/>
              </a:ext>
            </a:extLst>
          </p:cNvPr>
          <p:cNvSpPr>
            <a:spLocks noGrp="1"/>
          </p:cNvSpPr>
          <p:nvPr>
            <p:ph type="body" sz="quarter" idx="41" hasCustomPrompt="1"/>
          </p:nvPr>
        </p:nvSpPr>
        <p:spPr>
          <a:xfrm>
            <a:off x="8154286" y="2376677"/>
            <a:ext cx="2088085" cy="503692"/>
          </a:xfrm>
        </p:spPr>
        <p:txBody>
          <a:bodyPr bIns="0" anchor="b" anchorCtr="0"/>
          <a:lstStyle>
            <a:lvl1pPr marL="0" indent="0" algn="l">
              <a:lnSpc>
                <a:spcPts val="2000"/>
              </a:lnSpc>
              <a:spcBef>
                <a:spcPts val="0"/>
              </a:spcBef>
              <a:buNone/>
              <a:defRPr sz="1600">
                <a:solidFill>
                  <a:srgbClr val="00BE00"/>
                </a:solidFill>
                <a:latin typeface="Arial" panose="020B0604020202020204" pitchFamily="34" charset="0"/>
                <a:cs typeface="Arial" panose="020B0604020202020204" pitchFamily="34" charset="0"/>
              </a:defRPr>
            </a:lvl1pPr>
          </a:lstStyle>
          <a:p>
            <a:pPr lvl="0"/>
            <a:r>
              <a:rPr lang="en-US"/>
              <a:t>2018: ITEM GOES HERE</a:t>
            </a:r>
          </a:p>
        </p:txBody>
      </p:sp>
      <p:sp>
        <p:nvSpPr>
          <p:cNvPr id="25" name="Text Placeholder 55">
            <a:extLst>
              <a:ext uri="{FF2B5EF4-FFF2-40B4-BE49-F238E27FC236}">
                <a16:creationId xmlns:a16="http://schemas.microsoft.com/office/drawing/2014/main" id="{7B991D95-8427-40B5-9196-3B802007670C}"/>
              </a:ext>
            </a:extLst>
          </p:cNvPr>
          <p:cNvSpPr>
            <a:spLocks noGrp="1"/>
          </p:cNvSpPr>
          <p:nvPr>
            <p:ph type="body" sz="quarter" idx="42" hasCustomPrompt="1"/>
          </p:nvPr>
        </p:nvSpPr>
        <p:spPr>
          <a:xfrm>
            <a:off x="8154286" y="2982003"/>
            <a:ext cx="2088084" cy="825465"/>
          </a:xfrm>
        </p:spPr>
        <p:txBody>
          <a:bodyPr bIns="0"/>
          <a:lstStyle>
            <a:lvl1pPr marL="0" indent="0" algn="l">
              <a:lnSpc>
                <a:spcPts val="2000"/>
              </a:lnSpc>
              <a:spcBef>
                <a:spcPts val="600"/>
              </a:spcBef>
              <a:buNone/>
              <a:defRPr sz="1600">
                <a:solidFill>
                  <a:srgbClr val="00BE00"/>
                </a:solidFill>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consectetur</a:t>
            </a:r>
            <a:r>
              <a:rPr lang="en-US"/>
              <a:t>.</a:t>
            </a:r>
          </a:p>
        </p:txBody>
      </p:sp>
    </p:spTree>
    <p:extLst>
      <p:ext uri="{BB962C8B-B14F-4D97-AF65-F5344CB8AC3E}">
        <p14:creationId xmlns:p14="http://schemas.microsoft.com/office/powerpoint/2010/main" val="32904950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B9D45CD-7287-4583-BBA4-8828E8B3502D}"/>
              </a:ext>
            </a:extLst>
          </p:cNvPr>
          <p:cNvSpPr>
            <a:spLocks noGrp="1"/>
          </p:cNvSpPr>
          <p:nvPr>
            <p:ph type="dt" sz="half" idx="10"/>
          </p:nvPr>
        </p:nvSpPr>
        <p:spPr/>
        <p:txBody>
          <a:bodyPr/>
          <a:lstStyle/>
          <a:p>
            <a:fld id="{2BEA3F29-A26A-4B4A-8620-224856C65CE0}" type="datetimeFigureOut">
              <a:rPr lang="en-GB" smtClean="0"/>
              <a:t>16/03/2023</a:t>
            </a:fld>
            <a:endParaRPr lang="en-GB"/>
          </a:p>
        </p:txBody>
      </p:sp>
      <p:sp>
        <p:nvSpPr>
          <p:cNvPr id="5" name="Footer Placeholder 4">
            <a:extLst>
              <a:ext uri="{FF2B5EF4-FFF2-40B4-BE49-F238E27FC236}">
                <a16:creationId xmlns:a16="http://schemas.microsoft.com/office/drawing/2014/main" id="{6A474758-8E59-47F2-B091-44894E59BA6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BCE742-5F51-4476-8BDF-AD7405D9750D}"/>
              </a:ext>
            </a:extLst>
          </p:cNvPr>
          <p:cNvSpPr>
            <a:spLocks noGrp="1"/>
          </p:cNvSpPr>
          <p:nvPr>
            <p:ph type="sldNum" sz="quarter" idx="12"/>
          </p:nvPr>
        </p:nvSpPr>
        <p:spPr/>
        <p:txBody>
          <a:bodyPr/>
          <a:lstStyle/>
          <a:p>
            <a:fld id="{87DDBD4F-CAE2-4C3C-B6AA-C211EFDAA03F}" type="slidenum">
              <a:rPr lang="en-GB" smtClean="0"/>
              <a:t>‹#›</a:t>
            </a:fld>
            <a:endParaRPr lang="en-GB"/>
          </a:p>
        </p:txBody>
      </p:sp>
      <p:pic>
        <p:nvPicPr>
          <p:cNvPr id="9" name="Picture 8">
            <a:extLst>
              <a:ext uri="{FF2B5EF4-FFF2-40B4-BE49-F238E27FC236}">
                <a16:creationId xmlns:a16="http://schemas.microsoft.com/office/drawing/2014/main" id="{27289D63-283F-4C2B-8026-0AD6CBCA8ADC}"/>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048346" y="2091513"/>
            <a:ext cx="8095308" cy="1684374"/>
          </a:xfrm>
          <a:prstGeom prst="rect">
            <a:avLst/>
          </a:prstGeom>
          <a:noFill/>
          <a:ln>
            <a:noFill/>
          </a:ln>
        </p:spPr>
      </p:pic>
      <p:sp>
        <p:nvSpPr>
          <p:cNvPr id="10" name="Rectangle 9">
            <a:extLst>
              <a:ext uri="{FF2B5EF4-FFF2-40B4-BE49-F238E27FC236}">
                <a16:creationId xmlns:a16="http://schemas.microsoft.com/office/drawing/2014/main" id="{0496EEE4-1265-4B2D-A00F-C0B77FB5D000}"/>
              </a:ext>
            </a:extLst>
          </p:cNvPr>
          <p:cNvSpPr/>
          <p:nvPr userDrawn="1"/>
        </p:nvSpPr>
        <p:spPr>
          <a:xfrm>
            <a:off x="0" y="5981700"/>
            <a:ext cx="9658350" cy="876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4283C4"/>
              </a:solidFill>
            </a:endParaRPr>
          </a:p>
        </p:txBody>
      </p:sp>
    </p:spTree>
    <p:extLst>
      <p:ext uri="{BB962C8B-B14F-4D97-AF65-F5344CB8AC3E}">
        <p14:creationId xmlns:p14="http://schemas.microsoft.com/office/powerpoint/2010/main" val="2879255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16/03/2023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16/03/2023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16/03/2023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16/03/2023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16/03/2023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16/03/2023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microsoft.com/office/2007/relationships/hdphoto" Target="../media/hdphoto1.wdp"/><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image" Target="../media/image2.png"/><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GB" smtClean="0"/>
              <a:t>16/03/2023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BE2DF1-701D-4450-B8E2-2542EE009759}"/>
              </a:ext>
            </a:extLst>
          </p:cNvPr>
          <p:cNvSpPr/>
          <p:nvPr userDrawn="1"/>
        </p:nvSpPr>
        <p:spPr>
          <a:xfrm>
            <a:off x="0" y="0"/>
            <a:ext cx="12192000" cy="591812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a:extLst>
              <a:ext uri="{FF2B5EF4-FFF2-40B4-BE49-F238E27FC236}">
                <a16:creationId xmlns:a16="http://schemas.microsoft.com/office/drawing/2014/main" id="{6DB68E4B-9E19-4233-897C-84735A4AF9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85370BF-A48C-4D1C-9C2E-16E6492408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25E38B-6F30-4C99-9669-B911011F86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EA3F29-A26A-4B4A-8620-224856C65CE0}" type="datetimeFigureOut">
              <a:rPr lang="en-GB" smtClean="0"/>
              <a:t>16/03/2023</a:t>
            </a:fld>
            <a:endParaRPr lang="en-GB"/>
          </a:p>
        </p:txBody>
      </p:sp>
      <p:sp>
        <p:nvSpPr>
          <p:cNvPr id="5" name="Footer Placeholder 4">
            <a:extLst>
              <a:ext uri="{FF2B5EF4-FFF2-40B4-BE49-F238E27FC236}">
                <a16:creationId xmlns:a16="http://schemas.microsoft.com/office/drawing/2014/main" id="{3047DB90-ECC1-4A10-8321-4A4AECE4C4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C2E2AFD-3F9A-483C-AD8A-05142A2F61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DDBD4F-CAE2-4C3C-B6AA-C211EFDAA03F}" type="slidenum">
              <a:rPr lang="en-GB" smtClean="0"/>
              <a:t>‹#›</a:t>
            </a:fld>
            <a:endParaRPr lang="en-GB"/>
          </a:p>
        </p:txBody>
      </p:sp>
      <p:pic>
        <p:nvPicPr>
          <p:cNvPr id="9" name="Content Placeholder 4">
            <a:extLst>
              <a:ext uri="{FF2B5EF4-FFF2-40B4-BE49-F238E27FC236}">
                <a16:creationId xmlns:a16="http://schemas.microsoft.com/office/drawing/2014/main" id="{E21E0438-2781-4645-A6C7-2BF98AA87C9C}"/>
              </a:ext>
            </a:extLst>
          </p:cNvPr>
          <p:cNvPicPr>
            <a:picLocks noChangeAspect="1"/>
          </p:cNvPicPr>
          <p:nvPr userDrawn="1"/>
        </p:nvPicPr>
        <p:blipFill rotWithShape="1">
          <a:blip r:embed="rId22">
            <a:clrChange>
              <a:clrFrom>
                <a:srgbClr val="FEFEFE"/>
              </a:clrFrom>
              <a:clrTo>
                <a:srgbClr val="FEFEFE">
                  <a:alpha val="0"/>
                </a:srgbClr>
              </a:clrTo>
            </a:clrChange>
            <a:extLst>
              <a:ext uri="{28A0092B-C50C-407E-A947-70E740481C1C}">
                <a14:useLocalDpi xmlns:a14="http://schemas.microsoft.com/office/drawing/2010/main" val="0"/>
              </a:ext>
            </a:extLst>
          </a:blip>
          <a:srcRect r="414"/>
          <a:stretch/>
        </p:blipFill>
        <p:spPr>
          <a:xfrm>
            <a:off x="10811060" y="5954676"/>
            <a:ext cx="1200027" cy="803347"/>
          </a:xfrm>
          <a:prstGeom prst="rect">
            <a:avLst/>
          </a:prstGeom>
        </p:spPr>
      </p:pic>
      <p:sp>
        <p:nvSpPr>
          <p:cNvPr id="15" name="TextBox 14">
            <a:extLst>
              <a:ext uri="{FF2B5EF4-FFF2-40B4-BE49-F238E27FC236}">
                <a16:creationId xmlns:a16="http://schemas.microsoft.com/office/drawing/2014/main" id="{1CCD72AA-7E6D-41F8-BA71-46F68BEEB053}"/>
              </a:ext>
            </a:extLst>
          </p:cNvPr>
          <p:cNvSpPr txBox="1"/>
          <p:nvPr userDrawn="1"/>
        </p:nvSpPr>
        <p:spPr>
          <a:xfrm>
            <a:off x="177787" y="6005291"/>
            <a:ext cx="3418261" cy="738664"/>
          </a:xfrm>
          <a:prstGeom prst="rect">
            <a:avLst/>
          </a:prstGeom>
          <a:noFill/>
        </p:spPr>
        <p:txBody>
          <a:bodyPr wrap="square" rtlCol="0">
            <a:spAutoFit/>
          </a:bodyPr>
          <a:lstStyle/>
          <a:p>
            <a:r>
              <a:rPr lang="en-GB" sz="1400" b="1">
                <a:solidFill>
                  <a:srgbClr val="4283C4"/>
                </a:solidFill>
                <a:latin typeface="Arial" panose="020B0604020202020204" pitchFamily="34" charset="0"/>
                <a:cs typeface="Arial" panose="020B0604020202020204" pitchFamily="34" charset="0"/>
              </a:rPr>
              <a:t>Strategic &amp; Corporate Services –</a:t>
            </a:r>
            <a:br>
              <a:rPr lang="en-GB" sz="1400" b="1">
                <a:solidFill>
                  <a:srgbClr val="4283C4"/>
                </a:solidFill>
                <a:latin typeface="Arial" panose="020B0604020202020204" pitchFamily="34" charset="0"/>
                <a:cs typeface="Arial" panose="020B0604020202020204" pitchFamily="34" charset="0"/>
              </a:rPr>
            </a:br>
            <a:r>
              <a:rPr lang="en-GB" sz="1400" b="1">
                <a:solidFill>
                  <a:srgbClr val="4283C4"/>
                </a:solidFill>
                <a:latin typeface="Arial" panose="020B0604020202020204" pitchFamily="34" charset="0"/>
                <a:cs typeface="Arial" panose="020B0604020202020204" pitchFamily="34" charset="0"/>
              </a:rPr>
              <a:t>Strategy, Policy, Relationships and Corporate Assurance</a:t>
            </a:r>
          </a:p>
        </p:txBody>
      </p:sp>
      <p:pic>
        <p:nvPicPr>
          <p:cNvPr id="11" name="Picture 10" descr="Diagram, logo&#10;&#10;Description automatically generated with medium confidence">
            <a:extLst>
              <a:ext uri="{FF2B5EF4-FFF2-40B4-BE49-F238E27FC236}">
                <a16:creationId xmlns:a16="http://schemas.microsoft.com/office/drawing/2014/main" id="{111EF515-6663-4EF3-8743-C42E4D9F8F89}"/>
              </a:ext>
            </a:extLst>
          </p:cNvPr>
          <p:cNvPicPr>
            <a:picLocks noChangeAspect="1"/>
          </p:cNvPicPr>
          <p:nvPr userDrawn="1"/>
        </p:nvPicPr>
        <p:blipFill>
          <a:blip r:embed="rId23" cstate="print">
            <a:extLst>
              <a:ext uri="{BEBA8EAE-BF5A-486C-A8C5-ECC9F3942E4B}">
                <a14:imgProps xmlns:a14="http://schemas.microsoft.com/office/drawing/2010/main">
                  <a14:imgLayer r:embed="rId24">
                    <a14:imgEffect>
                      <a14:backgroundRemoval t="10000" b="90000" l="10000" r="90000">
                        <a14:foregroundMark x1="56179" y1="32124" x2="56179" y2="32124"/>
                        <a14:foregroundMark x1="61278" y1="31404" x2="65267" y2="33773"/>
                        <a14:foregroundMark x1="48020" y1="37942" x2="59658" y2="30114"/>
                        <a14:foregroundMark x1="48920" y1="38482" x2="48200" y2="36113"/>
                        <a14:foregroundMark x1="47630" y1="36113" x2="48920" y2="41572"/>
                        <a14:foregroundMark x1="45291" y1="37582" x2="55429" y2="31914"/>
                        <a14:foregroundMark x1="55429" y1="31914" x2="48020" y2="35033"/>
                        <a14:foregroundMark x1="38362" y1="55399" x2="35813" y2="57768"/>
                        <a14:foregroundMark x1="43101" y1="59388" x2="40012" y2="61578"/>
                        <a14:foregroundMark x1="47630" y1="64487" x2="45111" y2="67217"/>
                        <a14:foregroundMark x1="52010" y1="68296" x2="49100" y2="71416"/>
                        <a14:foregroundMark x1="20726" y1="22675" x2="20726" y2="22675"/>
                        <a14:foregroundMark x1="20546" y1="22855" x2="20546" y2="22855"/>
                        <a14:foregroundMark x1="20546" y1="22136" x2="20546" y2="22136"/>
                        <a14:foregroundMark x1="24535" y1="22316" x2="24535" y2="22316"/>
                        <a14:foregroundMark x1="28914" y1="22316" x2="28914" y2="22316"/>
                        <a14:foregroundMark x1="33833" y1="20486" x2="33833" y2="20486"/>
                        <a14:foregroundMark x1="28734" y1="21956" x2="28734" y2="21956"/>
                        <a14:foregroundMark x1="25465" y1="21746" x2="25465" y2="21746"/>
                        <a14:foregroundMark x1="26905" y1="23935" x2="26905" y2="23935"/>
                        <a14:foregroundMark x1="43281" y1="22316" x2="43281" y2="22316"/>
                        <a14:foregroundMark x1="45471" y1="20126" x2="45471" y2="20126"/>
                        <a14:foregroundMark x1="58008" y1="20486" x2="58008" y2="20486"/>
                        <a14:foregroundMark x1="50000" y1="19406" x2="50000" y2="19406"/>
                        <a14:foregroundMark x1="51650" y1="19766" x2="51650" y2="19766"/>
                        <a14:foregroundMark x1="61458" y1="21206" x2="61458" y2="21206"/>
                        <a14:foregroundMark x1="69466" y1="21746" x2="69466" y2="21746"/>
                        <a14:foregroundMark x1="73815" y1="22675" x2="73815" y2="22675"/>
                        <a14:foregroundMark x1="77654" y1="24115" x2="77654" y2="24115"/>
                        <a14:foregroundMark x1="80564" y1="26125" x2="80564" y2="26125"/>
                        <a14:foregroundMark x1="39292" y1="21566" x2="39292" y2="21566"/>
                        <a14:foregroundMark x1="38542" y1="75945" x2="38542" y2="75945"/>
                        <a14:foregroundMark x1="42741" y1="77055" x2="42741" y2="77055"/>
                        <a14:foregroundMark x1="48020" y1="76665" x2="48020" y2="76665"/>
                        <a14:foregroundMark x1="51290" y1="78314" x2="51290" y2="78314"/>
                        <a14:foregroundMark x1="54199" y1="77415" x2="54199" y2="77415"/>
                        <a14:foregroundMark x1="62567" y1="75585" x2="62567" y2="75585"/>
                        <a14:backgroundMark x1="29274" y1="22136" x2="29274" y2="22136"/>
                        <a14:backgroundMark x1="40012" y1="20306" x2="40012" y2="20306"/>
                        <a14:backgroundMark x1="56749" y1="20126" x2="56749" y2="20126"/>
                        <a14:backgroundMark x1="56749" y1="22855" x2="56749" y2="22855"/>
                        <a14:backgroundMark x1="46371" y1="21206" x2="46371" y2="21206"/>
                        <a14:backgroundMark x1="68176" y1="21956" x2="68176" y2="21956"/>
                        <a14:backgroundMark x1="76725" y1="24475" x2="76725" y2="24475"/>
                        <a14:backgroundMark x1="51470" y1="77415" x2="51470" y2="77415"/>
                        <a14:backgroundMark x1="61638" y1="76305" x2="61638" y2="76305"/>
                      </a14:backgroundRemoval>
                    </a14:imgEffect>
                  </a14:imgLayer>
                </a14:imgProps>
              </a:ext>
              <a:ext uri="{28A0092B-C50C-407E-A947-70E740481C1C}">
                <a14:useLocalDpi xmlns:a14="http://schemas.microsoft.com/office/drawing/2010/main" val="0"/>
              </a:ext>
            </a:extLst>
          </a:blip>
          <a:stretch>
            <a:fillRect/>
          </a:stretch>
        </p:blipFill>
        <p:spPr>
          <a:xfrm>
            <a:off x="5508625" y="5811837"/>
            <a:ext cx="1174749" cy="1174749"/>
          </a:xfrm>
          <a:prstGeom prst="rect">
            <a:avLst/>
          </a:prstGeom>
        </p:spPr>
      </p:pic>
    </p:spTree>
    <p:extLst>
      <p:ext uri="{BB962C8B-B14F-4D97-AF65-F5344CB8AC3E}">
        <p14:creationId xmlns:p14="http://schemas.microsoft.com/office/powerpoint/2010/main" val="4900554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algn="l" defTabSz="914400" rtl="0" eaLnBrk="1" latinLnBrk="0" hangingPunct="1">
        <a:lnSpc>
          <a:spcPct val="90000"/>
        </a:lnSpc>
        <a:spcBef>
          <a:spcPct val="0"/>
        </a:spcBef>
        <a:buNone/>
        <a:defRPr sz="5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6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png"/><Relationship Id="rId7" Type="http://schemas.openxmlformats.org/officeDocument/2006/relationships/chart" Target="../charts/chart1.xm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12.jpeg"/><Relationship Id="rId5" Type="http://schemas.openxmlformats.org/officeDocument/2006/relationships/image" Target="../media/image9.png"/><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chart" Target="../charts/chart2.xml"/></Relationships>
</file>

<file path=ppt/slides/_rels/slide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1.JPG"/><Relationship Id="rId5" Type="http://schemas.openxmlformats.org/officeDocument/2006/relationships/image" Target="../media/image20.png"/><Relationship Id="rId4" Type="http://schemas.openxmlformats.org/officeDocument/2006/relationships/hyperlink" Target="http://www.kent.gov.uk/referkent"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26.jpeg"/><Relationship Id="rId13" Type="http://schemas.openxmlformats.org/officeDocument/2006/relationships/image" Target="../media/image31.jpeg"/><Relationship Id="rId18" Type="http://schemas.openxmlformats.org/officeDocument/2006/relationships/image" Target="../media/image36.jpeg"/><Relationship Id="rId26" Type="http://schemas.openxmlformats.org/officeDocument/2006/relationships/image" Target="../media/image44.jpeg"/><Relationship Id="rId39" Type="http://schemas.openxmlformats.org/officeDocument/2006/relationships/image" Target="../media/image57.png"/><Relationship Id="rId3" Type="http://schemas.openxmlformats.org/officeDocument/2006/relationships/image" Target="../media/image6.png"/><Relationship Id="rId21" Type="http://schemas.openxmlformats.org/officeDocument/2006/relationships/image" Target="../media/image39.png"/><Relationship Id="rId34" Type="http://schemas.openxmlformats.org/officeDocument/2006/relationships/image" Target="../media/image52.png"/><Relationship Id="rId42" Type="http://schemas.openxmlformats.org/officeDocument/2006/relationships/image" Target="../media/image60.jpe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png"/><Relationship Id="rId25" Type="http://schemas.openxmlformats.org/officeDocument/2006/relationships/image" Target="../media/image43.png"/><Relationship Id="rId33" Type="http://schemas.openxmlformats.org/officeDocument/2006/relationships/image" Target="../media/image51.jpeg"/><Relationship Id="rId38" Type="http://schemas.openxmlformats.org/officeDocument/2006/relationships/image" Target="../media/image56.jpeg"/><Relationship Id="rId2" Type="http://schemas.openxmlformats.org/officeDocument/2006/relationships/notesSlide" Target="../notesSlides/notesSlide2.xml"/><Relationship Id="rId16" Type="http://schemas.openxmlformats.org/officeDocument/2006/relationships/image" Target="../media/image34.png"/><Relationship Id="rId20" Type="http://schemas.openxmlformats.org/officeDocument/2006/relationships/image" Target="../media/image38.png"/><Relationship Id="rId29" Type="http://schemas.openxmlformats.org/officeDocument/2006/relationships/image" Target="../media/image47.png"/><Relationship Id="rId41" Type="http://schemas.openxmlformats.org/officeDocument/2006/relationships/image" Target="../media/image59.png"/><Relationship Id="rId1" Type="http://schemas.openxmlformats.org/officeDocument/2006/relationships/slideLayout" Target="../slideLayouts/slideLayout1.xml"/><Relationship Id="rId6" Type="http://schemas.openxmlformats.org/officeDocument/2006/relationships/image" Target="../media/image24.png"/><Relationship Id="rId11" Type="http://schemas.openxmlformats.org/officeDocument/2006/relationships/image" Target="../media/image29.jpeg"/><Relationship Id="rId24" Type="http://schemas.openxmlformats.org/officeDocument/2006/relationships/image" Target="../media/image42.jpeg"/><Relationship Id="rId32" Type="http://schemas.openxmlformats.org/officeDocument/2006/relationships/image" Target="../media/image50.png"/><Relationship Id="rId37" Type="http://schemas.openxmlformats.org/officeDocument/2006/relationships/image" Target="../media/image55.png"/><Relationship Id="rId40" Type="http://schemas.openxmlformats.org/officeDocument/2006/relationships/image" Target="../media/image58.png"/><Relationship Id="rId45" Type="http://schemas.openxmlformats.org/officeDocument/2006/relationships/image" Target="../media/image5.png"/><Relationship Id="rId5" Type="http://schemas.openxmlformats.org/officeDocument/2006/relationships/image" Target="../media/image23.png"/><Relationship Id="rId15" Type="http://schemas.openxmlformats.org/officeDocument/2006/relationships/image" Target="../media/image33.jpeg"/><Relationship Id="rId23" Type="http://schemas.openxmlformats.org/officeDocument/2006/relationships/image" Target="../media/image41.jpeg"/><Relationship Id="rId28" Type="http://schemas.openxmlformats.org/officeDocument/2006/relationships/image" Target="../media/image46.png"/><Relationship Id="rId36" Type="http://schemas.openxmlformats.org/officeDocument/2006/relationships/image" Target="../media/image54.gif"/><Relationship Id="rId10" Type="http://schemas.openxmlformats.org/officeDocument/2006/relationships/image" Target="../media/image28.png"/><Relationship Id="rId19" Type="http://schemas.openxmlformats.org/officeDocument/2006/relationships/image" Target="../media/image37.png"/><Relationship Id="rId31" Type="http://schemas.openxmlformats.org/officeDocument/2006/relationships/image" Target="../media/image49.jpeg"/><Relationship Id="rId44" Type="http://schemas.openxmlformats.org/officeDocument/2006/relationships/image" Target="../media/image62.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2.png"/><Relationship Id="rId22" Type="http://schemas.openxmlformats.org/officeDocument/2006/relationships/image" Target="../media/image40.jpeg"/><Relationship Id="rId27" Type="http://schemas.openxmlformats.org/officeDocument/2006/relationships/image" Target="../media/image45.jpeg"/><Relationship Id="rId30" Type="http://schemas.openxmlformats.org/officeDocument/2006/relationships/image" Target="../media/image48.jpeg"/><Relationship Id="rId35" Type="http://schemas.openxmlformats.org/officeDocument/2006/relationships/image" Target="../media/image53.png"/><Relationship Id="rId43" Type="http://schemas.openxmlformats.org/officeDocument/2006/relationships/image" Target="../media/image61.jpeg"/></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QuickStyle" Target="../diagrams/quickStyle1.xml"/><Relationship Id="rId11" Type="http://schemas.openxmlformats.org/officeDocument/2006/relationships/image" Target="../media/image64.svg"/><Relationship Id="rId5" Type="http://schemas.openxmlformats.org/officeDocument/2006/relationships/diagramLayout" Target="../diagrams/layout1.xml"/><Relationship Id="rId10" Type="http://schemas.openxmlformats.org/officeDocument/2006/relationships/image" Target="../media/image63.png"/><Relationship Id="rId4" Type="http://schemas.openxmlformats.org/officeDocument/2006/relationships/diagramData" Target="../diagrams/data1.xml"/><Relationship Id="rId9"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5.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6.png"/><Relationship Id="rId7" Type="http://schemas.openxmlformats.org/officeDocument/2006/relationships/image" Target="../media/image6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chart" Target="../charts/chart3.xml"/><Relationship Id="rId5" Type="http://schemas.openxmlformats.org/officeDocument/2006/relationships/image" Target="../media/image6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Logo&#10;&#10;Description automatically generated">
            <a:extLst>
              <a:ext uri="{FF2B5EF4-FFF2-40B4-BE49-F238E27FC236}">
                <a16:creationId xmlns:a16="http://schemas.microsoft.com/office/drawing/2014/main" id="{5C4635F4-29A4-C857-2DFC-80A61704DF3A}"/>
              </a:ext>
            </a:extLst>
          </p:cNvPr>
          <p:cNvPicPr>
            <a:picLocks noChangeAspect="1"/>
          </p:cNvPicPr>
          <p:nvPr/>
        </p:nvPicPr>
        <p:blipFill rotWithShape="1">
          <a:blip r:embed="rId2"/>
          <a:srcRect t="-15" r="-40" b="19514"/>
          <a:stretch/>
        </p:blipFill>
        <p:spPr>
          <a:xfrm>
            <a:off x="0" y="-22165"/>
            <a:ext cx="12192000" cy="6006276"/>
          </a:xfrm>
          <a:prstGeom prst="rect">
            <a:avLst/>
          </a:prstGeom>
        </p:spPr>
      </p:pic>
      <p:sp>
        <p:nvSpPr>
          <p:cNvPr id="10" name="TextBox 9">
            <a:extLst>
              <a:ext uri="{FF2B5EF4-FFF2-40B4-BE49-F238E27FC236}">
                <a16:creationId xmlns:a16="http://schemas.microsoft.com/office/drawing/2014/main" id="{960B3A8B-918A-075F-99E1-F31A5B8C4091}"/>
              </a:ext>
            </a:extLst>
          </p:cNvPr>
          <p:cNvSpPr txBox="1"/>
          <p:nvPr/>
        </p:nvSpPr>
        <p:spPr>
          <a:xfrm>
            <a:off x="-5471459" y="2518691"/>
            <a:ext cx="6236898" cy="1477328"/>
          </a:xfrm>
          <a:prstGeom prst="rect">
            <a:avLst/>
          </a:prstGeom>
          <a:noFill/>
        </p:spPr>
        <p:txBody>
          <a:bodyPr wrap="square">
            <a:spAutoFit/>
          </a:bodyPr>
          <a:lstStyle/>
          <a:p>
            <a:pPr algn="ctr"/>
            <a:endParaRPr lang="en-GB" sz="1800" b="1" dirty="0">
              <a:solidFill>
                <a:schemeClr val="bg1"/>
              </a:solidFill>
              <a:latin typeface="Arial" panose="020B0604020202020204" pitchFamily="34" charset="0"/>
              <a:cs typeface="Arial" panose="020B0604020202020204" pitchFamily="34" charset="0"/>
            </a:endParaRPr>
          </a:p>
          <a:p>
            <a:pPr algn="ctr"/>
            <a:r>
              <a:rPr lang="en-GB" sz="1800" b="1" dirty="0">
                <a:solidFill>
                  <a:schemeClr val="accent1">
                    <a:lumMod val="50000"/>
                  </a:schemeClr>
                </a:solidFill>
                <a:latin typeface="Arial" panose="020B0604020202020204" pitchFamily="34" charset="0"/>
                <a:cs typeface="Arial" panose="020B0604020202020204" pitchFamily="34" charset="0"/>
              </a:rPr>
              <a:t>  </a:t>
            </a:r>
          </a:p>
          <a:p>
            <a:pPr algn="ctr"/>
            <a:endParaRPr lang="en-GB" sz="1800" b="1" dirty="0">
              <a:solidFill>
                <a:schemeClr val="accent1">
                  <a:lumMod val="50000"/>
                </a:schemeClr>
              </a:solidFill>
              <a:latin typeface="Arial" panose="020B0604020202020204" pitchFamily="34" charset="0"/>
              <a:cs typeface="Arial" panose="020B0604020202020204" pitchFamily="34" charset="0"/>
            </a:endParaRPr>
          </a:p>
          <a:p>
            <a:pPr algn="ctr"/>
            <a:endParaRPr lang="en-GB" sz="1800" b="1" dirty="0">
              <a:solidFill>
                <a:schemeClr val="accent1">
                  <a:lumMod val="50000"/>
                </a:schemeClr>
              </a:solidFill>
              <a:latin typeface="Arial" panose="020B0604020202020204" pitchFamily="34" charset="0"/>
              <a:cs typeface="Arial" panose="020B0604020202020204" pitchFamily="34" charset="0"/>
            </a:endParaRPr>
          </a:p>
          <a:p>
            <a:pPr algn="ctr"/>
            <a:endParaRPr lang="en-GB" sz="1800" b="1" dirty="0">
              <a:solidFill>
                <a:schemeClr val="accent1">
                  <a:lumMod val="50000"/>
                </a:schemeClr>
              </a:solidFill>
              <a:latin typeface="Arial" panose="020B0604020202020204" pitchFamily="34" charset="0"/>
              <a:cs typeface="Arial" panose="020B0604020202020204" pitchFamily="34" charset="0"/>
            </a:endParaRPr>
          </a:p>
        </p:txBody>
      </p:sp>
      <p:sp>
        <p:nvSpPr>
          <p:cNvPr id="20" name="Arrow: Notched Right 19">
            <a:extLst>
              <a:ext uri="{FF2B5EF4-FFF2-40B4-BE49-F238E27FC236}">
                <a16:creationId xmlns:a16="http://schemas.microsoft.com/office/drawing/2014/main" id="{5F5E5D44-7669-FCB7-5E75-17203242379E}"/>
              </a:ext>
            </a:extLst>
          </p:cNvPr>
          <p:cNvSpPr/>
          <p:nvPr/>
        </p:nvSpPr>
        <p:spPr>
          <a:xfrm>
            <a:off x="1616598" y="873889"/>
            <a:ext cx="8958803" cy="3686536"/>
          </a:xfrm>
          <a:prstGeom prst="notched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bg1"/>
                </a:solidFill>
              </a:rPr>
              <a:t>Strengthening Referrals for those at risk of or experiencing financial hardship </a:t>
            </a:r>
          </a:p>
          <a:p>
            <a:pPr algn="ctr"/>
            <a:r>
              <a:rPr lang="en-GB" sz="2800" dirty="0">
                <a:solidFill>
                  <a:schemeClr val="bg1"/>
                </a:solidFill>
              </a:rPr>
              <a:t>Kent County Council</a:t>
            </a:r>
          </a:p>
          <a:p>
            <a:pPr algn="ctr"/>
            <a:r>
              <a:rPr lang="en-GB" sz="2000" dirty="0">
                <a:solidFill>
                  <a:schemeClr val="bg1"/>
                </a:solidFill>
              </a:rPr>
              <a:t>Stacey Clark, Project Manager </a:t>
            </a:r>
          </a:p>
        </p:txBody>
      </p:sp>
      <p:pic>
        <p:nvPicPr>
          <p:cNvPr id="9" name="Picture 8">
            <a:extLst>
              <a:ext uri="{FF2B5EF4-FFF2-40B4-BE49-F238E27FC236}">
                <a16:creationId xmlns:a16="http://schemas.microsoft.com/office/drawing/2014/main" id="{963CDF34-A1C3-61D1-FF96-7891A215EC47}"/>
              </a:ext>
            </a:extLst>
          </p:cNvPr>
          <p:cNvPicPr>
            <a:picLocks noChangeAspect="1"/>
          </p:cNvPicPr>
          <p:nvPr/>
        </p:nvPicPr>
        <p:blipFill>
          <a:blip r:embed="rId3"/>
          <a:stretch>
            <a:fillRect/>
          </a:stretch>
        </p:blipFill>
        <p:spPr>
          <a:xfrm>
            <a:off x="162047" y="6019678"/>
            <a:ext cx="11875624" cy="803018"/>
          </a:xfrm>
          <a:prstGeom prst="rect">
            <a:avLst/>
          </a:prstGeom>
        </p:spPr>
      </p:pic>
    </p:spTree>
    <p:extLst>
      <p:ext uri="{BB962C8B-B14F-4D97-AF65-F5344CB8AC3E}">
        <p14:creationId xmlns:p14="http://schemas.microsoft.com/office/powerpoint/2010/main" val="557777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descr="Shape, rectangle&#10;&#10;Description automatically generated">
            <a:extLst>
              <a:ext uri="{FF2B5EF4-FFF2-40B4-BE49-F238E27FC236}">
                <a16:creationId xmlns:a16="http://schemas.microsoft.com/office/drawing/2014/main" id="{9D57B3F2-FC39-C8C1-700D-18145382BE82}"/>
              </a:ext>
            </a:extLst>
          </p:cNvPr>
          <p:cNvPicPr>
            <a:picLocks noChangeAspect="1"/>
          </p:cNvPicPr>
          <p:nvPr/>
        </p:nvPicPr>
        <p:blipFill rotWithShape="1">
          <a:blip r:embed="rId3"/>
          <a:srcRect l="-10" t="17" r="-40" b="19095"/>
          <a:stretch/>
        </p:blipFill>
        <p:spPr>
          <a:xfrm>
            <a:off x="0" y="22307"/>
            <a:ext cx="12243416" cy="5861972"/>
          </a:xfrm>
          <a:prstGeom prst="rect">
            <a:avLst/>
          </a:prstGeom>
        </p:spPr>
      </p:pic>
      <p:sp>
        <p:nvSpPr>
          <p:cNvPr id="4" name="TextBox 3">
            <a:extLst>
              <a:ext uri="{FF2B5EF4-FFF2-40B4-BE49-F238E27FC236}">
                <a16:creationId xmlns:a16="http://schemas.microsoft.com/office/drawing/2014/main" id="{FCE04BFE-BC23-43F3-8CBC-25889D4AC6A3}"/>
              </a:ext>
            </a:extLst>
          </p:cNvPr>
          <p:cNvSpPr txBox="1"/>
          <p:nvPr/>
        </p:nvSpPr>
        <p:spPr>
          <a:xfrm>
            <a:off x="3932903" y="2880852"/>
            <a:ext cx="1715889" cy="369332"/>
          </a:xfrm>
          <a:prstGeom prst="rect">
            <a:avLst/>
          </a:prstGeom>
          <a:noFill/>
        </p:spPr>
        <p:txBody>
          <a:bodyPr wrap="square" rtlCol="0">
            <a:spAutoFit/>
          </a:bodyPr>
          <a:lstStyle/>
          <a:p>
            <a:endParaRPr lang="en-GB"/>
          </a:p>
        </p:txBody>
      </p:sp>
      <p:sp>
        <p:nvSpPr>
          <p:cNvPr id="18" name="Rectangle 17">
            <a:extLst>
              <a:ext uri="{FF2B5EF4-FFF2-40B4-BE49-F238E27FC236}">
                <a16:creationId xmlns:a16="http://schemas.microsoft.com/office/drawing/2014/main" id="{228A9AD4-84B5-E756-3158-8DE3B9E9C15E}"/>
              </a:ext>
            </a:extLst>
          </p:cNvPr>
          <p:cNvSpPr/>
          <p:nvPr/>
        </p:nvSpPr>
        <p:spPr>
          <a:xfrm>
            <a:off x="0" y="263629"/>
            <a:ext cx="10035822" cy="1072218"/>
          </a:xfrm>
          <a:prstGeom prst="rect">
            <a:avLst/>
          </a:pr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a:t>Vulnerability Registration Service (VRS) </a:t>
            </a:r>
          </a:p>
        </p:txBody>
      </p:sp>
      <p:pic>
        <p:nvPicPr>
          <p:cNvPr id="3" name="Picture 2">
            <a:extLst>
              <a:ext uri="{FF2B5EF4-FFF2-40B4-BE49-F238E27FC236}">
                <a16:creationId xmlns:a16="http://schemas.microsoft.com/office/drawing/2014/main" id="{E700A10A-E160-187D-A02D-E1213EA86E53}"/>
              </a:ext>
            </a:extLst>
          </p:cNvPr>
          <p:cNvPicPr>
            <a:picLocks noChangeAspect="1"/>
          </p:cNvPicPr>
          <p:nvPr/>
        </p:nvPicPr>
        <p:blipFill>
          <a:blip r:embed="rId4"/>
          <a:stretch>
            <a:fillRect/>
          </a:stretch>
        </p:blipFill>
        <p:spPr>
          <a:xfrm>
            <a:off x="112889" y="5938876"/>
            <a:ext cx="11887200" cy="803801"/>
          </a:xfrm>
          <a:prstGeom prst="rect">
            <a:avLst/>
          </a:prstGeom>
        </p:spPr>
      </p:pic>
      <p:sp>
        <p:nvSpPr>
          <p:cNvPr id="5" name="Rectangle 4">
            <a:extLst>
              <a:ext uri="{FF2B5EF4-FFF2-40B4-BE49-F238E27FC236}">
                <a16:creationId xmlns:a16="http://schemas.microsoft.com/office/drawing/2014/main" id="{1DC35F1C-4760-9636-8DB4-5A6885CED1F9}"/>
              </a:ext>
            </a:extLst>
          </p:cNvPr>
          <p:cNvSpPr/>
          <p:nvPr/>
        </p:nvSpPr>
        <p:spPr>
          <a:xfrm>
            <a:off x="0" y="1518808"/>
            <a:ext cx="10035822" cy="8083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 place to register financially vulnerable residents, so that creditors and lenders are aware of a persons vulnerability </a:t>
            </a:r>
          </a:p>
        </p:txBody>
      </p:sp>
      <p:pic>
        <p:nvPicPr>
          <p:cNvPr id="2" name="Picture 1">
            <a:extLst>
              <a:ext uri="{FF2B5EF4-FFF2-40B4-BE49-F238E27FC236}">
                <a16:creationId xmlns:a16="http://schemas.microsoft.com/office/drawing/2014/main" id="{43BC4ED8-D874-63B2-392D-449BE7A9451F}"/>
              </a:ext>
            </a:extLst>
          </p:cNvPr>
          <p:cNvPicPr>
            <a:picLocks noChangeAspect="1"/>
          </p:cNvPicPr>
          <p:nvPr/>
        </p:nvPicPr>
        <p:blipFill>
          <a:blip r:embed="rId5"/>
          <a:stretch>
            <a:fillRect/>
          </a:stretch>
        </p:blipFill>
        <p:spPr>
          <a:xfrm>
            <a:off x="109984" y="2485599"/>
            <a:ext cx="3067708" cy="2098667"/>
          </a:xfrm>
          <a:prstGeom prst="rect">
            <a:avLst/>
          </a:prstGeom>
          <a:ln w="57150">
            <a:solidFill>
              <a:schemeClr val="tx1"/>
            </a:solidFill>
          </a:ln>
        </p:spPr>
      </p:pic>
      <p:pic>
        <p:nvPicPr>
          <p:cNvPr id="7" name="Picture 6">
            <a:extLst>
              <a:ext uri="{FF2B5EF4-FFF2-40B4-BE49-F238E27FC236}">
                <a16:creationId xmlns:a16="http://schemas.microsoft.com/office/drawing/2014/main" id="{57978E3A-EABE-6059-C822-AEBFB30FFD8C}"/>
              </a:ext>
            </a:extLst>
          </p:cNvPr>
          <p:cNvPicPr>
            <a:picLocks noChangeAspect="1"/>
          </p:cNvPicPr>
          <p:nvPr/>
        </p:nvPicPr>
        <p:blipFill>
          <a:blip r:embed="rId6"/>
          <a:stretch>
            <a:fillRect/>
          </a:stretch>
        </p:blipFill>
        <p:spPr>
          <a:xfrm>
            <a:off x="112889" y="4766054"/>
            <a:ext cx="12000089" cy="946295"/>
          </a:xfrm>
          <a:prstGeom prst="rect">
            <a:avLst/>
          </a:prstGeom>
          <a:ln w="57150">
            <a:solidFill>
              <a:schemeClr val="tx1"/>
            </a:solidFill>
          </a:ln>
        </p:spPr>
      </p:pic>
      <p:cxnSp>
        <p:nvCxnSpPr>
          <p:cNvPr id="9" name="Straight Connector 8">
            <a:extLst>
              <a:ext uri="{FF2B5EF4-FFF2-40B4-BE49-F238E27FC236}">
                <a16:creationId xmlns:a16="http://schemas.microsoft.com/office/drawing/2014/main" id="{1530D8C5-7CBC-970D-C2D0-97B82F4EEC1C}"/>
              </a:ext>
            </a:extLst>
          </p:cNvPr>
          <p:cNvCxnSpPr>
            <a:cxnSpLocks/>
            <a:endCxn id="12" idx="3"/>
          </p:cNvCxnSpPr>
          <p:nvPr/>
        </p:nvCxnSpPr>
        <p:spPr>
          <a:xfrm flipV="1">
            <a:off x="9987549" y="3921340"/>
            <a:ext cx="443280" cy="729274"/>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A336D21-E186-52EC-2849-E0EF834DA99B}"/>
              </a:ext>
            </a:extLst>
          </p:cNvPr>
          <p:cNvSpPr/>
          <p:nvPr/>
        </p:nvSpPr>
        <p:spPr>
          <a:xfrm>
            <a:off x="10128660" y="3429000"/>
            <a:ext cx="2063340" cy="576812"/>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Upload spreadsheet</a:t>
            </a:r>
          </a:p>
        </p:txBody>
      </p:sp>
      <p:pic>
        <p:nvPicPr>
          <p:cNvPr id="13" name="Picture 12">
            <a:extLst>
              <a:ext uri="{FF2B5EF4-FFF2-40B4-BE49-F238E27FC236}">
                <a16:creationId xmlns:a16="http://schemas.microsoft.com/office/drawing/2014/main" id="{F1DA5D6B-9FC9-8C25-1B66-3E9A384AC7F5}"/>
              </a:ext>
            </a:extLst>
          </p:cNvPr>
          <p:cNvPicPr>
            <a:picLocks noChangeAspect="1"/>
          </p:cNvPicPr>
          <p:nvPr/>
        </p:nvPicPr>
        <p:blipFill>
          <a:blip r:embed="rId7"/>
          <a:stretch>
            <a:fillRect/>
          </a:stretch>
        </p:blipFill>
        <p:spPr>
          <a:xfrm>
            <a:off x="3318803" y="2363527"/>
            <a:ext cx="6573277" cy="2283409"/>
          </a:xfrm>
          <a:prstGeom prst="rect">
            <a:avLst/>
          </a:prstGeom>
        </p:spPr>
      </p:pic>
    </p:spTree>
    <p:extLst>
      <p:ext uri="{BB962C8B-B14F-4D97-AF65-F5344CB8AC3E}">
        <p14:creationId xmlns:p14="http://schemas.microsoft.com/office/powerpoint/2010/main" val="3425351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descr="Shape, rectangle&#10;&#10;Description automatically generated">
            <a:extLst>
              <a:ext uri="{FF2B5EF4-FFF2-40B4-BE49-F238E27FC236}">
                <a16:creationId xmlns:a16="http://schemas.microsoft.com/office/drawing/2014/main" id="{9D57B3F2-FC39-C8C1-700D-18145382BE82}"/>
              </a:ext>
            </a:extLst>
          </p:cNvPr>
          <p:cNvPicPr>
            <a:picLocks noChangeAspect="1"/>
          </p:cNvPicPr>
          <p:nvPr/>
        </p:nvPicPr>
        <p:blipFill rotWithShape="1">
          <a:blip r:embed="rId3"/>
          <a:srcRect l="-10" t="17" r="-40" b="19095"/>
          <a:stretch/>
        </p:blipFill>
        <p:spPr>
          <a:xfrm>
            <a:off x="0" y="0"/>
            <a:ext cx="12217708" cy="5934700"/>
          </a:xfrm>
          <a:prstGeom prst="rect">
            <a:avLst/>
          </a:prstGeom>
        </p:spPr>
      </p:pic>
      <p:sp>
        <p:nvSpPr>
          <p:cNvPr id="4" name="TextBox 3">
            <a:extLst>
              <a:ext uri="{FF2B5EF4-FFF2-40B4-BE49-F238E27FC236}">
                <a16:creationId xmlns:a16="http://schemas.microsoft.com/office/drawing/2014/main" id="{FCE04BFE-BC23-43F3-8CBC-25889D4AC6A3}"/>
              </a:ext>
            </a:extLst>
          </p:cNvPr>
          <p:cNvSpPr txBox="1"/>
          <p:nvPr/>
        </p:nvSpPr>
        <p:spPr>
          <a:xfrm>
            <a:off x="3932903" y="2880852"/>
            <a:ext cx="1715889" cy="369332"/>
          </a:xfrm>
          <a:prstGeom prst="rect">
            <a:avLst/>
          </a:prstGeom>
          <a:noFill/>
        </p:spPr>
        <p:txBody>
          <a:bodyPr wrap="square" rtlCol="0">
            <a:spAutoFit/>
          </a:bodyPr>
          <a:lstStyle/>
          <a:p>
            <a:endParaRPr lang="en-GB"/>
          </a:p>
        </p:txBody>
      </p:sp>
      <p:sp>
        <p:nvSpPr>
          <p:cNvPr id="18" name="Rectangle 17">
            <a:extLst>
              <a:ext uri="{FF2B5EF4-FFF2-40B4-BE49-F238E27FC236}">
                <a16:creationId xmlns:a16="http://schemas.microsoft.com/office/drawing/2014/main" id="{228A9AD4-84B5-E756-3158-8DE3B9E9C15E}"/>
              </a:ext>
            </a:extLst>
          </p:cNvPr>
          <p:cNvSpPr/>
          <p:nvPr/>
        </p:nvSpPr>
        <p:spPr>
          <a:xfrm>
            <a:off x="0" y="263629"/>
            <a:ext cx="5674500" cy="1072218"/>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a:t>Next Steps</a:t>
            </a:r>
          </a:p>
        </p:txBody>
      </p:sp>
      <p:pic>
        <p:nvPicPr>
          <p:cNvPr id="3" name="Picture 2">
            <a:extLst>
              <a:ext uri="{FF2B5EF4-FFF2-40B4-BE49-F238E27FC236}">
                <a16:creationId xmlns:a16="http://schemas.microsoft.com/office/drawing/2014/main" id="{E4FF43E3-7211-2774-BD15-83968297B89C}"/>
              </a:ext>
            </a:extLst>
          </p:cNvPr>
          <p:cNvPicPr>
            <a:picLocks noChangeAspect="1"/>
          </p:cNvPicPr>
          <p:nvPr/>
        </p:nvPicPr>
        <p:blipFill>
          <a:blip r:embed="rId4"/>
          <a:stretch>
            <a:fillRect/>
          </a:stretch>
        </p:blipFill>
        <p:spPr>
          <a:xfrm>
            <a:off x="101600" y="6125601"/>
            <a:ext cx="11808177" cy="676275"/>
          </a:xfrm>
          <a:prstGeom prst="rect">
            <a:avLst/>
          </a:prstGeom>
        </p:spPr>
      </p:pic>
      <p:sp>
        <p:nvSpPr>
          <p:cNvPr id="9" name="Rectangle 8">
            <a:extLst>
              <a:ext uri="{FF2B5EF4-FFF2-40B4-BE49-F238E27FC236}">
                <a16:creationId xmlns:a16="http://schemas.microsoft.com/office/drawing/2014/main" id="{8E344B22-535B-DD01-D4DE-B104D14303B1}"/>
              </a:ext>
            </a:extLst>
          </p:cNvPr>
          <p:cNvSpPr/>
          <p:nvPr/>
        </p:nvSpPr>
        <p:spPr>
          <a:xfrm>
            <a:off x="2066640" y="4418655"/>
            <a:ext cx="8534399" cy="750912"/>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dirty="0"/>
              <a:t>Contact: stacey.clark@kent.gov.uk</a:t>
            </a:r>
          </a:p>
        </p:txBody>
      </p:sp>
      <p:sp>
        <p:nvSpPr>
          <p:cNvPr id="10" name="Oval 9">
            <a:extLst>
              <a:ext uri="{FF2B5EF4-FFF2-40B4-BE49-F238E27FC236}">
                <a16:creationId xmlns:a16="http://schemas.microsoft.com/office/drawing/2014/main" id="{82C677D0-5D09-1C26-E782-8A97D2E75E31}"/>
              </a:ext>
            </a:extLst>
          </p:cNvPr>
          <p:cNvSpPr/>
          <p:nvPr/>
        </p:nvSpPr>
        <p:spPr>
          <a:xfrm>
            <a:off x="1707484" y="2108888"/>
            <a:ext cx="2494845" cy="19132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Engage &amp; promote</a:t>
            </a:r>
          </a:p>
        </p:txBody>
      </p:sp>
      <p:sp>
        <p:nvSpPr>
          <p:cNvPr id="13" name="Oval 12">
            <a:extLst>
              <a:ext uri="{FF2B5EF4-FFF2-40B4-BE49-F238E27FC236}">
                <a16:creationId xmlns:a16="http://schemas.microsoft.com/office/drawing/2014/main" id="{D1B9F9D5-9DF1-62F2-6F61-CC03406DD761}"/>
              </a:ext>
            </a:extLst>
          </p:cNvPr>
          <p:cNvSpPr/>
          <p:nvPr/>
        </p:nvSpPr>
        <p:spPr>
          <a:xfrm>
            <a:off x="4861431" y="2010719"/>
            <a:ext cx="2494845" cy="19132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Spotlight sessions</a:t>
            </a:r>
          </a:p>
        </p:txBody>
      </p:sp>
      <p:sp>
        <p:nvSpPr>
          <p:cNvPr id="14" name="Oval 13">
            <a:extLst>
              <a:ext uri="{FF2B5EF4-FFF2-40B4-BE49-F238E27FC236}">
                <a16:creationId xmlns:a16="http://schemas.microsoft.com/office/drawing/2014/main" id="{92488668-FF47-3B22-0709-B8CA567EE57E}"/>
              </a:ext>
            </a:extLst>
          </p:cNvPr>
          <p:cNvSpPr/>
          <p:nvPr/>
        </p:nvSpPr>
        <p:spPr>
          <a:xfrm>
            <a:off x="8015378" y="2010719"/>
            <a:ext cx="2494845" cy="19132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Embed across Kent</a:t>
            </a:r>
          </a:p>
        </p:txBody>
      </p:sp>
    </p:spTree>
    <p:extLst>
      <p:ext uri="{BB962C8B-B14F-4D97-AF65-F5344CB8AC3E}">
        <p14:creationId xmlns:p14="http://schemas.microsoft.com/office/powerpoint/2010/main" val="1786567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Shape, rectangle&#10;&#10;Description automatically generated">
            <a:extLst>
              <a:ext uri="{FF2B5EF4-FFF2-40B4-BE49-F238E27FC236}">
                <a16:creationId xmlns:a16="http://schemas.microsoft.com/office/drawing/2014/main" id="{C462327B-EAEA-5CA9-3432-0615E57CA9E2}"/>
              </a:ext>
            </a:extLst>
          </p:cNvPr>
          <p:cNvPicPr>
            <a:picLocks noChangeAspect="1"/>
          </p:cNvPicPr>
          <p:nvPr/>
        </p:nvPicPr>
        <p:blipFill rotWithShape="1">
          <a:blip r:embed="rId2"/>
          <a:srcRect l="-10" t="17" r="-40" b="19095"/>
          <a:stretch/>
        </p:blipFill>
        <p:spPr>
          <a:xfrm>
            <a:off x="-25708" y="-43250"/>
            <a:ext cx="12243416" cy="5996176"/>
          </a:xfrm>
          <a:prstGeom prst="rect">
            <a:avLst/>
          </a:prstGeom>
        </p:spPr>
      </p:pic>
      <p:sp>
        <p:nvSpPr>
          <p:cNvPr id="8" name="Rectangle 7">
            <a:extLst>
              <a:ext uri="{FF2B5EF4-FFF2-40B4-BE49-F238E27FC236}">
                <a16:creationId xmlns:a16="http://schemas.microsoft.com/office/drawing/2014/main" id="{C9351247-096F-A3D5-02F6-B3FE8F319117}"/>
              </a:ext>
            </a:extLst>
          </p:cNvPr>
          <p:cNvSpPr/>
          <p:nvPr/>
        </p:nvSpPr>
        <p:spPr>
          <a:xfrm>
            <a:off x="0" y="195209"/>
            <a:ext cx="4826000" cy="8969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43D3FA7-C770-6995-915D-578A0DB367E4}"/>
              </a:ext>
            </a:extLst>
          </p:cNvPr>
          <p:cNvSpPr/>
          <p:nvPr/>
        </p:nvSpPr>
        <p:spPr>
          <a:xfrm>
            <a:off x="-1" y="195209"/>
            <a:ext cx="10769680" cy="1287614"/>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t>Signposting Verses referral</a:t>
            </a:r>
          </a:p>
        </p:txBody>
      </p:sp>
      <p:pic>
        <p:nvPicPr>
          <p:cNvPr id="11" name="Picture 14">
            <a:extLst>
              <a:ext uri="{FF2B5EF4-FFF2-40B4-BE49-F238E27FC236}">
                <a16:creationId xmlns:a16="http://schemas.microsoft.com/office/drawing/2014/main" id="{1FAC25DC-1FFC-1856-DEDC-FBC792FE4ED8}"/>
              </a:ext>
            </a:extLst>
          </p:cNvPr>
          <p:cNvPicPr>
            <a:picLocks noChangeAspect="1"/>
          </p:cNvPicPr>
          <p:nvPr/>
        </p:nvPicPr>
        <p:blipFill>
          <a:blip r:embed="rId3"/>
          <a:stretch>
            <a:fillRect/>
          </a:stretch>
        </p:blipFill>
        <p:spPr>
          <a:xfrm>
            <a:off x="8758065" y="6129791"/>
            <a:ext cx="2143125" cy="590550"/>
          </a:xfrm>
          <a:prstGeom prst="rect">
            <a:avLst/>
          </a:prstGeom>
        </p:spPr>
      </p:pic>
      <p:pic>
        <p:nvPicPr>
          <p:cNvPr id="14" name="Picture 13" descr="Icon&#10;&#10;Description automatically generated">
            <a:extLst>
              <a:ext uri="{FF2B5EF4-FFF2-40B4-BE49-F238E27FC236}">
                <a16:creationId xmlns:a16="http://schemas.microsoft.com/office/drawing/2014/main" id="{75B04879-B04C-1960-E524-D72BD5E9419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2878" y="5982954"/>
            <a:ext cx="1219443" cy="841442"/>
          </a:xfrm>
          <a:prstGeom prst="rect">
            <a:avLst/>
          </a:prstGeom>
        </p:spPr>
      </p:pic>
      <p:pic>
        <p:nvPicPr>
          <p:cNvPr id="3" name="Picture 2">
            <a:extLst>
              <a:ext uri="{FF2B5EF4-FFF2-40B4-BE49-F238E27FC236}">
                <a16:creationId xmlns:a16="http://schemas.microsoft.com/office/drawing/2014/main" id="{60B7E6CC-E695-6115-95BF-A5C7B804F5C8}"/>
              </a:ext>
            </a:extLst>
          </p:cNvPr>
          <p:cNvPicPr>
            <a:picLocks noChangeAspect="1"/>
          </p:cNvPicPr>
          <p:nvPr/>
        </p:nvPicPr>
        <p:blipFill>
          <a:blip r:embed="rId5"/>
          <a:stretch>
            <a:fillRect/>
          </a:stretch>
        </p:blipFill>
        <p:spPr>
          <a:xfrm>
            <a:off x="6697411" y="6071038"/>
            <a:ext cx="1443026" cy="697389"/>
          </a:xfrm>
          <a:prstGeom prst="rect">
            <a:avLst/>
          </a:prstGeom>
        </p:spPr>
      </p:pic>
      <p:pic>
        <p:nvPicPr>
          <p:cNvPr id="22" name="Picture 21">
            <a:extLst>
              <a:ext uri="{FF2B5EF4-FFF2-40B4-BE49-F238E27FC236}">
                <a16:creationId xmlns:a16="http://schemas.microsoft.com/office/drawing/2014/main" id="{93F864C3-C631-A2B3-FF51-E8DA0D34CB8C}"/>
              </a:ext>
            </a:extLst>
          </p:cNvPr>
          <p:cNvPicPr>
            <a:picLocks noChangeAspect="1"/>
          </p:cNvPicPr>
          <p:nvPr/>
        </p:nvPicPr>
        <p:blipFill>
          <a:blip r:embed="rId6"/>
          <a:stretch>
            <a:fillRect/>
          </a:stretch>
        </p:blipFill>
        <p:spPr>
          <a:xfrm>
            <a:off x="10769679" y="5914018"/>
            <a:ext cx="1237595" cy="932769"/>
          </a:xfrm>
          <a:prstGeom prst="rect">
            <a:avLst/>
          </a:prstGeom>
        </p:spPr>
      </p:pic>
      <p:pic>
        <p:nvPicPr>
          <p:cNvPr id="5" name="Picture 4">
            <a:extLst>
              <a:ext uri="{FF2B5EF4-FFF2-40B4-BE49-F238E27FC236}">
                <a16:creationId xmlns:a16="http://schemas.microsoft.com/office/drawing/2014/main" id="{C3D15E7F-CE93-0E06-800C-5D1F6A881847}"/>
              </a:ext>
            </a:extLst>
          </p:cNvPr>
          <p:cNvPicPr>
            <a:picLocks noChangeAspect="1"/>
          </p:cNvPicPr>
          <p:nvPr/>
        </p:nvPicPr>
        <p:blipFill>
          <a:blip r:embed="rId7"/>
          <a:stretch>
            <a:fillRect/>
          </a:stretch>
        </p:blipFill>
        <p:spPr>
          <a:xfrm>
            <a:off x="3551700" y="6144560"/>
            <a:ext cx="2734116" cy="518231"/>
          </a:xfrm>
          <a:prstGeom prst="rect">
            <a:avLst/>
          </a:prstGeom>
        </p:spPr>
      </p:pic>
      <p:pic>
        <p:nvPicPr>
          <p:cNvPr id="10" name="Picture 9" descr="Logo, company name&#10;&#10;Description automatically generated">
            <a:extLst>
              <a:ext uri="{FF2B5EF4-FFF2-40B4-BE49-F238E27FC236}">
                <a16:creationId xmlns:a16="http://schemas.microsoft.com/office/drawing/2014/main" id="{94737058-C049-CAC3-E357-FB32AE91A3B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37328" y="6055165"/>
            <a:ext cx="1128212" cy="733619"/>
          </a:xfrm>
          <a:prstGeom prst="rect">
            <a:avLst/>
          </a:prstGeom>
        </p:spPr>
      </p:pic>
      <p:pic>
        <p:nvPicPr>
          <p:cNvPr id="17" name="Graphic 16" descr="Arrow: Horizontal U-turn with solid fill">
            <a:extLst>
              <a:ext uri="{FF2B5EF4-FFF2-40B4-BE49-F238E27FC236}">
                <a16:creationId xmlns:a16="http://schemas.microsoft.com/office/drawing/2014/main" id="{4A2981A9-8E28-9E4B-0C32-5371627D6AA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10800000">
            <a:off x="8140437" y="2562372"/>
            <a:ext cx="1428252" cy="1428252"/>
          </a:xfrm>
          <a:prstGeom prst="rect">
            <a:avLst/>
          </a:prstGeom>
        </p:spPr>
      </p:pic>
      <p:pic>
        <p:nvPicPr>
          <p:cNvPr id="20" name="Graphic 19" descr="Signpost with solid fill">
            <a:extLst>
              <a:ext uri="{FF2B5EF4-FFF2-40B4-BE49-F238E27FC236}">
                <a16:creationId xmlns:a16="http://schemas.microsoft.com/office/drawing/2014/main" id="{B452557A-67DF-E120-6303-C8410271E19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874522" y="1987041"/>
            <a:ext cx="2382035" cy="2678003"/>
          </a:xfrm>
          <a:prstGeom prst="rect">
            <a:avLst/>
          </a:prstGeom>
        </p:spPr>
      </p:pic>
      <p:sp>
        <p:nvSpPr>
          <p:cNvPr id="23" name="Rectangle 22">
            <a:extLst>
              <a:ext uri="{FF2B5EF4-FFF2-40B4-BE49-F238E27FC236}">
                <a16:creationId xmlns:a16="http://schemas.microsoft.com/office/drawing/2014/main" id="{27C14C10-657E-EF2D-89C4-762550A58D2A}"/>
              </a:ext>
            </a:extLst>
          </p:cNvPr>
          <p:cNvSpPr/>
          <p:nvPr/>
        </p:nvSpPr>
        <p:spPr>
          <a:xfrm>
            <a:off x="1723346" y="4804475"/>
            <a:ext cx="2858911" cy="5121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Signpost</a:t>
            </a:r>
          </a:p>
        </p:txBody>
      </p:sp>
      <p:sp>
        <p:nvSpPr>
          <p:cNvPr id="24" name="Rectangle 23">
            <a:extLst>
              <a:ext uri="{FF2B5EF4-FFF2-40B4-BE49-F238E27FC236}">
                <a16:creationId xmlns:a16="http://schemas.microsoft.com/office/drawing/2014/main" id="{F4D38F8E-654F-9DA8-5FD8-ECD6D9898EBA}"/>
              </a:ext>
            </a:extLst>
          </p:cNvPr>
          <p:cNvSpPr/>
          <p:nvPr/>
        </p:nvSpPr>
        <p:spPr>
          <a:xfrm>
            <a:off x="7609745" y="4766017"/>
            <a:ext cx="2858911" cy="5121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Referral</a:t>
            </a:r>
          </a:p>
        </p:txBody>
      </p:sp>
      <p:pic>
        <p:nvPicPr>
          <p:cNvPr id="27" name="Graphic 26" descr="Call center with solid fill">
            <a:extLst>
              <a:ext uri="{FF2B5EF4-FFF2-40B4-BE49-F238E27FC236}">
                <a16:creationId xmlns:a16="http://schemas.microsoft.com/office/drawing/2014/main" id="{D2C3AEC2-F98F-89F4-CA1B-CFD2902DB86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5384839" y="2494195"/>
            <a:ext cx="1287614" cy="1287614"/>
          </a:xfrm>
          <a:prstGeom prst="rect">
            <a:avLst/>
          </a:prstGeom>
        </p:spPr>
      </p:pic>
      <p:sp>
        <p:nvSpPr>
          <p:cNvPr id="28" name="Rectangle 27">
            <a:extLst>
              <a:ext uri="{FF2B5EF4-FFF2-40B4-BE49-F238E27FC236}">
                <a16:creationId xmlns:a16="http://schemas.microsoft.com/office/drawing/2014/main" id="{D8BD6C7F-34E5-A707-744A-E816344A1C26}"/>
              </a:ext>
            </a:extLst>
          </p:cNvPr>
          <p:cNvSpPr/>
          <p:nvPr/>
        </p:nvSpPr>
        <p:spPr>
          <a:xfrm>
            <a:off x="5226776" y="4804475"/>
            <a:ext cx="1738450" cy="4736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Verses</a:t>
            </a:r>
          </a:p>
        </p:txBody>
      </p:sp>
    </p:spTree>
    <p:extLst>
      <p:ext uri="{BB962C8B-B14F-4D97-AF65-F5344CB8AC3E}">
        <p14:creationId xmlns:p14="http://schemas.microsoft.com/office/powerpoint/2010/main" val="4079859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Shape, rectangle&#10;&#10;Description automatically generated">
            <a:extLst>
              <a:ext uri="{FF2B5EF4-FFF2-40B4-BE49-F238E27FC236}">
                <a16:creationId xmlns:a16="http://schemas.microsoft.com/office/drawing/2014/main" id="{C462327B-EAEA-5CA9-3432-0615E57CA9E2}"/>
              </a:ext>
            </a:extLst>
          </p:cNvPr>
          <p:cNvPicPr>
            <a:picLocks noChangeAspect="1"/>
          </p:cNvPicPr>
          <p:nvPr/>
        </p:nvPicPr>
        <p:blipFill rotWithShape="1">
          <a:blip r:embed="rId2"/>
          <a:srcRect l="-10" t="17" r="-40" b="19095"/>
          <a:stretch/>
        </p:blipFill>
        <p:spPr>
          <a:xfrm>
            <a:off x="-25708" y="-43250"/>
            <a:ext cx="12243416" cy="5996176"/>
          </a:xfrm>
          <a:prstGeom prst="rect">
            <a:avLst/>
          </a:prstGeom>
        </p:spPr>
      </p:pic>
      <p:sp>
        <p:nvSpPr>
          <p:cNvPr id="8" name="Rectangle 7">
            <a:extLst>
              <a:ext uri="{FF2B5EF4-FFF2-40B4-BE49-F238E27FC236}">
                <a16:creationId xmlns:a16="http://schemas.microsoft.com/office/drawing/2014/main" id="{C9351247-096F-A3D5-02F6-B3FE8F319117}"/>
              </a:ext>
            </a:extLst>
          </p:cNvPr>
          <p:cNvSpPr/>
          <p:nvPr/>
        </p:nvSpPr>
        <p:spPr>
          <a:xfrm>
            <a:off x="0" y="195209"/>
            <a:ext cx="4826000" cy="8969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43D3FA7-C770-6995-915D-578A0DB367E4}"/>
              </a:ext>
            </a:extLst>
          </p:cNvPr>
          <p:cNvSpPr/>
          <p:nvPr/>
        </p:nvSpPr>
        <p:spPr>
          <a:xfrm>
            <a:off x="-1" y="195209"/>
            <a:ext cx="10769680" cy="1287614"/>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t>Strengthen referrals to support residents at risk of or experiencing financial hardship </a:t>
            </a:r>
          </a:p>
        </p:txBody>
      </p:sp>
      <p:pic>
        <p:nvPicPr>
          <p:cNvPr id="11" name="Picture 14">
            <a:extLst>
              <a:ext uri="{FF2B5EF4-FFF2-40B4-BE49-F238E27FC236}">
                <a16:creationId xmlns:a16="http://schemas.microsoft.com/office/drawing/2014/main" id="{1FAC25DC-1FFC-1856-DEDC-FBC792FE4ED8}"/>
              </a:ext>
            </a:extLst>
          </p:cNvPr>
          <p:cNvPicPr>
            <a:picLocks noChangeAspect="1"/>
          </p:cNvPicPr>
          <p:nvPr/>
        </p:nvPicPr>
        <p:blipFill>
          <a:blip r:embed="rId3"/>
          <a:stretch>
            <a:fillRect/>
          </a:stretch>
        </p:blipFill>
        <p:spPr>
          <a:xfrm>
            <a:off x="8758065" y="6129791"/>
            <a:ext cx="2143125" cy="590550"/>
          </a:xfrm>
          <a:prstGeom prst="rect">
            <a:avLst/>
          </a:prstGeom>
        </p:spPr>
      </p:pic>
      <p:pic>
        <p:nvPicPr>
          <p:cNvPr id="14" name="Picture 13" descr="Icon&#10;&#10;Description automatically generated">
            <a:extLst>
              <a:ext uri="{FF2B5EF4-FFF2-40B4-BE49-F238E27FC236}">
                <a16:creationId xmlns:a16="http://schemas.microsoft.com/office/drawing/2014/main" id="{75B04879-B04C-1960-E524-D72BD5E9419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2878" y="5982954"/>
            <a:ext cx="1219443" cy="841442"/>
          </a:xfrm>
          <a:prstGeom prst="rect">
            <a:avLst/>
          </a:prstGeom>
        </p:spPr>
      </p:pic>
      <p:pic>
        <p:nvPicPr>
          <p:cNvPr id="3" name="Picture 2">
            <a:extLst>
              <a:ext uri="{FF2B5EF4-FFF2-40B4-BE49-F238E27FC236}">
                <a16:creationId xmlns:a16="http://schemas.microsoft.com/office/drawing/2014/main" id="{60B7E6CC-E695-6115-95BF-A5C7B804F5C8}"/>
              </a:ext>
            </a:extLst>
          </p:cNvPr>
          <p:cNvPicPr>
            <a:picLocks noChangeAspect="1"/>
          </p:cNvPicPr>
          <p:nvPr/>
        </p:nvPicPr>
        <p:blipFill>
          <a:blip r:embed="rId5"/>
          <a:stretch>
            <a:fillRect/>
          </a:stretch>
        </p:blipFill>
        <p:spPr>
          <a:xfrm>
            <a:off x="6697411" y="6071038"/>
            <a:ext cx="1443026" cy="697389"/>
          </a:xfrm>
          <a:prstGeom prst="rect">
            <a:avLst/>
          </a:prstGeom>
        </p:spPr>
      </p:pic>
      <p:pic>
        <p:nvPicPr>
          <p:cNvPr id="9" name="Picture 8">
            <a:extLst>
              <a:ext uri="{FF2B5EF4-FFF2-40B4-BE49-F238E27FC236}">
                <a16:creationId xmlns:a16="http://schemas.microsoft.com/office/drawing/2014/main" id="{7BC4A9A3-11DF-CDEE-5CEF-AB9DC54A2AC0}"/>
              </a:ext>
            </a:extLst>
          </p:cNvPr>
          <p:cNvPicPr>
            <a:picLocks noChangeAspect="1"/>
          </p:cNvPicPr>
          <p:nvPr/>
        </p:nvPicPr>
        <p:blipFill>
          <a:blip r:embed="rId6"/>
          <a:stretch>
            <a:fillRect/>
          </a:stretch>
        </p:blipFill>
        <p:spPr>
          <a:xfrm>
            <a:off x="551489" y="2828559"/>
            <a:ext cx="2170264" cy="1491414"/>
          </a:xfrm>
          <a:prstGeom prst="rect">
            <a:avLst/>
          </a:prstGeom>
          <a:solidFill>
            <a:srgbClr val="000000">
              <a:shade val="95000"/>
            </a:srgbClr>
          </a:solidFill>
          <a:ln w="444500" cap="sq">
            <a:solidFill>
              <a:schemeClr val="accent1"/>
            </a:solidFill>
            <a:miter lim="800000"/>
          </a:ln>
          <a:effectLst>
            <a:outerShdw blurRad="254000" dist="190500" dir="2700000" sy="90000" algn="bl" rotWithShape="0">
              <a:srgbClr val="000000">
                <a:alpha val="40000"/>
              </a:srgbClr>
            </a:outerShdw>
          </a:effectLst>
        </p:spPr>
      </p:pic>
      <p:sp>
        <p:nvSpPr>
          <p:cNvPr id="15" name="Callout: Line 14">
            <a:extLst>
              <a:ext uri="{FF2B5EF4-FFF2-40B4-BE49-F238E27FC236}">
                <a16:creationId xmlns:a16="http://schemas.microsoft.com/office/drawing/2014/main" id="{B41A38E4-7134-9A15-23DB-274498E97CE8}"/>
              </a:ext>
            </a:extLst>
          </p:cNvPr>
          <p:cNvSpPr/>
          <p:nvPr/>
        </p:nvSpPr>
        <p:spPr>
          <a:xfrm>
            <a:off x="4122023" y="2104261"/>
            <a:ext cx="1593470" cy="1075753"/>
          </a:xfrm>
          <a:prstGeom prst="borderCallout1">
            <a:avLst>
              <a:gd name="adj1" fmla="val 32114"/>
              <a:gd name="adj2" fmla="val 1109"/>
              <a:gd name="adj3" fmla="val 78894"/>
              <a:gd name="adj4" fmla="val -671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Kent has a population of 1,589,000 people</a:t>
            </a:r>
          </a:p>
        </p:txBody>
      </p:sp>
      <p:graphicFrame>
        <p:nvGraphicFramePr>
          <p:cNvPr id="21" name="Chart 20" descr="Chart showing Universal Credit claimant rates in the selected geography compared to the national average since January 2020">
            <a:extLst>
              <a:ext uri="{FF2B5EF4-FFF2-40B4-BE49-F238E27FC236}">
                <a16:creationId xmlns:a16="http://schemas.microsoft.com/office/drawing/2014/main" id="{00000000-0008-0000-0200-000007000000}"/>
              </a:ext>
            </a:extLst>
          </p:cNvPr>
          <p:cNvGraphicFramePr>
            <a:graphicFrameLocks/>
          </p:cNvGraphicFramePr>
          <p:nvPr/>
        </p:nvGraphicFramePr>
        <p:xfrm>
          <a:off x="3935657" y="3453794"/>
          <a:ext cx="3437906" cy="2287277"/>
        </p:xfrm>
        <a:graphic>
          <a:graphicData uri="http://schemas.openxmlformats.org/drawingml/2006/chart">
            <c:chart xmlns:c="http://schemas.openxmlformats.org/drawingml/2006/chart" xmlns:r="http://schemas.openxmlformats.org/officeDocument/2006/relationships" r:id="rId7"/>
          </a:graphicData>
        </a:graphic>
      </p:graphicFrame>
      <p:pic>
        <p:nvPicPr>
          <p:cNvPr id="22" name="Picture 21">
            <a:extLst>
              <a:ext uri="{FF2B5EF4-FFF2-40B4-BE49-F238E27FC236}">
                <a16:creationId xmlns:a16="http://schemas.microsoft.com/office/drawing/2014/main" id="{93F864C3-C631-A2B3-FF51-E8DA0D34CB8C}"/>
              </a:ext>
            </a:extLst>
          </p:cNvPr>
          <p:cNvPicPr>
            <a:picLocks noChangeAspect="1"/>
          </p:cNvPicPr>
          <p:nvPr/>
        </p:nvPicPr>
        <p:blipFill>
          <a:blip r:embed="rId8"/>
          <a:stretch>
            <a:fillRect/>
          </a:stretch>
        </p:blipFill>
        <p:spPr>
          <a:xfrm>
            <a:off x="10769679" y="5914018"/>
            <a:ext cx="1237595" cy="932769"/>
          </a:xfrm>
          <a:prstGeom prst="rect">
            <a:avLst/>
          </a:prstGeom>
        </p:spPr>
      </p:pic>
      <p:sp>
        <p:nvSpPr>
          <p:cNvPr id="7" name="Rectangle 6">
            <a:extLst>
              <a:ext uri="{FF2B5EF4-FFF2-40B4-BE49-F238E27FC236}">
                <a16:creationId xmlns:a16="http://schemas.microsoft.com/office/drawing/2014/main" id="{B00BDD85-5228-B800-EA76-B12FDEA7974C}"/>
              </a:ext>
            </a:extLst>
          </p:cNvPr>
          <p:cNvSpPr/>
          <p:nvPr/>
        </p:nvSpPr>
        <p:spPr>
          <a:xfrm>
            <a:off x="1636621" y="4923733"/>
            <a:ext cx="1682045" cy="9246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UC claimant rate has steadily risen</a:t>
            </a:r>
          </a:p>
        </p:txBody>
      </p:sp>
      <p:cxnSp>
        <p:nvCxnSpPr>
          <p:cNvPr id="13" name="Straight Connector 12">
            <a:extLst>
              <a:ext uri="{FF2B5EF4-FFF2-40B4-BE49-F238E27FC236}">
                <a16:creationId xmlns:a16="http://schemas.microsoft.com/office/drawing/2014/main" id="{ABB98079-83E6-5A5A-F94B-8964936ACCE6}"/>
              </a:ext>
            </a:extLst>
          </p:cNvPr>
          <p:cNvCxnSpPr>
            <a:cxnSpLocks/>
          </p:cNvCxnSpPr>
          <p:nvPr/>
        </p:nvCxnSpPr>
        <p:spPr>
          <a:xfrm flipV="1">
            <a:off x="3119156" y="5023556"/>
            <a:ext cx="791807" cy="382623"/>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5" name="Chart 24" descr="Chart showing the supply and demand for debt advice in Kent districts">
            <a:extLst>
              <a:ext uri="{FF2B5EF4-FFF2-40B4-BE49-F238E27FC236}">
                <a16:creationId xmlns:a16="http://schemas.microsoft.com/office/drawing/2014/main" id="{00000000-0008-0000-0600-000006000000}"/>
              </a:ext>
            </a:extLst>
          </p:cNvPr>
          <p:cNvGraphicFramePr>
            <a:graphicFrameLocks/>
          </p:cNvGraphicFramePr>
          <p:nvPr/>
        </p:nvGraphicFramePr>
        <p:xfrm>
          <a:off x="7960010" y="1927920"/>
          <a:ext cx="3739234" cy="2639920"/>
        </p:xfrm>
        <a:graphic>
          <a:graphicData uri="http://schemas.openxmlformats.org/drawingml/2006/chart">
            <c:chart xmlns:c="http://schemas.openxmlformats.org/drawingml/2006/chart" xmlns:r="http://schemas.openxmlformats.org/officeDocument/2006/relationships" r:id="rId9"/>
          </a:graphicData>
        </a:graphic>
      </p:graphicFrame>
      <p:pic>
        <p:nvPicPr>
          <p:cNvPr id="5" name="Picture 4">
            <a:extLst>
              <a:ext uri="{FF2B5EF4-FFF2-40B4-BE49-F238E27FC236}">
                <a16:creationId xmlns:a16="http://schemas.microsoft.com/office/drawing/2014/main" id="{C3D15E7F-CE93-0E06-800C-5D1F6A881847}"/>
              </a:ext>
            </a:extLst>
          </p:cNvPr>
          <p:cNvPicPr>
            <a:picLocks noChangeAspect="1"/>
          </p:cNvPicPr>
          <p:nvPr/>
        </p:nvPicPr>
        <p:blipFill>
          <a:blip r:embed="rId10"/>
          <a:stretch>
            <a:fillRect/>
          </a:stretch>
        </p:blipFill>
        <p:spPr>
          <a:xfrm>
            <a:off x="3551700" y="6144560"/>
            <a:ext cx="2734116" cy="518231"/>
          </a:xfrm>
          <a:prstGeom prst="rect">
            <a:avLst/>
          </a:prstGeom>
        </p:spPr>
      </p:pic>
      <p:pic>
        <p:nvPicPr>
          <p:cNvPr id="10" name="Picture 9" descr="Logo, company name&#10;&#10;Description automatically generated">
            <a:extLst>
              <a:ext uri="{FF2B5EF4-FFF2-40B4-BE49-F238E27FC236}">
                <a16:creationId xmlns:a16="http://schemas.microsoft.com/office/drawing/2014/main" id="{94737058-C049-CAC3-E357-FB32AE91A3B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937328" y="6055165"/>
            <a:ext cx="1128212" cy="733619"/>
          </a:xfrm>
          <a:prstGeom prst="rect">
            <a:avLst/>
          </a:prstGeom>
        </p:spPr>
      </p:pic>
      <p:sp>
        <p:nvSpPr>
          <p:cNvPr id="4" name="Rectangle 3">
            <a:extLst>
              <a:ext uri="{FF2B5EF4-FFF2-40B4-BE49-F238E27FC236}">
                <a16:creationId xmlns:a16="http://schemas.microsoft.com/office/drawing/2014/main" id="{429BBEC2-1727-DC1B-66DF-90B7078BDCF7}"/>
              </a:ext>
            </a:extLst>
          </p:cNvPr>
          <p:cNvSpPr/>
          <p:nvPr/>
        </p:nvSpPr>
        <p:spPr>
          <a:xfrm>
            <a:off x="98521" y="1655606"/>
            <a:ext cx="3918766" cy="5691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Pandemic/cost-of- living crisis</a:t>
            </a:r>
          </a:p>
        </p:txBody>
      </p:sp>
      <p:cxnSp>
        <p:nvCxnSpPr>
          <p:cNvPr id="16" name="Straight Connector 15">
            <a:extLst>
              <a:ext uri="{FF2B5EF4-FFF2-40B4-BE49-F238E27FC236}">
                <a16:creationId xmlns:a16="http://schemas.microsoft.com/office/drawing/2014/main" id="{971F1F01-C17F-E3D9-076B-155CAD45597B}"/>
              </a:ext>
            </a:extLst>
          </p:cNvPr>
          <p:cNvCxnSpPr>
            <a:cxnSpLocks/>
          </p:cNvCxnSpPr>
          <p:nvPr/>
        </p:nvCxnSpPr>
        <p:spPr>
          <a:xfrm>
            <a:off x="9313333" y="4567840"/>
            <a:ext cx="0" cy="455716"/>
          </a:xfrm>
          <a:prstGeom prst="line">
            <a:avLst/>
          </a:prstGeom>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FB9AF152-737A-9E33-1772-8964AC4BB56C}"/>
              </a:ext>
            </a:extLst>
          </p:cNvPr>
          <p:cNvSpPr/>
          <p:nvPr/>
        </p:nvSpPr>
        <p:spPr>
          <a:xfrm>
            <a:off x="8140438" y="5023556"/>
            <a:ext cx="2760752" cy="6505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Unmet demand for debt advice </a:t>
            </a:r>
          </a:p>
        </p:txBody>
      </p:sp>
    </p:spTree>
    <p:extLst>
      <p:ext uri="{BB962C8B-B14F-4D97-AF65-F5344CB8AC3E}">
        <p14:creationId xmlns:p14="http://schemas.microsoft.com/office/powerpoint/2010/main" val="2222051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Shape, rectangle&#10;&#10;Description automatically generated">
            <a:extLst>
              <a:ext uri="{FF2B5EF4-FFF2-40B4-BE49-F238E27FC236}">
                <a16:creationId xmlns:a16="http://schemas.microsoft.com/office/drawing/2014/main" id="{C462327B-EAEA-5CA9-3432-0615E57CA9E2}"/>
              </a:ext>
            </a:extLst>
          </p:cNvPr>
          <p:cNvPicPr>
            <a:picLocks noChangeAspect="1"/>
          </p:cNvPicPr>
          <p:nvPr/>
        </p:nvPicPr>
        <p:blipFill rotWithShape="1">
          <a:blip r:embed="rId2"/>
          <a:srcRect l="-10" t="17" r="-40" b="19095"/>
          <a:stretch/>
        </p:blipFill>
        <p:spPr>
          <a:xfrm>
            <a:off x="-5342" y="22426"/>
            <a:ext cx="12243416" cy="5996176"/>
          </a:xfrm>
          <a:prstGeom prst="rect">
            <a:avLst/>
          </a:prstGeom>
        </p:spPr>
      </p:pic>
      <p:sp>
        <p:nvSpPr>
          <p:cNvPr id="8" name="Rectangle 7">
            <a:extLst>
              <a:ext uri="{FF2B5EF4-FFF2-40B4-BE49-F238E27FC236}">
                <a16:creationId xmlns:a16="http://schemas.microsoft.com/office/drawing/2014/main" id="{C9351247-096F-A3D5-02F6-B3FE8F319117}"/>
              </a:ext>
            </a:extLst>
          </p:cNvPr>
          <p:cNvSpPr/>
          <p:nvPr/>
        </p:nvSpPr>
        <p:spPr>
          <a:xfrm>
            <a:off x="0" y="195209"/>
            <a:ext cx="4826000" cy="8969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43D3FA7-C770-6995-915D-578A0DB367E4}"/>
              </a:ext>
            </a:extLst>
          </p:cNvPr>
          <p:cNvSpPr/>
          <p:nvPr/>
        </p:nvSpPr>
        <p:spPr>
          <a:xfrm>
            <a:off x="-1" y="195209"/>
            <a:ext cx="10769680" cy="1287614"/>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t>Strengthen referrals to support people in</a:t>
            </a:r>
          </a:p>
          <a:p>
            <a:pPr algn="ctr"/>
            <a:r>
              <a:rPr lang="en-GB" sz="3600" dirty="0"/>
              <a:t> financial hardship </a:t>
            </a:r>
          </a:p>
        </p:txBody>
      </p:sp>
      <p:pic>
        <p:nvPicPr>
          <p:cNvPr id="11" name="Picture 14">
            <a:extLst>
              <a:ext uri="{FF2B5EF4-FFF2-40B4-BE49-F238E27FC236}">
                <a16:creationId xmlns:a16="http://schemas.microsoft.com/office/drawing/2014/main" id="{1FAC25DC-1FFC-1856-DEDC-FBC792FE4ED8}"/>
              </a:ext>
            </a:extLst>
          </p:cNvPr>
          <p:cNvPicPr>
            <a:picLocks noChangeAspect="1"/>
          </p:cNvPicPr>
          <p:nvPr/>
        </p:nvPicPr>
        <p:blipFill>
          <a:blip r:embed="rId3"/>
          <a:stretch>
            <a:fillRect/>
          </a:stretch>
        </p:blipFill>
        <p:spPr>
          <a:xfrm>
            <a:off x="8758065" y="6129791"/>
            <a:ext cx="2143125" cy="590550"/>
          </a:xfrm>
          <a:prstGeom prst="rect">
            <a:avLst/>
          </a:prstGeom>
        </p:spPr>
      </p:pic>
      <p:pic>
        <p:nvPicPr>
          <p:cNvPr id="14" name="Picture 13" descr="Icon&#10;&#10;Description automatically generated">
            <a:extLst>
              <a:ext uri="{FF2B5EF4-FFF2-40B4-BE49-F238E27FC236}">
                <a16:creationId xmlns:a16="http://schemas.microsoft.com/office/drawing/2014/main" id="{75B04879-B04C-1960-E524-D72BD5E9419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2878" y="5982954"/>
            <a:ext cx="1219443" cy="841442"/>
          </a:xfrm>
          <a:prstGeom prst="rect">
            <a:avLst/>
          </a:prstGeom>
        </p:spPr>
      </p:pic>
      <p:pic>
        <p:nvPicPr>
          <p:cNvPr id="3" name="Picture 2">
            <a:extLst>
              <a:ext uri="{FF2B5EF4-FFF2-40B4-BE49-F238E27FC236}">
                <a16:creationId xmlns:a16="http://schemas.microsoft.com/office/drawing/2014/main" id="{60B7E6CC-E695-6115-95BF-A5C7B804F5C8}"/>
              </a:ext>
            </a:extLst>
          </p:cNvPr>
          <p:cNvPicPr>
            <a:picLocks noChangeAspect="1"/>
          </p:cNvPicPr>
          <p:nvPr/>
        </p:nvPicPr>
        <p:blipFill>
          <a:blip r:embed="rId5"/>
          <a:stretch>
            <a:fillRect/>
          </a:stretch>
        </p:blipFill>
        <p:spPr>
          <a:xfrm>
            <a:off x="6697411" y="6071038"/>
            <a:ext cx="1443026" cy="697389"/>
          </a:xfrm>
          <a:prstGeom prst="rect">
            <a:avLst/>
          </a:prstGeom>
        </p:spPr>
      </p:pic>
      <p:pic>
        <p:nvPicPr>
          <p:cNvPr id="22" name="Picture 21">
            <a:extLst>
              <a:ext uri="{FF2B5EF4-FFF2-40B4-BE49-F238E27FC236}">
                <a16:creationId xmlns:a16="http://schemas.microsoft.com/office/drawing/2014/main" id="{93F864C3-C631-A2B3-FF51-E8DA0D34CB8C}"/>
              </a:ext>
            </a:extLst>
          </p:cNvPr>
          <p:cNvPicPr>
            <a:picLocks noChangeAspect="1"/>
          </p:cNvPicPr>
          <p:nvPr/>
        </p:nvPicPr>
        <p:blipFill>
          <a:blip r:embed="rId6"/>
          <a:stretch>
            <a:fillRect/>
          </a:stretch>
        </p:blipFill>
        <p:spPr>
          <a:xfrm>
            <a:off x="10769679" y="5914018"/>
            <a:ext cx="1237595" cy="932769"/>
          </a:xfrm>
          <a:prstGeom prst="rect">
            <a:avLst/>
          </a:prstGeom>
        </p:spPr>
      </p:pic>
      <p:pic>
        <p:nvPicPr>
          <p:cNvPr id="5" name="Picture 4">
            <a:extLst>
              <a:ext uri="{FF2B5EF4-FFF2-40B4-BE49-F238E27FC236}">
                <a16:creationId xmlns:a16="http://schemas.microsoft.com/office/drawing/2014/main" id="{C3D15E7F-CE93-0E06-800C-5D1F6A881847}"/>
              </a:ext>
            </a:extLst>
          </p:cNvPr>
          <p:cNvPicPr>
            <a:picLocks noChangeAspect="1"/>
          </p:cNvPicPr>
          <p:nvPr/>
        </p:nvPicPr>
        <p:blipFill>
          <a:blip r:embed="rId7"/>
          <a:stretch>
            <a:fillRect/>
          </a:stretch>
        </p:blipFill>
        <p:spPr>
          <a:xfrm>
            <a:off x="3551700" y="6144560"/>
            <a:ext cx="2734116" cy="518231"/>
          </a:xfrm>
          <a:prstGeom prst="rect">
            <a:avLst/>
          </a:prstGeom>
        </p:spPr>
      </p:pic>
      <p:pic>
        <p:nvPicPr>
          <p:cNvPr id="10" name="Picture 9" descr="Logo, company name&#10;&#10;Description automatically generated">
            <a:extLst>
              <a:ext uri="{FF2B5EF4-FFF2-40B4-BE49-F238E27FC236}">
                <a16:creationId xmlns:a16="http://schemas.microsoft.com/office/drawing/2014/main" id="{94737058-C049-CAC3-E357-FB32AE91A3B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37328" y="6055165"/>
            <a:ext cx="1128212" cy="733619"/>
          </a:xfrm>
          <a:prstGeom prst="rect">
            <a:avLst/>
          </a:prstGeom>
        </p:spPr>
      </p:pic>
      <p:sp>
        <p:nvSpPr>
          <p:cNvPr id="12" name="Rectangle 11">
            <a:extLst>
              <a:ext uri="{FF2B5EF4-FFF2-40B4-BE49-F238E27FC236}">
                <a16:creationId xmlns:a16="http://schemas.microsoft.com/office/drawing/2014/main" id="{45AFD447-72A1-92C9-9BFE-295C7D924C31}"/>
              </a:ext>
            </a:extLst>
          </p:cNvPr>
          <p:cNvSpPr/>
          <p:nvPr/>
        </p:nvSpPr>
        <p:spPr>
          <a:xfrm>
            <a:off x="2501434" y="1842774"/>
            <a:ext cx="6728177" cy="1177740"/>
          </a:xfrm>
          <a:prstGeom prst="rect">
            <a:avLst/>
          </a:prstGeom>
          <a:ln>
            <a:no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en-GB" dirty="0"/>
              <a:t>Provide targeted support to low income households and households in financial distress</a:t>
            </a:r>
          </a:p>
        </p:txBody>
      </p:sp>
      <p:sp>
        <p:nvSpPr>
          <p:cNvPr id="4" name="Oval 3">
            <a:extLst>
              <a:ext uri="{FF2B5EF4-FFF2-40B4-BE49-F238E27FC236}">
                <a16:creationId xmlns:a16="http://schemas.microsoft.com/office/drawing/2014/main" id="{321CA400-D403-43F4-E98C-FC530B72EE2F}"/>
              </a:ext>
            </a:extLst>
          </p:cNvPr>
          <p:cNvSpPr/>
          <p:nvPr/>
        </p:nvSpPr>
        <p:spPr>
          <a:xfrm>
            <a:off x="1422321" y="3439154"/>
            <a:ext cx="2596523" cy="17733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ReferKent</a:t>
            </a:r>
          </a:p>
        </p:txBody>
      </p:sp>
      <p:sp>
        <p:nvSpPr>
          <p:cNvPr id="7" name="Oval 6">
            <a:extLst>
              <a:ext uri="{FF2B5EF4-FFF2-40B4-BE49-F238E27FC236}">
                <a16:creationId xmlns:a16="http://schemas.microsoft.com/office/drawing/2014/main" id="{EAC62D6E-B0EF-09E7-FD68-1B095BEC37F9}"/>
              </a:ext>
            </a:extLst>
          </p:cNvPr>
          <p:cNvSpPr/>
          <p:nvPr/>
        </p:nvSpPr>
        <p:spPr>
          <a:xfrm>
            <a:off x="4634010" y="3439154"/>
            <a:ext cx="2596523" cy="17733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Money Advice Network</a:t>
            </a:r>
          </a:p>
        </p:txBody>
      </p:sp>
      <p:sp>
        <p:nvSpPr>
          <p:cNvPr id="9" name="Oval 8">
            <a:extLst>
              <a:ext uri="{FF2B5EF4-FFF2-40B4-BE49-F238E27FC236}">
                <a16:creationId xmlns:a16="http://schemas.microsoft.com/office/drawing/2014/main" id="{7ACC9DCF-765C-D6D9-3639-5A8367AB08BC}"/>
              </a:ext>
            </a:extLst>
          </p:cNvPr>
          <p:cNvSpPr/>
          <p:nvPr/>
        </p:nvSpPr>
        <p:spPr>
          <a:xfrm>
            <a:off x="7845699" y="3429000"/>
            <a:ext cx="2596523" cy="17733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Vulnerability Registration Service </a:t>
            </a:r>
          </a:p>
        </p:txBody>
      </p:sp>
    </p:spTree>
    <p:extLst>
      <p:ext uri="{BB962C8B-B14F-4D97-AF65-F5344CB8AC3E}">
        <p14:creationId xmlns:p14="http://schemas.microsoft.com/office/powerpoint/2010/main" val="3767725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descr="Shape, rectangle&#10;&#10;Description automatically generated">
            <a:extLst>
              <a:ext uri="{FF2B5EF4-FFF2-40B4-BE49-F238E27FC236}">
                <a16:creationId xmlns:a16="http://schemas.microsoft.com/office/drawing/2014/main" id="{9D57B3F2-FC39-C8C1-700D-18145382BE82}"/>
              </a:ext>
            </a:extLst>
          </p:cNvPr>
          <p:cNvPicPr>
            <a:picLocks noChangeAspect="1"/>
          </p:cNvPicPr>
          <p:nvPr/>
        </p:nvPicPr>
        <p:blipFill rotWithShape="1">
          <a:blip r:embed="rId3"/>
          <a:srcRect l="-10" t="17" r="-40" b="19095"/>
          <a:stretch/>
        </p:blipFill>
        <p:spPr>
          <a:xfrm>
            <a:off x="0" y="-22669"/>
            <a:ext cx="12192000" cy="5949336"/>
          </a:xfrm>
          <a:prstGeom prst="rect">
            <a:avLst/>
          </a:prstGeom>
        </p:spPr>
      </p:pic>
      <p:sp>
        <p:nvSpPr>
          <p:cNvPr id="10" name="Rectangle 9">
            <a:extLst>
              <a:ext uri="{FF2B5EF4-FFF2-40B4-BE49-F238E27FC236}">
                <a16:creationId xmlns:a16="http://schemas.microsoft.com/office/drawing/2014/main" id="{4E6DC35E-B7AA-8248-90BB-5C16CA551DD6}"/>
              </a:ext>
            </a:extLst>
          </p:cNvPr>
          <p:cNvSpPr/>
          <p:nvPr/>
        </p:nvSpPr>
        <p:spPr>
          <a:xfrm>
            <a:off x="-1" y="138888"/>
            <a:ext cx="8813569" cy="1396612"/>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000" b="1" dirty="0">
                <a:solidFill>
                  <a:schemeClr val="bg1"/>
                </a:solidFill>
                <a:latin typeface="Arial" panose="020B0604020202020204" pitchFamily="34" charset="0"/>
                <a:cs typeface="Arial" panose="020B0604020202020204" pitchFamily="34" charset="0"/>
              </a:rPr>
              <a:t>ReferKent</a:t>
            </a:r>
          </a:p>
        </p:txBody>
      </p:sp>
      <p:sp>
        <p:nvSpPr>
          <p:cNvPr id="2" name="TextBox 1">
            <a:extLst>
              <a:ext uri="{FF2B5EF4-FFF2-40B4-BE49-F238E27FC236}">
                <a16:creationId xmlns:a16="http://schemas.microsoft.com/office/drawing/2014/main" id="{0B47943C-2B82-8BF2-45F7-9B65DF899001}"/>
              </a:ext>
            </a:extLst>
          </p:cNvPr>
          <p:cNvSpPr txBox="1"/>
          <p:nvPr/>
        </p:nvSpPr>
        <p:spPr>
          <a:xfrm>
            <a:off x="-133102" y="1749168"/>
            <a:ext cx="12325102" cy="1361014"/>
          </a:xfrm>
          <a:prstGeom prst="rect">
            <a:avLst/>
          </a:prstGeom>
          <a:noFill/>
        </p:spPr>
        <p:txBody>
          <a:bodyPr wrap="square" lIns="91440" tIns="45720" rIns="91440" bIns="45720" rtlCol="0" anchor="t">
            <a:spAutoFit/>
          </a:bodyPr>
          <a:lstStyle/>
          <a:p>
            <a:pPr algn="ctr">
              <a:lnSpc>
                <a:spcPct val="107000"/>
              </a:lnSpc>
              <a:spcAft>
                <a:spcPts val="800"/>
              </a:spcAft>
            </a:pPr>
            <a:r>
              <a:rPr lang="en-GB"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rPr>
              <a:t> Many </a:t>
            </a:r>
            <a:r>
              <a:rPr lang="en-GB"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people seeking support were subjected to signposting, often from one organisation to another.  This left them feeling deflated and falling further into hardship. </a:t>
            </a:r>
            <a:r>
              <a:rPr lang="en-GB"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rPr>
              <a:t>ReferKent takes the pressure off the individual to reach out. There was no system in place that would allow secure referrals to be made.</a:t>
            </a:r>
            <a:endParaRPr lang="en-GB" b="1" dirty="0">
              <a:solidFill>
                <a:schemeClr val="accent1">
                  <a:lumMod val="50000"/>
                </a:schemeClr>
              </a:solidFill>
              <a:effectLst/>
              <a:latin typeface="Calibri"/>
              <a:ea typeface="Calibri" panose="020F0502020204030204" pitchFamily="34" charset="0"/>
              <a:cs typeface="Calibri"/>
            </a:endParaRPr>
          </a:p>
          <a:p>
            <a:pPr algn="ctr"/>
            <a:endParaRPr lang="en-GB" dirty="0"/>
          </a:p>
        </p:txBody>
      </p:sp>
      <p:sp>
        <p:nvSpPr>
          <p:cNvPr id="3" name="TextBox 2">
            <a:extLst>
              <a:ext uri="{FF2B5EF4-FFF2-40B4-BE49-F238E27FC236}">
                <a16:creationId xmlns:a16="http://schemas.microsoft.com/office/drawing/2014/main" id="{F6147622-C08D-F7C5-B518-DBEB3FC33B3E}"/>
              </a:ext>
            </a:extLst>
          </p:cNvPr>
          <p:cNvSpPr txBox="1"/>
          <p:nvPr/>
        </p:nvSpPr>
        <p:spPr>
          <a:xfrm>
            <a:off x="9374161" y="335170"/>
            <a:ext cx="2308663" cy="1200329"/>
          </a:xfrm>
          <a:prstGeom prst="rect">
            <a:avLst/>
          </a:prstGeom>
          <a:noFill/>
        </p:spPr>
        <p:txBody>
          <a:bodyPr wrap="square" rtlCol="0">
            <a:spAutoFit/>
          </a:bodyPr>
          <a:lstStyle/>
          <a:p>
            <a:pPr algn="ctr"/>
            <a:r>
              <a:rPr lang="en-GB" sz="2400" b="1" dirty="0">
                <a:solidFill>
                  <a:schemeClr val="bg1"/>
                </a:solidFill>
              </a:rPr>
              <a:t>Making referrals safe, easy and secure!  </a:t>
            </a:r>
          </a:p>
        </p:txBody>
      </p:sp>
      <p:sp>
        <p:nvSpPr>
          <p:cNvPr id="7" name="Rectangle 6">
            <a:extLst>
              <a:ext uri="{FF2B5EF4-FFF2-40B4-BE49-F238E27FC236}">
                <a16:creationId xmlns:a16="http://schemas.microsoft.com/office/drawing/2014/main" id="{CC766984-58C1-6788-512F-D17B50B1E1E1}"/>
              </a:ext>
            </a:extLst>
          </p:cNvPr>
          <p:cNvSpPr/>
          <p:nvPr/>
        </p:nvSpPr>
        <p:spPr>
          <a:xfrm>
            <a:off x="7362468" y="2854944"/>
            <a:ext cx="4758647" cy="86609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hlinkClick r:id="rId4">
                  <a:extLst>
                    <a:ext uri="{A12FA001-AC4F-418D-AE19-62706E023703}">
                      <ahyp:hlinkClr xmlns:ahyp="http://schemas.microsoft.com/office/drawing/2018/hyperlinkcolor" val="tx"/>
                    </a:ext>
                  </a:extLst>
                </a:hlinkClick>
              </a:rPr>
              <a:t>www.kent.gov.uk/referkent</a:t>
            </a:r>
            <a:endParaRPr lang="en-GB" sz="3200" dirty="0">
              <a:solidFill>
                <a:schemeClr val="bg1"/>
              </a:solidFill>
            </a:endParaRPr>
          </a:p>
        </p:txBody>
      </p:sp>
      <p:pic>
        <p:nvPicPr>
          <p:cNvPr id="6" name="Picture 5">
            <a:extLst>
              <a:ext uri="{FF2B5EF4-FFF2-40B4-BE49-F238E27FC236}">
                <a16:creationId xmlns:a16="http://schemas.microsoft.com/office/drawing/2014/main" id="{3AAA3E57-BF5D-4E4D-8C2E-C018946B54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27103" y="3897265"/>
            <a:ext cx="3563386" cy="1299094"/>
          </a:xfrm>
          <a:prstGeom prst="rect">
            <a:avLst/>
          </a:prstGeom>
          <a:effectLst>
            <a:outerShdw blurRad="50800" dist="38100" dir="2700000" algn="tl" rotWithShape="0">
              <a:prstClr val="black">
                <a:alpha val="40000"/>
              </a:prstClr>
            </a:outerShdw>
          </a:effectLst>
        </p:spPr>
      </p:pic>
      <p:pic>
        <p:nvPicPr>
          <p:cNvPr id="13" name="Picture 12" descr="Graphical user interface, website&#10;&#10;Description automatically generated">
            <a:extLst>
              <a:ext uri="{FF2B5EF4-FFF2-40B4-BE49-F238E27FC236}">
                <a16:creationId xmlns:a16="http://schemas.microsoft.com/office/drawing/2014/main" id="{E78B2599-5B11-3842-8A51-9485FC98AD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9610" y="2776361"/>
            <a:ext cx="6795271" cy="2623692"/>
          </a:xfrm>
          <a:prstGeom prst="rect">
            <a:avLst/>
          </a:prstGeom>
        </p:spPr>
      </p:pic>
      <p:sp>
        <p:nvSpPr>
          <p:cNvPr id="9" name="Rectangle 8">
            <a:extLst>
              <a:ext uri="{FF2B5EF4-FFF2-40B4-BE49-F238E27FC236}">
                <a16:creationId xmlns:a16="http://schemas.microsoft.com/office/drawing/2014/main" id="{FA675C97-507C-3417-FE2F-A67CB1AC3EC3}"/>
              </a:ext>
            </a:extLst>
          </p:cNvPr>
          <p:cNvSpPr/>
          <p:nvPr/>
        </p:nvSpPr>
        <p:spPr>
          <a:xfrm>
            <a:off x="7534491" y="5330402"/>
            <a:ext cx="4467248" cy="479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Launched Sept’22</a:t>
            </a:r>
          </a:p>
        </p:txBody>
      </p:sp>
      <p:pic>
        <p:nvPicPr>
          <p:cNvPr id="16" name="Picture 15">
            <a:extLst>
              <a:ext uri="{FF2B5EF4-FFF2-40B4-BE49-F238E27FC236}">
                <a16:creationId xmlns:a16="http://schemas.microsoft.com/office/drawing/2014/main" id="{212FF8AA-FABD-0E31-1B56-A0DB3370A53A}"/>
              </a:ext>
            </a:extLst>
          </p:cNvPr>
          <p:cNvPicPr>
            <a:picLocks noChangeAspect="1"/>
          </p:cNvPicPr>
          <p:nvPr/>
        </p:nvPicPr>
        <p:blipFill>
          <a:blip r:embed="rId7"/>
          <a:stretch>
            <a:fillRect/>
          </a:stretch>
        </p:blipFill>
        <p:spPr>
          <a:xfrm>
            <a:off x="79023" y="6026023"/>
            <a:ext cx="11922716" cy="779374"/>
          </a:xfrm>
          <a:prstGeom prst="rect">
            <a:avLst/>
          </a:prstGeom>
        </p:spPr>
      </p:pic>
    </p:spTree>
    <p:extLst>
      <p:ext uri="{BB962C8B-B14F-4D97-AF65-F5344CB8AC3E}">
        <p14:creationId xmlns:p14="http://schemas.microsoft.com/office/powerpoint/2010/main" val="1645754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descr="Shape, rectangle&#10;&#10;Description automatically generated">
            <a:extLst>
              <a:ext uri="{FF2B5EF4-FFF2-40B4-BE49-F238E27FC236}">
                <a16:creationId xmlns:a16="http://schemas.microsoft.com/office/drawing/2014/main" id="{9D57B3F2-FC39-C8C1-700D-18145382BE82}"/>
              </a:ext>
            </a:extLst>
          </p:cNvPr>
          <p:cNvPicPr>
            <a:picLocks noChangeAspect="1"/>
          </p:cNvPicPr>
          <p:nvPr/>
        </p:nvPicPr>
        <p:blipFill rotWithShape="1">
          <a:blip r:embed="rId3"/>
          <a:srcRect l="-10" t="17" r="-40" b="19095"/>
          <a:stretch/>
        </p:blipFill>
        <p:spPr>
          <a:xfrm>
            <a:off x="43338" y="-26442"/>
            <a:ext cx="12174370" cy="5969301"/>
          </a:xfrm>
          <a:prstGeom prst="rect">
            <a:avLst/>
          </a:prstGeom>
        </p:spPr>
      </p:pic>
      <p:sp>
        <p:nvSpPr>
          <p:cNvPr id="10" name="Rectangle 9">
            <a:extLst>
              <a:ext uri="{FF2B5EF4-FFF2-40B4-BE49-F238E27FC236}">
                <a16:creationId xmlns:a16="http://schemas.microsoft.com/office/drawing/2014/main" id="{4E6DC35E-B7AA-8248-90BB-5C16CA551DD6}"/>
              </a:ext>
            </a:extLst>
          </p:cNvPr>
          <p:cNvSpPr/>
          <p:nvPr/>
        </p:nvSpPr>
        <p:spPr>
          <a:xfrm>
            <a:off x="-1" y="138888"/>
            <a:ext cx="7000569" cy="749480"/>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Some of our existing </a:t>
            </a:r>
            <a:r>
              <a:rPr lang="en-GB" sz="4000" b="1" dirty="0">
                <a:solidFill>
                  <a:prstClr val="white"/>
                </a:solidFill>
                <a:latin typeface="Arial" panose="020B0604020202020204" pitchFamily="34" charset="0"/>
                <a:cs typeface="Arial" panose="020B0604020202020204" pitchFamily="34" charset="0"/>
              </a:rPr>
              <a:t>u</a:t>
            </a:r>
            <a:r>
              <a:rPr kumimoji="0" lang="en-GB"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ser’s</a:t>
            </a:r>
          </a:p>
        </p:txBody>
      </p:sp>
      <p:pic>
        <p:nvPicPr>
          <p:cNvPr id="7" name="Picture 6">
            <a:extLst>
              <a:ext uri="{FF2B5EF4-FFF2-40B4-BE49-F238E27FC236}">
                <a16:creationId xmlns:a16="http://schemas.microsoft.com/office/drawing/2014/main" id="{36B8AA62-492E-4D2B-92C7-442B485304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78914" y="2288771"/>
            <a:ext cx="1418914" cy="1058779"/>
          </a:xfrm>
          <a:prstGeom prst="rect">
            <a:avLst/>
          </a:prstGeom>
        </p:spPr>
      </p:pic>
      <p:pic>
        <p:nvPicPr>
          <p:cNvPr id="15" name="Picture 14">
            <a:extLst>
              <a:ext uri="{FF2B5EF4-FFF2-40B4-BE49-F238E27FC236}">
                <a16:creationId xmlns:a16="http://schemas.microsoft.com/office/drawing/2014/main" id="{97E6C7C4-EFE3-4BE2-9A5E-CC977C79C03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70343" y="1761105"/>
            <a:ext cx="1243693" cy="1243693"/>
          </a:xfrm>
          <a:prstGeom prst="rect">
            <a:avLst/>
          </a:prstGeom>
        </p:spPr>
      </p:pic>
      <p:pic>
        <p:nvPicPr>
          <p:cNvPr id="17" name="Picture 16">
            <a:extLst>
              <a:ext uri="{FF2B5EF4-FFF2-40B4-BE49-F238E27FC236}">
                <a16:creationId xmlns:a16="http://schemas.microsoft.com/office/drawing/2014/main" id="{2C7B2464-7BC8-4227-98FF-F5621F104C2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7352" t="22988" r="19223" b="21385"/>
          <a:stretch/>
        </p:blipFill>
        <p:spPr>
          <a:xfrm>
            <a:off x="3035271" y="2775229"/>
            <a:ext cx="1279586" cy="467601"/>
          </a:xfrm>
          <a:prstGeom prst="rect">
            <a:avLst/>
          </a:prstGeom>
        </p:spPr>
      </p:pic>
      <p:pic>
        <p:nvPicPr>
          <p:cNvPr id="19" name="Picture 18">
            <a:extLst>
              <a:ext uri="{FF2B5EF4-FFF2-40B4-BE49-F238E27FC236}">
                <a16:creationId xmlns:a16="http://schemas.microsoft.com/office/drawing/2014/main" id="{DFC80BB9-B041-48A4-9253-957DEEB145B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46851" y="1722567"/>
            <a:ext cx="1821048" cy="742962"/>
          </a:xfrm>
          <a:prstGeom prst="rect">
            <a:avLst/>
          </a:prstGeom>
        </p:spPr>
      </p:pic>
      <p:pic>
        <p:nvPicPr>
          <p:cNvPr id="21" name="Picture 20">
            <a:extLst>
              <a:ext uri="{FF2B5EF4-FFF2-40B4-BE49-F238E27FC236}">
                <a16:creationId xmlns:a16="http://schemas.microsoft.com/office/drawing/2014/main" id="{237D045C-DF82-41F0-A119-919B8A37DAE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338" y="1821537"/>
            <a:ext cx="1145205" cy="1059315"/>
          </a:xfrm>
          <a:prstGeom prst="rect">
            <a:avLst/>
          </a:prstGeom>
        </p:spPr>
      </p:pic>
      <p:pic>
        <p:nvPicPr>
          <p:cNvPr id="23" name="Picture 22">
            <a:extLst>
              <a:ext uri="{FF2B5EF4-FFF2-40B4-BE49-F238E27FC236}">
                <a16:creationId xmlns:a16="http://schemas.microsoft.com/office/drawing/2014/main" id="{53939395-B458-445E-A721-9C9CFDD232A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05774" y="1016881"/>
            <a:ext cx="1288767" cy="1099654"/>
          </a:xfrm>
          <a:prstGeom prst="rect">
            <a:avLst/>
          </a:prstGeom>
        </p:spPr>
      </p:pic>
      <p:pic>
        <p:nvPicPr>
          <p:cNvPr id="24" name="Picture 23">
            <a:extLst>
              <a:ext uri="{FF2B5EF4-FFF2-40B4-BE49-F238E27FC236}">
                <a16:creationId xmlns:a16="http://schemas.microsoft.com/office/drawing/2014/main" id="{BE2C68AA-105A-482F-BADA-F853286C54AB}"/>
              </a:ext>
            </a:extLst>
          </p:cNvPr>
          <p:cNvPicPr>
            <a:picLocks noChangeAspect="1"/>
          </p:cNvPicPr>
          <p:nvPr/>
        </p:nvPicPr>
        <p:blipFill>
          <a:blip r:embed="rId10"/>
          <a:stretch>
            <a:fillRect/>
          </a:stretch>
        </p:blipFill>
        <p:spPr>
          <a:xfrm>
            <a:off x="2871614" y="1465288"/>
            <a:ext cx="1661485" cy="1246114"/>
          </a:xfrm>
          <a:prstGeom prst="rect">
            <a:avLst/>
          </a:prstGeom>
        </p:spPr>
      </p:pic>
      <p:pic>
        <p:nvPicPr>
          <p:cNvPr id="3" name="Picture 2">
            <a:extLst>
              <a:ext uri="{FF2B5EF4-FFF2-40B4-BE49-F238E27FC236}">
                <a16:creationId xmlns:a16="http://schemas.microsoft.com/office/drawing/2014/main" id="{6199146F-991A-BD95-4953-6B435BB45AD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128706" y="961442"/>
            <a:ext cx="1791450" cy="688132"/>
          </a:xfrm>
          <a:prstGeom prst="rect">
            <a:avLst/>
          </a:prstGeom>
        </p:spPr>
      </p:pic>
      <p:pic>
        <p:nvPicPr>
          <p:cNvPr id="12" name="Picture 11">
            <a:extLst>
              <a:ext uri="{FF2B5EF4-FFF2-40B4-BE49-F238E27FC236}">
                <a16:creationId xmlns:a16="http://schemas.microsoft.com/office/drawing/2014/main" id="{60CCAFDE-6345-B598-65AF-5A30C4C454E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883427" y="1028618"/>
            <a:ext cx="1044355" cy="1260153"/>
          </a:xfrm>
          <a:prstGeom prst="rect">
            <a:avLst/>
          </a:prstGeom>
        </p:spPr>
      </p:pic>
      <p:pic>
        <p:nvPicPr>
          <p:cNvPr id="16" name="Picture 15">
            <a:extLst>
              <a:ext uri="{FF2B5EF4-FFF2-40B4-BE49-F238E27FC236}">
                <a16:creationId xmlns:a16="http://schemas.microsoft.com/office/drawing/2014/main" id="{76BABE9B-47A0-F95A-7C07-A1E300F8796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116801" y="257207"/>
            <a:ext cx="2024202" cy="434732"/>
          </a:xfrm>
          <a:prstGeom prst="rect">
            <a:avLst/>
          </a:prstGeom>
        </p:spPr>
      </p:pic>
      <p:pic>
        <p:nvPicPr>
          <p:cNvPr id="6" name="Picture 5" descr="Logo&#10;&#10;Description automatically generated">
            <a:extLst>
              <a:ext uri="{FF2B5EF4-FFF2-40B4-BE49-F238E27FC236}">
                <a16:creationId xmlns:a16="http://schemas.microsoft.com/office/drawing/2014/main" id="{5AD40EC9-1796-9989-F99B-DF7FFF28894D}"/>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970343" y="760452"/>
            <a:ext cx="1071120" cy="1071120"/>
          </a:xfrm>
          <a:prstGeom prst="rect">
            <a:avLst/>
          </a:prstGeom>
        </p:spPr>
      </p:pic>
      <p:pic>
        <p:nvPicPr>
          <p:cNvPr id="20" name="Picture 19" descr="A picture containing logo&#10;&#10;Description automatically generated">
            <a:extLst>
              <a:ext uri="{FF2B5EF4-FFF2-40B4-BE49-F238E27FC236}">
                <a16:creationId xmlns:a16="http://schemas.microsoft.com/office/drawing/2014/main" id="{F7A50D29-3DF7-5C7D-B7E7-F3AD294BD706}"/>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366256" y="75226"/>
            <a:ext cx="1692945" cy="594969"/>
          </a:xfrm>
          <a:prstGeom prst="rect">
            <a:avLst/>
          </a:prstGeom>
        </p:spPr>
      </p:pic>
      <p:pic>
        <p:nvPicPr>
          <p:cNvPr id="22" name="Picture 21" descr="Graphical user interface, application&#10;&#10;Description automatically generated">
            <a:extLst>
              <a:ext uri="{FF2B5EF4-FFF2-40B4-BE49-F238E27FC236}">
                <a16:creationId xmlns:a16="http://schemas.microsoft.com/office/drawing/2014/main" id="{95C9C600-4F78-7169-290D-5C209C7A25AE}"/>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55337" y="763384"/>
            <a:ext cx="2279036" cy="1089533"/>
          </a:xfrm>
          <a:prstGeom prst="rect">
            <a:avLst/>
          </a:prstGeom>
        </p:spPr>
      </p:pic>
      <p:pic>
        <p:nvPicPr>
          <p:cNvPr id="25" name="Picture 24" descr="A picture containing text, vector graphics, balloon, aircraft&#10;&#10;Description automatically generated">
            <a:extLst>
              <a:ext uri="{FF2B5EF4-FFF2-40B4-BE49-F238E27FC236}">
                <a16:creationId xmlns:a16="http://schemas.microsoft.com/office/drawing/2014/main" id="{8369B555-5C38-16FA-C62C-B3A4504AB7F5}"/>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281479" y="79602"/>
            <a:ext cx="966218" cy="1100330"/>
          </a:xfrm>
          <a:prstGeom prst="rect">
            <a:avLst/>
          </a:prstGeom>
        </p:spPr>
      </p:pic>
      <p:pic>
        <p:nvPicPr>
          <p:cNvPr id="26" name="Picture 25" descr="A picture containing text&#10;&#10;Description automatically generated">
            <a:extLst>
              <a:ext uri="{FF2B5EF4-FFF2-40B4-BE49-F238E27FC236}">
                <a16:creationId xmlns:a16="http://schemas.microsoft.com/office/drawing/2014/main" id="{AEACBBA6-EA2D-871D-8504-2D416D5EB8FB}"/>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171744" y="2363114"/>
            <a:ext cx="2279035" cy="654149"/>
          </a:xfrm>
          <a:prstGeom prst="rect">
            <a:avLst/>
          </a:prstGeom>
        </p:spPr>
      </p:pic>
      <p:pic>
        <p:nvPicPr>
          <p:cNvPr id="27" name="Picture 26" descr="A picture containing logo&#10;&#10;Description automatically generated">
            <a:extLst>
              <a:ext uri="{FF2B5EF4-FFF2-40B4-BE49-F238E27FC236}">
                <a16:creationId xmlns:a16="http://schemas.microsoft.com/office/drawing/2014/main" id="{7F08CA9B-AFC0-14C6-CEA8-1DD765041543}"/>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9416177" y="2292851"/>
            <a:ext cx="1152310" cy="1152310"/>
          </a:xfrm>
          <a:prstGeom prst="rect">
            <a:avLst/>
          </a:prstGeom>
        </p:spPr>
      </p:pic>
      <p:pic>
        <p:nvPicPr>
          <p:cNvPr id="28" name="Picture 27">
            <a:extLst>
              <a:ext uri="{FF2B5EF4-FFF2-40B4-BE49-F238E27FC236}">
                <a16:creationId xmlns:a16="http://schemas.microsoft.com/office/drawing/2014/main" id="{C2FA66CC-6951-2FBA-F966-57CC960230C6}"/>
              </a:ext>
            </a:extLst>
          </p:cNvPr>
          <p:cNvPicPr>
            <a:picLocks noChangeAspect="1"/>
          </p:cNvPicPr>
          <p:nvPr/>
        </p:nvPicPr>
        <p:blipFill rotWithShape="1">
          <a:blip r:embed="rId20"/>
          <a:srcRect l="16428" r="15859"/>
          <a:stretch/>
        </p:blipFill>
        <p:spPr>
          <a:xfrm>
            <a:off x="65286" y="2972586"/>
            <a:ext cx="1285836" cy="540489"/>
          </a:xfrm>
          <a:prstGeom prst="rect">
            <a:avLst/>
          </a:prstGeom>
        </p:spPr>
      </p:pic>
      <p:pic>
        <p:nvPicPr>
          <p:cNvPr id="29" name="Picture 28" descr="Text&#10;&#10;Description automatically generated with medium confidence">
            <a:extLst>
              <a:ext uri="{FF2B5EF4-FFF2-40B4-BE49-F238E27FC236}">
                <a16:creationId xmlns:a16="http://schemas.microsoft.com/office/drawing/2014/main" id="{29E566D6-3FFC-3485-81D3-C090B2934932}"/>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7140633" y="1921976"/>
            <a:ext cx="1791450" cy="372760"/>
          </a:xfrm>
          <a:prstGeom prst="rect">
            <a:avLst/>
          </a:prstGeom>
        </p:spPr>
      </p:pic>
      <p:pic>
        <p:nvPicPr>
          <p:cNvPr id="30" name="Picture 29" descr="Diagram&#10;&#10;Description automatically generated">
            <a:extLst>
              <a:ext uri="{FF2B5EF4-FFF2-40B4-BE49-F238E27FC236}">
                <a16:creationId xmlns:a16="http://schemas.microsoft.com/office/drawing/2014/main" id="{3D398135-DD2C-FF29-A0C9-1FEAB8695A3C}"/>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66020" y="3576002"/>
            <a:ext cx="1080414" cy="1080414"/>
          </a:xfrm>
          <a:prstGeom prst="ellipse">
            <a:avLst/>
          </a:prstGeom>
        </p:spPr>
      </p:pic>
      <p:pic>
        <p:nvPicPr>
          <p:cNvPr id="31" name="Picture 30" descr="A picture containing text&#10;&#10;Description automatically generated">
            <a:extLst>
              <a:ext uri="{FF2B5EF4-FFF2-40B4-BE49-F238E27FC236}">
                <a16:creationId xmlns:a16="http://schemas.microsoft.com/office/drawing/2014/main" id="{5A19BA29-C030-D96D-F329-3E12060756D7}"/>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3217759" y="4667503"/>
            <a:ext cx="1213719" cy="682717"/>
          </a:xfrm>
          <a:prstGeom prst="rect">
            <a:avLst/>
          </a:prstGeom>
        </p:spPr>
      </p:pic>
      <p:pic>
        <p:nvPicPr>
          <p:cNvPr id="32" name="Picture 31" descr="Logo, company name&#10;&#10;Description automatically generated">
            <a:extLst>
              <a:ext uri="{FF2B5EF4-FFF2-40B4-BE49-F238E27FC236}">
                <a16:creationId xmlns:a16="http://schemas.microsoft.com/office/drawing/2014/main" id="{6BEB3DCE-C869-D33B-FD86-D2033F82AA11}"/>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1444072" y="2663193"/>
            <a:ext cx="1505643" cy="781968"/>
          </a:xfrm>
          <a:prstGeom prst="rect">
            <a:avLst/>
          </a:prstGeom>
        </p:spPr>
      </p:pic>
      <p:pic>
        <p:nvPicPr>
          <p:cNvPr id="33" name="Picture 32" descr="A picture containing diagram&#10;&#10;Description automatically generated">
            <a:extLst>
              <a:ext uri="{FF2B5EF4-FFF2-40B4-BE49-F238E27FC236}">
                <a16:creationId xmlns:a16="http://schemas.microsoft.com/office/drawing/2014/main" id="{430CB0BF-A7BE-8EDA-EB8A-8910ECAD2880}"/>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1067093" y="2954911"/>
            <a:ext cx="1076325" cy="1019175"/>
          </a:xfrm>
          <a:prstGeom prst="rect">
            <a:avLst/>
          </a:prstGeom>
        </p:spPr>
      </p:pic>
      <p:pic>
        <p:nvPicPr>
          <p:cNvPr id="34" name="Picture 33" descr="Diagram&#10;&#10;Description automatically generated with medium confidence">
            <a:extLst>
              <a:ext uri="{FF2B5EF4-FFF2-40B4-BE49-F238E27FC236}">
                <a16:creationId xmlns:a16="http://schemas.microsoft.com/office/drawing/2014/main" id="{CC6C35DC-964E-838B-EFFB-53AD5704E0E3}"/>
              </a:ext>
            </a:extLst>
          </p:cNvPr>
          <p:cNvPicPr>
            <a:picLocks noChangeAspect="1"/>
          </p:cNvPicPr>
          <p:nvPr/>
        </p:nvPicPr>
        <p:blipFill rotWithShape="1">
          <a:blip r:embed="rId26" cstate="print">
            <a:extLst>
              <a:ext uri="{28A0092B-C50C-407E-A947-70E740481C1C}">
                <a14:useLocalDpi xmlns:a14="http://schemas.microsoft.com/office/drawing/2010/main" val="0"/>
              </a:ext>
            </a:extLst>
          </a:blip>
          <a:srcRect l="6391" r="9028"/>
          <a:stretch/>
        </p:blipFill>
        <p:spPr>
          <a:xfrm>
            <a:off x="179077" y="4741941"/>
            <a:ext cx="1506204" cy="626831"/>
          </a:xfrm>
          <a:prstGeom prst="rect">
            <a:avLst/>
          </a:prstGeom>
        </p:spPr>
      </p:pic>
      <p:pic>
        <p:nvPicPr>
          <p:cNvPr id="35" name="Picture 34" descr="A picture containing text, clipart&#10;&#10;Description automatically generated">
            <a:extLst>
              <a:ext uri="{FF2B5EF4-FFF2-40B4-BE49-F238E27FC236}">
                <a16:creationId xmlns:a16="http://schemas.microsoft.com/office/drawing/2014/main" id="{0ADF3C89-D44E-29BF-FE38-3EF297237AC4}"/>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3865585" y="3912871"/>
            <a:ext cx="1698319" cy="584898"/>
          </a:xfrm>
          <a:prstGeom prst="rect">
            <a:avLst/>
          </a:prstGeom>
        </p:spPr>
      </p:pic>
      <p:pic>
        <p:nvPicPr>
          <p:cNvPr id="36" name="Picture 35" descr="Logo&#10;&#10;Description automatically generated with low confidence">
            <a:extLst>
              <a:ext uri="{FF2B5EF4-FFF2-40B4-BE49-F238E27FC236}">
                <a16:creationId xmlns:a16="http://schemas.microsoft.com/office/drawing/2014/main" id="{2ACA42A4-21FC-99DF-430E-40492431E054}"/>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7742249" y="4168288"/>
            <a:ext cx="1870432" cy="307303"/>
          </a:xfrm>
          <a:prstGeom prst="rect">
            <a:avLst/>
          </a:prstGeom>
        </p:spPr>
      </p:pic>
      <p:pic>
        <p:nvPicPr>
          <p:cNvPr id="37" name="Picture 36" descr="A picture containing text, clipart, vector graphics&#10;&#10;Description automatically generated">
            <a:extLst>
              <a:ext uri="{FF2B5EF4-FFF2-40B4-BE49-F238E27FC236}">
                <a16:creationId xmlns:a16="http://schemas.microsoft.com/office/drawing/2014/main" id="{AF907813-5C86-D2BF-D004-66CE998147D8}"/>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6115153" y="3365685"/>
            <a:ext cx="1505643" cy="618814"/>
          </a:xfrm>
          <a:prstGeom prst="rect">
            <a:avLst/>
          </a:prstGeom>
        </p:spPr>
      </p:pic>
      <p:pic>
        <p:nvPicPr>
          <p:cNvPr id="38" name="Picture 37" descr="A picture containing text, clipart, businesscard&#10;&#10;Description automatically generated">
            <a:extLst>
              <a:ext uri="{FF2B5EF4-FFF2-40B4-BE49-F238E27FC236}">
                <a16:creationId xmlns:a16="http://schemas.microsoft.com/office/drawing/2014/main" id="{1E26C110-324E-A07F-4A52-893061068527}"/>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9595252" y="3365685"/>
            <a:ext cx="1150718" cy="719199"/>
          </a:xfrm>
          <a:prstGeom prst="rect">
            <a:avLst/>
          </a:prstGeom>
        </p:spPr>
      </p:pic>
      <p:pic>
        <p:nvPicPr>
          <p:cNvPr id="39" name="Picture 38" descr="Logo, company name&#10;&#10;Description automatically generated">
            <a:extLst>
              <a:ext uri="{FF2B5EF4-FFF2-40B4-BE49-F238E27FC236}">
                <a16:creationId xmlns:a16="http://schemas.microsoft.com/office/drawing/2014/main" id="{F7DE4CFD-AB1B-B033-3610-BD48010A7907}"/>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4652647" y="4582112"/>
            <a:ext cx="1316179" cy="835565"/>
          </a:xfrm>
          <a:prstGeom prst="rect">
            <a:avLst/>
          </a:prstGeom>
        </p:spPr>
      </p:pic>
      <p:pic>
        <p:nvPicPr>
          <p:cNvPr id="40" name="Picture 39" descr="Icon&#10;&#10;Description automatically generated">
            <a:extLst>
              <a:ext uri="{FF2B5EF4-FFF2-40B4-BE49-F238E27FC236}">
                <a16:creationId xmlns:a16="http://schemas.microsoft.com/office/drawing/2014/main" id="{F6366306-F483-676B-F713-9F4550C4D3D4}"/>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6045441" y="2349356"/>
            <a:ext cx="928497" cy="928497"/>
          </a:xfrm>
          <a:prstGeom prst="rect">
            <a:avLst/>
          </a:prstGeom>
        </p:spPr>
      </p:pic>
      <p:pic>
        <p:nvPicPr>
          <p:cNvPr id="14" name="Picture 13" descr="Logo, company name&#10;&#10;Description automatically generated">
            <a:extLst>
              <a:ext uri="{FF2B5EF4-FFF2-40B4-BE49-F238E27FC236}">
                <a16:creationId xmlns:a16="http://schemas.microsoft.com/office/drawing/2014/main" id="{07FD856F-4566-83AE-AB30-C756C7E92AF9}"/>
              </a:ext>
            </a:extLst>
          </p:cNvPr>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1784908" y="4667503"/>
            <a:ext cx="1387347" cy="684720"/>
          </a:xfrm>
          <a:prstGeom prst="rect">
            <a:avLst/>
          </a:prstGeom>
        </p:spPr>
      </p:pic>
      <p:pic>
        <p:nvPicPr>
          <p:cNvPr id="41" name="Picture 40" descr="Icon&#10;&#10;Description automatically generated">
            <a:extLst>
              <a:ext uri="{FF2B5EF4-FFF2-40B4-BE49-F238E27FC236}">
                <a16:creationId xmlns:a16="http://schemas.microsoft.com/office/drawing/2014/main" id="{B979865D-1EEC-C35A-19F2-AC985A1F5822}"/>
              </a:ext>
            </a:extLst>
          </p:cNvPr>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7878200" y="3091786"/>
            <a:ext cx="1498165" cy="842577"/>
          </a:xfrm>
          <a:prstGeom prst="rect">
            <a:avLst/>
          </a:prstGeom>
        </p:spPr>
      </p:pic>
      <p:pic>
        <p:nvPicPr>
          <p:cNvPr id="43" name="Picture 42">
            <a:extLst>
              <a:ext uri="{FF2B5EF4-FFF2-40B4-BE49-F238E27FC236}">
                <a16:creationId xmlns:a16="http://schemas.microsoft.com/office/drawing/2014/main" id="{8AB47927-34D3-8C23-AE6B-7C11D4CE8A6F}"/>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5988859" y="4525727"/>
            <a:ext cx="1859032" cy="511546"/>
          </a:xfrm>
          <a:prstGeom prst="rect">
            <a:avLst/>
          </a:prstGeom>
        </p:spPr>
      </p:pic>
      <p:pic>
        <p:nvPicPr>
          <p:cNvPr id="47" name="Picture 46" descr="Text&#10;&#10;Description automatically generated">
            <a:extLst>
              <a:ext uri="{FF2B5EF4-FFF2-40B4-BE49-F238E27FC236}">
                <a16:creationId xmlns:a16="http://schemas.microsoft.com/office/drawing/2014/main" id="{BB28B6FA-3C01-6621-195D-1ED2CB4587E3}"/>
              </a:ext>
            </a:extLst>
          </p:cNvPr>
          <p:cNvPicPr>
            <a:picLocks noChangeAspect="1"/>
          </p:cNvPicPr>
          <p:nvPr/>
        </p:nvPicPr>
        <p:blipFill>
          <a:blip r:embed="rId36" cstate="print">
            <a:extLst>
              <a:ext uri="{28A0092B-C50C-407E-A947-70E740481C1C}">
                <a14:useLocalDpi xmlns:a14="http://schemas.microsoft.com/office/drawing/2010/main" val="0"/>
              </a:ext>
            </a:extLst>
          </a:blip>
          <a:stretch>
            <a:fillRect/>
          </a:stretch>
        </p:blipFill>
        <p:spPr>
          <a:xfrm>
            <a:off x="9843349" y="4021553"/>
            <a:ext cx="2368702" cy="854707"/>
          </a:xfrm>
          <a:prstGeom prst="rect">
            <a:avLst/>
          </a:prstGeom>
        </p:spPr>
      </p:pic>
      <p:pic>
        <p:nvPicPr>
          <p:cNvPr id="18" name="Picture 17">
            <a:extLst>
              <a:ext uri="{FF2B5EF4-FFF2-40B4-BE49-F238E27FC236}">
                <a16:creationId xmlns:a16="http://schemas.microsoft.com/office/drawing/2014/main" id="{D080D6FB-EC22-8220-FC4D-F7C605D2EB81}"/>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1584831" y="981075"/>
            <a:ext cx="1323873" cy="654149"/>
          </a:xfrm>
          <a:prstGeom prst="rect">
            <a:avLst/>
          </a:prstGeom>
        </p:spPr>
      </p:pic>
      <p:pic>
        <p:nvPicPr>
          <p:cNvPr id="44" name="Picture 43">
            <a:extLst>
              <a:ext uri="{FF2B5EF4-FFF2-40B4-BE49-F238E27FC236}">
                <a16:creationId xmlns:a16="http://schemas.microsoft.com/office/drawing/2014/main" id="{34355A82-4E46-D0E2-6954-DBA0F5ABC55E}"/>
              </a:ext>
            </a:extLst>
          </p:cNvPr>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2995935" y="1004211"/>
            <a:ext cx="1252117" cy="572514"/>
          </a:xfrm>
          <a:prstGeom prst="rect">
            <a:avLst/>
          </a:prstGeom>
        </p:spPr>
      </p:pic>
      <p:pic>
        <p:nvPicPr>
          <p:cNvPr id="51" name="Picture 50">
            <a:extLst>
              <a:ext uri="{FF2B5EF4-FFF2-40B4-BE49-F238E27FC236}">
                <a16:creationId xmlns:a16="http://schemas.microsoft.com/office/drawing/2014/main" id="{8319704D-21EF-87F3-F10C-3C409AE5FD18}"/>
              </a:ext>
            </a:extLst>
          </p:cNvPr>
          <p:cNvPicPr>
            <a:picLocks noChangeAspect="1"/>
          </p:cNvPicPr>
          <p:nvPr/>
        </p:nvPicPr>
        <p:blipFill rotWithShape="1">
          <a:blip r:embed="rId39">
            <a:extLst>
              <a:ext uri="{28A0092B-C50C-407E-A947-70E740481C1C}">
                <a14:useLocalDpi xmlns:a14="http://schemas.microsoft.com/office/drawing/2010/main" val="0"/>
              </a:ext>
            </a:extLst>
          </a:blip>
          <a:srcRect/>
          <a:stretch/>
        </p:blipFill>
        <p:spPr>
          <a:xfrm>
            <a:off x="2749525" y="3498689"/>
            <a:ext cx="1008240" cy="1008240"/>
          </a:xfrm>
          <a:prstGeom prst="flowChartConnector">
            <a:avLst/>
          </a:prstGeom>
        </p:spPr>
      </p:pic>
      <p:pic>
        <p:nvPicPr>
          <p:cNvPr id="53" name="Picture 52" descr="Logo&#10;&#10;Description automatically generated">
            <a:extLst>
              <a:ext uri="{FF2B5EF4-FFF2-40B4-BE49-F238E27FC236}">
                <a16:creationId xmlns:a16="http://schemas.microsoft.com/office/drawing/2014/main" id="{C2CBFB9D-9DF1-BF68-2989-A8BB41ADFE01}"/>
              </a:ext>
            </a:extLst>
          </p:cNvPr>
          <p:cNvPicPr>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9074900" y="1390632"/>
            <a:ext cx="917432" cy="933367"/>
          </a:xfrm>
          <a:prstGeom prst="rect">
            <a:avLst/>
          </a:prstGeom>
        </p:spPr>
      </p:pic>
      <p:pic>
        <p:nvPicPr>
          <p:cNvPr id="42" name="Picture 41" descr="Logo&#10;&#10;Description automatically generated">
            <a:extLst>
              <a:ext uri="{FF2B5EF4-FFF2-40B4-BE49-F238E27FC236}">
                <a16:creationId xmlns:a16="http://schemas.microsoft.com/office/drawing/2014/main" id="{DFC8EC63-66A6-E57C-7A03-5218EAD75496}"/>
              </a:ext>
            </a:extLst>
          </p:cNvPr>
          <p:cNvPicPr>
            <a:picLocks noChangeAspect="1"/>
          </p:cNvPicPr>
          <p:nvPr/>
        </p:nvPicPr>
        <p:blipFill>
          <a:blip r:embed="rId41" cstate="print">
            <a:extLst>
              <a:ext uri="{28A0092B-C50C-407E-A947-70E740481C1C}">
                <a14:useLocalDpi xmlns:a14="http://schemas.microsoft.com/office/drawing/2010/main" val="0"/>
              </a:ext>
            </a:extLst>
          </a:blip>
          <a:stretch>
            <a:fillRect/>
          </a:stretch>
        </p:blipFill>
        <p:spPr>
          <a:xfrm>
            <a:off x="6105719" y="4945321"/>
            <a:ext cx="1563965" cy="944712"/>
          </a:xfrm>
          <a:prstGeom prst="rect">
            <a:avLst/>
          </a:prstGeom>
        </p:spPr>
      </p:pic>
      <p:pic>
        <p:nvPicPr>
          <p:cNvPr id="46" name="Picture 45" descr="Logo&#10;&#10;Description automatically generated">
            <a:extLst>
              <a:ext uri="{FF2B5EF4-FFF2-40B4-BE49-F238E27FC236}">
                <a16:creationId xmlns:a16="http://schemas.microsoft.com/office/drawing/2014/main" id="{50D136D4-5101-EA07-E447-F15213C3705E}"/>
              </a:ext>
            </a:extLst>
          </p:cNvPr>
          <p:cNvPicPr>
            <a:picLocks noChangeAspect="1"/>
          </p:cNvPicPr>
          <p:nvPr/>
        </p:nvPicPr>
        <p:blipFill>
          <a:blip r:embed="rId42" cstate="print">
            <a:extLst>
              <a:ext uri="{28A0092B-C50C-407E-A947-70E740481C1C}">
                <a14:useLocalDpi xmlns:a14="http://schemas.microsoft.com/office/drawing/2010/main" val="0"/>
              </a:ext>
            </a:extLst>
          </a:blip>
          <a:stretch>
            <a:fillRect/>
          </a:stretch>
        </p:blipFill>
        <p:spPr>
          <a:xfrm>
            <a:off x="1296642" y="3592345"/>
            <a:ext cx="1315287" cy="875435"/>
          </a:xfrm>
          <a:prstGeom prst="rect">
            <a:avLst/>
          </a:prstGeom>
        </p:spPr>
      </p:pic>
      <p:pic>
        <p:nvPicPr>
          <p:cNvPr id="45" name="Picture 44" descr="Logo, company name&#10;&#10;Description automatically generated">
            <a:extLst>
              <a:ext uri="{FF2B5EF4-FFF2-40B4-BE49-F238E27FC236}">
                <a16:creationId xmlns:a16="http://schemas.microsoft.com/office/drawing/2014/main" id="{ACEBC41A-4D5A-C2B9-3E45-C4188FF50B66}"/>
              </a:ext>
            </a:extLst>
          </p:cNvPr>
          <p:cNvPicPr>
            <a:picLocks noChangeAspect="1"/>
          </p:cNvPicPr>
          <p:nvPr/>
        </p:nvPicPr>
        <p:blipFill rotWithShape="1">
          <a:blip r:embed="rId43" cstate="print">
            <a:extLst>
              <a:ext uri="{28A0092B-C50C-407E-A947-70E740481C1C}">
                <a14:useLocalDpi xmlns:a14="http://schemas.microsoft.com/office/drawing/2010/main" val="0"/>
              </a:ext>
            </a:extLst>
          </a:blip>
          <a:srcRect l="33753" r="33499" b="4959"/>
          <a:stretch/>
        </p:blipFill>
        <p:spPr>
          <a:xfrm>
            <a:off x="10102349" y="1080305"/>
            <a:ext cx="735348" cy="1243694"/>
          </a:xfrm>
          <a:prstGeom prst="rect">
            <a:avLst/>
          </a:prstGeom>
        </p:spPr>
      </p:pic>
      <p:pic>
        <p:nvPicPr>
          <p:cNvPr id="49" name="Picture 48" descr="A picture containing text, sign, outdoor, clipart&#10;&#10;Description automatically generated">
            <a:extLst>
              <a:ext uri="{FF2B5EF4-FFF2-40B4-BE49-F238E27FC236}">
                <a16:creationId xmlns:a16="http://schemas.microsoft.com/office/drawing/2014/main" id="{9DF002AB-E8B1-0BBE-7D5F-EFDC2FDA28A2}"/>
              </a:ext>
            </a:extLst>
          </p:cNvPr>
          <p:cNvPicPr>
            <a:picLocks noChangeAspect="1"/>
          </p:cNvPicPr>
          <p:nvPr/>
        </p:nvPicPr>
        <p:blipFill>
          <a:blip r:embed="rId44" cstate="print">
            <a:extLst>
              <a:ext uri="{28A0092B-C50C-407E-A947-70E740481C1C}">
                <a14:useLocalDpi xmlns:a14="http://schemas.microsoft.com/office/drawing/2010/main" val="0"/>
              </a:ext>
            </a:extLst>
          </a:blip>
          <a:stretch>
            <a:fillRect/>
          </a:stretch>
        </p:blipFill>
        <p:spPr>
          <a:xfrm>
            <a:off x="4095822" y="3498689"/>
            <a:ext cx="1930242" cy="352806"/>
          </a:xfrm>
          <a:prstGeom prst="rect">
            <a:avLst/>
          </a:prstGeom>
        </p:spPr>
      </p:pic>
      <p:pic>
        <p:nvPicPr>
          <p:cNvPr id="4" name="Picture 3">
            <a:extLst>
              <a:ext uri="{FF2B5EF4-FFF2-40B4-BE49-F238E27FC236}">
                <a16:creationId xmlns:a16="http://schemas.microsoft.com/office/drawing/2014/main" id="{48E9DFF4-595D-E899-8F0C-42512B4A69B4}"/>
              </a:ext>
            </a:extLst>
          </p:cNvPr>
          <p:cNvPicPr>
            <a:picLocks noChangeAspect="1"/>
          </p:cNvPicPr>
          <p:nvPr/>
        </p:nvPicPr>
        <p:blipFill>
          <a:blip r:embed="rId45"/>
          <a:stretch>
            <a:fillRect/>
          </a:stretch>
        </p:blipFill>
        <p:spPr>
          <a:xfrm>
            <a:off x="245381" y="6083109"/>
            <a:ext cx="11796082" cy="676275"/>
          </a:xfrm>
          <a:prstGeom prst="rect">
            <a:avLst/>
          </a:prstGeom>
        </p:spPr>
      </p:pic>
      <p:sp>
        <p:nvSpPr>
          <p:cNvPr id="2" name="Flowchart: Connector 1">
            <a:extLst>
              <a:ext uri="{FF2B5EF4-FFF2-40B4-BE49-F238E27FC236}">
                <a16:creationId xmlns:a16="http://schemas.microsoft.com/office/drawing/2014/main" id="{95C6025B-0DDF-3BF6-68EC-A736EE798F0B}"/>
              </a:ext>
            </a:extLst>
          </p:cNvPr>
          <p:cNvSpPr/>
          <p:nvPr/>
        </p:nvSpPr>
        <p:spPr>
          <a:xfrm>
            <a:off x="8068359" y="4615841"/>
            <a:ext cx="1769333" cy="1422499"/>
          </a:xfrm>
          <a:prstGeom prst="flowChartConnector">
            <a:avLst/>
          </a:prstGeom>
          <a:solidFill>
            <a:schemeClr val="accent6">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62 organisation/ teams on board </a:t>
            </a:r>
          </a:p>
        </p:txBody>
      </p:sp>
      <p:sp>
        <p:nvSpPr>
          <p:cNvPr id="5" name="Flowchart: Connector 4">
            <a:extLst>
              <a:ext uri="{FF2B5EF4-FFF2-40B4-BE49-F238E27FC236}">
                <a16:creationId xmlns:a16="http://schemas.microsoft.com/office/drawing/2014/main" id="{2D981357-D704-B02A-3959-BC1E8EDB3AF6}"/>
              </a:ext>
            </a:extLst>
          </p:cNvPr>
          <p:cNvSpPr/>
          <p:nvPr/>
        </p:nvSpPr>
        <p:spPr>
          <a:xfrm>
            <a:off x="9992696" y="4907811"/>
            <a:ext cx="1307957" cy="1175298"/>
          </a:xfrm>
          <a:prstGeom prst="flowChartConnector">
            <a:avLst/>
          </a:prstGeom>
          <a:solidFill>
            <a:schemeClr val="accent6">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100 + agencies in process of onboarding </a:t>
            </a:r>
          </a:p>
        </p:txBody>
      </p:sp>
    </p:spTree>
    <p:extLst>
      <p:ext uri="{BB962C8B-B14F-4D97-AF65-F5344CB8AC3E}">
        <p14:creationId xmlns:p14="http://schemas.microsoft.com/office/powerpoint/2010/main" val="2631272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descr="Shape, rectangle&#10;&#10;Description automatically generated">
            <a:extLst>
              <a:ext uri="{FF2B5EF4-FFF2-40B4-BE49-F238E27FC236}">
                <a16:creationId xmlns:a16="http://schemas.microsoft.com/office/drawing/2014/main" id="{9D57B3F2-FC39-C8C1-700D-18145382BE82}"/>
              </a:ext>
            </a:extLst>
          </p:cNvPr>
          <p:cNvPicPr>
            <a:picLocks noChangeAspect="1"/>
          </p:cNvPicPr>
          <p:nvPr/>
        </p:nvPicPr>
        <p:blipFill rotWithShape="1">
          <a:blip r:embed="rId3"/>
          <a:srcRect l="-10" t="17" r="-40" b="19095"/>
          <a:stretch/>
        </p:blipFill>
        <p:spPr>
          <a:xfrm>
            <a:off x="-25708" y="-19323"/>
            <a:ext cx="12217708" cy="5894823"/>
          </a:xfrm>
          <a:prstGeom prst="rect">
            <a:avLst/>
          </a:prstGeom>
        </p:spPr>
      </p:pic>
      <p:sp>
        <p:nvSpPr>
          <p:cNvPr id="4" name="TextBox 3">
            <a:extLst>
              <a:ext uri="{FF2B5EF4-FFF2-40B4-BE49-F238E27FC236}">
                <a16:creationId xmlns:a16="http://schemas.microsoft.com/office/drawing/2014/main" id="{FCE04BFE-BC23-43F3-8CBC-25889D4AC6A3}"/>
              </a:ext>
            </a:extLst>
          </p:cNvPr>
          <p:cNvSpPr txBox="1"/>
          <p:nvPr/>
        </p:nvSpPr>
        <p:spPr>
          <a:xfrm>
            <a:off x="3932903" y="2880852"/>
            <a:ext cx="1715889" cy="369332"/>
          </a:xfrm>
          <a:prstGeom prst="rect">
            <a:avLst/>
          </a:prstGeom>
          <a:noFill/>
        </p:spPr>
        <p:txBody>
          <a:bodyPr wrap="square" rtlCol="0">
            <a:spAutoFit/>
          </a:bodyPr>
          <a:lstStyle/>
          <a:p>
            <a:endParaRPr lang="en-GB"/>
          </a:p>
        </p:txBody>
      </p:sp>
      <p:sp>
        <p:nvSpPr>
          <p:cNvPr id="18" name="Rectangle 17">
            <a:extLst>
              <a:ext uri="{FF2B5EF4-FFF2-40B4-BE49-F238E27FC236}">
                <a16:creationId xmlns:a16="http://schemas.microsoft.com/office/drawing/2014/main" id="{228A9AD4-84B5-E756-3158-8DE3B9E9C15E}"/>
              </a:ext>
            </a:extLst>
          </p:cNvPr>
          <p:cNvSpPr/>
          <p:nvPr/>
        </p:nvSpPr>
        <p:spPr>
          <a:xfrm>
            <a:off x="0" y="263629"/>
            <a:ext cx="5674500" cy="1072218"/>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a:t>Impact - ReferKent</a:t>
            </a:r>
          </a:p>
        </p:txBody>
      </p:sp>
      <p:sp>
        <p:nvSpPr>
          <p:cNvPr id="1037" name="Flowchart: Connector 1036">
            <a:extLst>
              <a:ext uri="{FF2B5EF4-FFF2-40B4-BE49-F238E27FC236}">
                <a16:creationId xmlns:a16="http://schemas.microsoft.com/office/drawing/2014/main" id="{6B323CFA-179E-DD02-A664-621F3B0ADF43}"/>
              </a:ext>
            </a:extLst>
          </p:cNvPr>
          <p:cNvSpPr/>
          <p:nvPr/>
        </p:nvSpPr>
        <p:spPr>
          <a:xfrm>
            <a:off x="179839" y="2038230"/>
            <a:ext cx="2246489" cy="2054576"/>
          </a:xfrm>
          <a:prstGeom prst="flowChartConnector">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780 referrals </a:t>
            </a:r>
            <a:r>
              <a:rPr lang="en-GB"/>
              <a:t>made </a:t>
            </a:r>
            <a:endParaRPr lang="en-GB" dirty="0"/>
          </a:p>
        </p:txBody>
      </p:sp>
      <p:graphicFrame>
        <p:nvGraphicFramePr>
          <p:cNvPr id="1038" name="Diagram 1037">
            <a:extLst>
              <a:ext uri="{FF2B5EF4-FFF2-40B4-BE49-F238E27FC236}">
                <a16:creationId xmlns:a16="http://schemas.microsoft.com/office/drawing/2014/main" id="{D17B9B4E-B773-EFA2-B622-527241000822}"/>
              </a:ext>
            </a:extLst>
          </p:cNvPr>
          <p:cNvGraphicFramePr/>
          <p:nvPr>
            <p:extLst>
              <p:ext uri="{D42A27DB-BD31-4B8C-83A1-F6EECF244321}">
                <p14:modId xmlns:p14="http://schemas.microsoft.com/office/powerpoint/2010/main" val="4168122798"/>
              </p:ext>
            </p:extLst>
          </p:nvPr>
        </p:nvGraphicFramePr>
        <p:xfrm>
          <a:off x="2111022" y="1467951"/>
          <a:ext cx="4797778" cy="356446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Speech Bubble: Oval 1">
            <a:extLst>
              <a:ext uri="{FF2B5EF4-FFF2-40B4-BE49-F238E27FC236}">
                <a16:creationId xmlns:a16="http://schemas.microsoft.com/office/drawing/2014/main" id="{AECA085B-87AB-FE70-8D20-EB0571EAABD7}"/>
              </a:ext>
            </a:extLst>
          </p:cNvPr>
          <p:cNvSpPr/>
          <p:nvPr/>
        </p:nvSpPr>
        <p:spPr>
          <a:xfrm>
            <a:off x="7039564" y="-19323"/>
            <a:ext cx="5021671" cy="3227045"/>
          </a:xfrm>
          <a:prstGeom prst="wedgeEllipseCallout">
            <a:avLst>
              <a:gd name="adj1" fmla="val -20833"/>
              <a:gd name="adj2" fmla="val 56203"/>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‘The most important thing that we can do for our residents, is to ensure that we do everything we can to support them to make their financial/ and or personal situation better long term. ReferKent gives us the opportunity to do this. The support that ReferKent provides KSAS is immeasurable, and with how easy the platform is to use, and the speed at which they contact the applicants, means I can be assured that our residents are receiving the best assistance that we can offer. </a:t>
            </a:r>
          </a:p>
          <a:p>
            <a:pPr algn="ctr"/>
            <a:r>
              <a:rPr lang="en-GB" sz="1200" dirty="0"/>
              <a:t>The service is constantly updated with new agencies and I find new ways to support people through ReferKent every day’.  - KSAS Assistant</a:t>
            </a:r>
          </a:p>
        </p:txBody>
      </p:sp>
      <p:pic>
        <p:nvPicPr>
          <p:cNvPr id="5" name="Picture 4">
            <a:extLst>
              <a:ext uri="{FF2B5EF4-FFF2-40B4-BE49-F238E27FC236}">
                <a16:creationId xmlns:a16="http://schemas.microsoft.com/office/drawing/2014/main" id="{AD348500-6A06-E96E-A2BD-A9299AA4F105}"/>
              </a:ext>
            </a:extLst>
          </p:cNvPr>
          <p:cNvPicPr>
            <a:picLocks noChangeAspect="1"/>
          </p:cNvPicPr>
          <p:nvPr/>
        </p:nvPicPr>
        <p:blipFill>
          <a:blip r:embed="rId9"/>
          <a:stretch>
            <a:fillRect/>
          </a:stretch>
        </p:blipFill>
        <p:spPr>
          <a:xfrm>
            <a:off x="179839" y="6017976"/>
            <a:ext cx="11881396" cy="676275"/>
          </a:xfrm>
          <a:prstGeom prst="rect">
            <a:avLst/>
          </a:prstGeom>
        </p:spPr>
      </p:pic>
      <p:pic>
        <p:nvPicPr>
          <p:cNvPr id="7" name="Graphic 6" descr="User outline">
            <a:extLst>
              <a:ext uri="{FF2B5EF4-FFF2-40B4-BE49-F238E27FC236}">
                <a16:creationId xmlns:a16="http://schemas.microsoft.com/office/drawing/2014/main" id="{E0EE5A1B-DE9A-A643-B53D-8B90E663EF2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116711" y="3515709"/>
            <a:ext cx="2051803" cy="2051803"/>
          </a:xfrm>
          <a:prstGeom prst="rect">
            <a:avLst/>
          </a:prstGeom>
        </p:spPr>
      </p:pic>
    </p:spTree>
    <p:extLst>
      <p:ext uri="{BB962C8B-B14F-4D97-AF65-F5344CB8AC3E}">
        <p14:creationId xmlns:p14="http://schemas.microsoft.com/office/powerpoint/2010/main" val="28397846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descr="Shape, rectangle&#10;&#10;Description automatically generated">
            <a:extLst>
              <a:ext uri="{FF2B5EF4-FFF2-40B4-BE49-F238E27FC236}">
                <a16:creationId xmlns:a16="http://schemas.microsoft.com/office/drawing/2014/main" id="{9D57B3F2-FC39-C8C1-700D-18145382BE82}"/>
              </a:ext>
            </a:extLst>
          </p:cNvPr>
          <p:cNvPicPr>
            <a:picLocks noChangeAspect="1"/>
          </p:cNvPicPr>
          <p:nvPr/>
        </p:nvPicPr>
        <p:blipFill rotWithShape="1">
          <a:blip r:embed="rId3"/>
          <a:srcRect l="-10" t="17" r="-40" b="19095"/>
          <a:stretch/>
        </p:blipFill>
        <p:spPr>
          <a:xfrm>
            <a:off x="0" y="-22669"/>
            <a:ext cx="12192000" cy="5949336"/>
          </a:xfrm>
          <a:prstGeom prst="rect">
            <a:avLst/>
          </a:prstGeom>
        </p:spPr>
      </p:pic>
      <p:sp>
        <p:nvSpPr>
          <p:cNvPr id="10" name="Rectangle 9">
            <a:extLst>
              <a:ext uri="{FF2B5EF4-FFF2-40B4-BE49-F238E27FC236}">
                <a16:creationId xmlns:a16="http://schemas.microsoft.com/office/drawing/2014/main" id="{4E6DC35E-B7AA-8248-90BB-5C16CA551DD6}"/>
              </a:ext>
            </a:extLst>
          </p:cNvPr>
          <p:cNvSpPr/>
          <p:nvPr/>
        </p:nvSpPr>
        <p:spPr>
          <a:xfrm>
            <a:off x="-1" y="138888"/>
            <a:ext cx="8813569" cy="1396612"/>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000" b="1" dirty="0">
                <a:solidFill>
                  <a:schemeClr val="bg1"/>
                </a:solidFill>
                <a:latin typeface="Arial" panose="020B0604020202020204" pitchFamily="34" charset="0"/>
                <a:cs typeface="Arial" panose="020B0604020202020204" pitchFamily="34" charset="0"/>
              </a:rPr>
              <a:t>Money Advice Network</a:t>
            </a:r>
          </a:p>
        </p:txBody>
      </p:sp>
      <p:sp>
        <p:nvSpPr>
          <p:cNvPr id="3" name="TextBox 2">
            <a:extLst>
              <a:ext uri="{FF2B5EF4-FFF2-40B4-BE49-F238E27FC236}">
                <a16:creationId xmlns:a16="http://schemas.microsoft.com/office/drawing/2014/main" id="{F6147622-C08D-F7C5-B518-DBEB3FC33B3E}"/>
              </a:ext>
            </a:extLst>
          </p:cNvPr>
          <p:cNvSpPr txBox="1"/>
          <p:nvPr/>
        </p:nvSpPr>
        <p:spPr>
          <a:xfrm>
            <a:off x="9374161" y="335170"/>
            <a:ext cx="2308663" cy="1200329"/>
          </a:xfrm>
          <a:prstGeom prst="rect">
            <a:avLst/>
          </a:prstGeom>
          <a:noFill/>
        </p:spPr>
        <p:txBody>
          <a:bodyPr wrap="square" rtlCol="0">
            <a:spAutoFit/>
          </a:bodyPr>
          <a:lstStyle/>
          <a:p>
            <a:pPr algn="ctr"/>
            <a:r>
              <a:rPr lang="en-GB" sz="2400" b="1" dirty="0">
                <a:solidFill>
                  <a:schemeClr val="bg1"/>
                </a:solidFill>
              </a:rPr>
              <a:t>Making referrals safe, easy and secure!  </a:t>
            </a:r>
          </a:p>
        </p:txBody>
      </p:sp>
      <p:pic>
        <p:nvPicPr>
          <p:cNvPr id="16" name="Picture 15">
            <a:extLst>
              <a:ext uri="{FF2B5EF4-FFF2-40B4-BE49-F238E27FC236}">
                <a16:creationId xmlns:a16="http://schemas.microsoft.com/office/drawing/2014/main" id="{212FF8AA-FABD-0E31-1B56-A0DB3370A53A}"/>
              </a:ext>
            </a:extLst>
          </p:cNvPr>
          <p:cNvPicPr>
            <a:picLocks noChangeAspect="1"/>
          </p:cNvPicPr>
          <p:nvPr/>
        </p:nvPicPr>
        <p:blipFill>
          <a:blip r:embed="rId4"/>
          <a:stretch>
            <a:fillRect/>
          </a:stretch>
        </p:blipFill>
        <p:spPr>
          <a:xfrm>
            <a:off x="79023" y="6026023"/>
            <a:ext cx="11922716" cy="779374"/>
          </a:xfrm>
          <a:prstGeom prst="rect">
            <a:avLst/>
          </a:prstGeom>
        </p:spPr>
      </p:pic>
      <p:sp>
        <p:nvSpPr>
          <p:cNvPr id="2" name="Oval 1">
            <a:extLst>
              <a:ext uri="{FF2B5EF4-FFF2-40B4-BE49-F238E27FC236}">
                <a16:creationId xmlns:a16="http://schemas.microsoft.com/office/drawing/2014/main" id="{0B6068CB-230B-91A9-8EB6-6C0D698E6B5B}"/>
              </a:ext>
            </a:extLst>
          </p:cNvPr>
          <p:cNvSpPr/>
          <p:nvPr/>
        </p:nvSpPr>
        <p:spPr>
          <a:xfrm>
            <a:off x="268591" y="1648607"/>
            <a:ext cx="2630311" cy="2144677"/>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Refers individuals to free regulated debt advice</a:t>
            </a:r>
          </a:p>
        </p:txBody>
      </p:sp>
      <p:sp>
        <p:nvSpPr>
          <p:cNvPr id="5" name="Oval 4">
            <a:extLst>
              <a:ext uri="{FF2B5EF4-FFF2-40B4-BE49-F238E27FC236}">
                <a16:creationId xmlns:a16="http://schemas.microsoft.com/office/drawing/2014/main" id="{0637F017-7D4C-EB04-172E-A0F5D2CA0E74}"/>
              </a:ext>
            </a:extLst>
          </p:cNvPr>
          <p:cNvSpPr/>
          <p:nvPr/>
        </p:nvSpPr>
        <p:spPr>
          <a:xfrm>
            <a:off x="3167493" y="1617506"/>
            <a:ext cx="2630311" cy="2206878"/>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Online debt self help referral tool</a:t>
            </a:r>
          </a:p>
        </p:txBody>
      </p:sp>
      <p:sp>
        <p:nvSpPr>
          <p:cNvPr id="6" name="Oval 5">
            <a:extLst>
              <a:ext uri="{FF2B5EF4-FFF2-40B4-BE49-F238E27FC236}">
                <a16:creationId xmlns:a16="http://schemas.microsoft.com/office/drawing/2014/main" id="{6AA52673-52BD-91A7-92C3-D8B2D05326DA}"/>
              </a:ext>
            </a:extLst>
          </p:cNvPr>
          <p:cNvSpPr/>
          <p:nvPr/>
        </p:nvSpPr>
        <p:spPr>
          <a:xfrm>
            <a:off x="268592" y="3874545"/>
            <a:ext cx="2630311" cy="198566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Immediate call back </a:t>
            </a:r>
          </a:p>
        </p:txBody>
      </p:sp>
      <p:sp>
        <p:nvSpPr>
          <p:cNvPr id="7" name="Oval 6">
            <a:extLst>
              <a:ext uri="{FF2B5EF4-FFF2-40B4-BE49-F238E27FC236}">
                <a16:creationId xmlns:a16="http://schemas.microsoft.com/office/drawing/2014/main" id="{A684486F-88B5-D738-4724-18BCC81ED033}"/>
              </a:ext>
            </a:extLst>
          </p:cNvPr>
          <p:cNvSpPr/>
          <p:nvPr/>
        </p:nvSpPr>
        <p:spPr>
          <a:xfrm>
            <a:off x="3167493" y="3923740"/>
            <a:ext cx="2630311" cy="1936465"/>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Scheduled call back </a:t>
            </a:r>
          </a:p>
        </p:txBody>
      </p:sp>
      <p:pic>
        <p:nvPicPr>
          <p:cNvPr id="9" name="Picture 8">
            <a:extLst>
              <a:ext uri="{FF2B5EF4-FFF2-40B4-BE49-F238E27FC236}">
                <a16:creationId xmlns:a16="http://schemas.microsoft.com/office/drawing/2014/main" id="{70A075E8-979D-4191-375F-A8DC427D96AA}"/>
              </a:ext>
            </a:extLst>
          </p:cNvPr>
          <p:cNvPicPr>
            <a:picLocks noChangeAspect="1"/>
          </p:cNvPicPr>
          <p:nvPr/>
        </p:nvPicPr>
        <p:blipFill>
          <a:blip r:embed="rId5"/>
          <a:stretch>
            <a:fillRect/>
          </a:stretch>
        </p:blipFill>
        <p:spPr>
          <a:xfrm>
            <a:off x="6779354" y="2194736"/>
            <a:ext cx="4371886" cy="30726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949521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descr="Shape, rectangle&#10;&#10;Description automatically generated">
            <a:extLst>
              <a:ext uri="{FF2B5EF4-FFF2-40B4-BE49-F238E27FC236}">
                <a16:creationId xmlns:a16="http://schemas.microsoft.com/office/drawing/2014/main" id="{9D57B3F2-FC39-C8C1-700D-18145382BE82}"/>
              </a:ext>
            </a:extLst>
          </p:cNvPr>
          <p:cNvPicPr>
            <a:picLocks noChangeAspect="1"/>
          </p:cNvPicPr>
          <p:nvPr/>
        </p:nvPicPr>
        <p:blipFill rotWithShape="1">
          <a:blip r:embed="rId3"/>
          <a:srcRect l="-10" t="17" r="-40" b="19095"/>
          <a:stretch/>
        </p:blipFill>
        <p:spPr>
          <a:xfrm>
            <a:off x="-25708" y="0"/>
            <a:ext cx="12217708" cy="5894823"/>
          </a:xfrm>
          <a:prstGeom prst="rect">
            <a:avLst/>
          </a:prstGeom>
        </p:spPr>
      </p:pic>
      <p:sp>
        <p:nvSpPr>
          <p:cNvPr id="7" name="Speech Bubble: Rectangle with Corners Rounded 6">
            <a:extLst>
              <a:ext uri="{FF2B5EF4-FFF2-40B4-BE49-F238E27FC236}">
                <a16:creationId xmlns:a16="http://schemas.microsoft.com/office/drawing/2014/main" id="{D69891EC-32E5-A1F8-8803-15AC352C54E5}"/>
              </a:ext>
            </a:extLst>
          </p:cNvPr>
          <p:cNvSpPr/>
          <p:nvPr/>
        </p:nvSpPr>
        <p:spPr>
          <a:xfrm>
            <a:off x="7147039" y="190311"/>
            <a:ext cx="4797778" cy="3579090"/>
          </a:xfrm>
          <a:prstGeom prst="wedgeRoundRectCallout">
            <a:avLst>
              <a:gd name="adj1" fmla="val -40598"/>
              <a:gd name="adj2" fmla="val 6281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FCE04BFE-BC23-43F3-8CBC-25889D4AC6A3}"/>
              </a:ext>
            </a:extLst>
          </p:cNvPr>
          <p:cNvSpPr txBox="1"/>
          <p:nvPr/>
        </p:nvSpPr>
        <p:spPr>
          <a:xfrm>
            <a:off x="3932903" y="2880852"/>
            <a:ext cx="1715889" cy="369332"/>
          </a:xfrm>
          <a:prstGeom prst="rect">
            <a:avLst/>
          </a:prstGeom>
          <a:noFill/>
        </p:spPr>
        <p:txBody>
          <a:bodyPr wrap="square" rtlCol="0">
            <a:spAutoFit/>
          </a:bodyPr>
          <a:lstStyle/>
          <a:p>
            <a:endParaRPr lang="en-GB"/>
          </a:p>
        </p:txBody>
      </p:sp>
      <p:sp>
        <p:nvSpPr>
          <p:cNvPr id="18" name="Rectangle 17">
            <a:extLst>
              <a:ext uri="{FF2B5EF4-FFF2-40B4-BE49-F238E27FC236}">
                <a16:creationId xmlns:a16="http://schemas.microsoft.com/office/drawing/2014/main" id="{228A9AD4-84B5-E756-3158-8DE3B9E9C15E}"/>
              </a:ext>
            </a:extLst>
          </p:cNvPr>
          <p:cNvSpPr/>
          <p:nvPr/>
        </p:nvSpPr>
        <p:spPr>
          <a:xfrm>
            <a:off x="0" y="263629"/>
            <a:ext cx="6423378" cy="1072218"/>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a:t>Impact – Money Advice Network (MAN)</a:t>
            </a:r>
          </a:p>
        </p:txBody>
      </p:sp>
      <p:sp>
        <p:nvSpPr>
          <p:cNvPr id="1037" name="Flowchart: Connector 1036">
            <a:extLst>
              <a:ext uri="{FF2B5EF4-FFF2-40B4-BE49-F238E27FC236}">
                <a16:creationId xmlns:a16="http://schemas.microsoft.com/office/drawing/2014/main" id="{6B323CFA-179E-DD02-A664-621F3B0ADF43}"/>
              </a:ext>
            </a:extLst>
          </p:cNvPr>
          <p:cNvSpPr/>
          <p:nvPr/>
        </p:nvSpPr>
        <p:spPr>
          <a:xfrm>
            <a:off x="111405" y="2040342"/>
            <a:ext cx="2246489" cy="2054576"/>
          </a:xfrm>
          <a:prstGeom prst="flowChartConnector">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657 referrals made by KCC to debt advisors </a:t>
            </a:r>
          </a:p>
        </p:txBody>
      </p:sp>
      <p:pic>
        <p:nvPicPr>
          <p:cNvPr id="5" name="Picture 4">
            <a:extLst>
              <a:ext uri="{FF2B5EF4-FFF2-40B4-BE49-F238E27FC236}">
                <a16:creationId xmlns:a16="http://schemas.microsoft.com/office/drawing/2014/main" id="{AD348500-6A06-E96E-A2BD-A9299AA4F105}"/>
              </a:ext>
            </a:extLst>
          </p:cNvPr>
          <p:cNvPicPr>
            <a:picLocks noChangeAspect="1"/>
          </p:cNvPicPr>
          <p:nvPr/>
        </p:nvPicPr>
        <p:blipFill>
          <a:blip r:embed="rId4"/>
          <a:stretch>
            <a:fillRect/>
          </a:stretch>
        </p:blipFill>
        <p:spPr>
          <a:xfrm>
            <a:off x="179839" y="6017976"/>
            <a:ext cx="11881396" cy="676275"/>
          </a:xfrm>
          <a:prstGeom prst="rect">
            <a:avLst/>
          </a:prstGeom>
        </p:spPr>
      </p:pic>
      <p:pic>
        <p:nvPicPr>
          <p:cNvPr id="6" name="Picture 5">
            <a:extLst>
              <a:ext uri="{FF2B5EF4-FFF2-40B4-BE49-F238E27FC236}">
                <a16:creationId xmlns:a16="http://schemas.microsoft.com/office/drawing/2014/main" id="{96E4BDCC-1D45-5F0B-69D1-213A348D8181}"/>
              </a:ext>
            </a:extLst>
          </p:cNvPr>
          <p:cNvPicPr>
            <a:picLocks noChangeAspect="1"/>
          </p:cNvPicPr>
          <p:nvPr/>
        </p:nvPicPr>
        <p:blipFill>
          <a:blip r:embed="rId5"/>
          <a:stretch>
            <a:fillRect/>
          </a:stretch>
        </p:blipFill>
        <p:spPr>
          <a:xfrm>
            <a:off x="7175555" y="327456"/>
            <a:ext cx="4769262" cy="3409799"/>
          </a:xfrm>
          <a:prstGeom prst="rect">
            <a:avLst/>
          </a:prstGeom>
        </p:spPr>
      </p:pic>
      <p:graphicFrame>
        <p:nvGraphicFramePr>
          <p:cNvPr id="2" name="Chart 1">
            <a:extLst>
              <a:ext uri="{FF2B5EF4-FFF2-40B4-BE49-F238E27FC236}">
                <a16:creationId xmlns:a16="http://schemas.microsoft.com/office/drawing/2014/main" id="{E6009146-570A-4627-B649-28D4A92CC983}"/>
              </a:ext>
              <a:ext uri="{147F2762-F138-4A5C-976F-8EAC2B608ADB}">
                <a16:predDERef xmlns:a16="http://schemas.microsoft.com/office/drawing/2014/main" pred="{ADF540A3-3C41-4993-A3A8-D1BFD37F7D72}"/>
              </a:ext>
            </a:extLst>
          </p:cNvPr>
          <p:cNvGraphicFramePr>
            <a:graphicFrameLocks/>
          </p:cNvGraphicFramePr>
          <p:nvPr>
            <p:extLst>
              <p:ext uri="{D42A27DB-BD31-4B8C-83A1-F6EECF244321}">
                <p14:modId xmlns:p14="http://schemas.microsoft.com/office/powerpoint/2010/main" val="245682967"/>
              </p:ext>
            </p:extLst>
          </p:nvPr>
        </p:nvGraphicFramePr>
        <p:xfrm>
          <a:off x="2491866" y="1942347"/>
          <a:ext cx="4521200" cy="3149986"/>
        </p:xfrm>
        <a:graphic>
          <a:graphicData uri="http://schemas.openxmlformats.org/drawingml/2006/chart">
            <c:chart xmlns:c="http://schemas.openxmlformats.org/drawingml/2006/chart" xmlns:r="http://schemas.openxmlformats.org/officeDocument/2006/relationships" r:id="rId6"/>
          </a:graphicData>
        </a:graphic>
      </p:graphicFrame>
      <p:pic>
        <p:nvPicPr>
          <p:cNvPr id="9" name="Graphic 8" descr="User outline">
            <a:extLst>
              <a:ext uri="{FF2B5EF4-FFF2-40B4-BE49-F238E27FC236}">
                <a16:creationId xmlns:a16="http://schemas.microsoft.com/office/drawing/2014/main" id="{F2423118-DF10-1A20-982A-2FC325CB122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16378" y="4224981"/>
            <a:ext cx="1214262" cy="1214262"/>
          </a:xfrm>
          <a:prstGeom prst="rect">
            <a:avLst/>
          </a:prstGeom>
        </p:spPr>
      </p:pic>
    </p:spTree>
    <p:extLst>
      <p:ext uri="{BB962C8B-B14F-4D97-AF65-F5344CB8AC3E}">
        <p14:creationId xmlns:p14="http://schemas.microsoft.com/office/powerpoint/2010/main" val="50414586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e Education Peop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198cea0-c6b0-4f5e-b7d7-d22eff45f8a0">
      <Terms xmlns="http://schemas.microsoft.com/office/infopath/2007/PartnerControls"/>
    </lcf76f155ced4ddcb4097134ff3c332f>
    <TaxCatchAll xmlns="b6c1563f-76ae-4dbc-9800-2e8ebc26cdf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8F75A9852A000488B6D727F755592CE" ma:contentTypeVersion="15" ma:contentTypeDescription="Create a new document." ma:contentTypeScope="" ma:versionID="0e31436e5634cea879da2e7a3c656971">
  <xsd:schema xmlns:xsd="http://www.w3.org/2001/XMLSchema" xmlns:xs="http://www.w3.org/2001/XMLSchema" xmlns:p="http://schemas.microsoft.com/office/2006/metadata/properties" xmlns:ns2="d198cea0-c6b0-4f5e-b7d7-d22eff45f8a0" xmlns:ns3="b6c1563f-76ae-4dbc-9800-2e8ebc26cdfe" targetNamespace="http://schemas.microsoft.com/office/2006/metadata/properties" ma:root="true" ma:fieldsID="da46f41f22e56e8825a5c39d64f66849" ns2:_="" ns3:_="">
    <xsd:import namespace="d198cea0-c6b0-4f5e-b7d7-d22eff45f8a0"/>
    <xsd:import namespace="b6c1563f-76ae-4dbc-9800-2e8ebc26cdf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3:SharedWithUsers" minOccurs="0"/>
                <xsd:element ref="ns3:SharedWithDetails" minOccurs="0"/>
                <xsd:element ref="ns2:lcf76f155ced4ddcb4097134ff3c332f" minOccurs="0"/>
                <xsd:element ref="ns3:TaxCatchAll"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198cea0-c6b0-4f5e-b7d7-d22eff45f8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f80089c-2ddf-4c5d-a009-f768e38e2bb0"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6c1563f-76ae-4dbc-9800-2e8ebc26cdfe"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6a9a5991-0b6e-4fb1-b170-92a0a991bf84}" ma:internalName="TaxCatchAll" ma:showField="CatchAllData" ma:web="b6c1563f-76ae-4dbc-9800-2e8ebc26cdf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9125CAC-8B01-4289-A1EE-68C4F9D4126B}">
  <ds:schemaRefs>
    <ds:schemaRef ds:uri="http://purl.org/dc/elements/1.1/"/>
    <ds:schemaRef ds:uri="http://schemas.microsoft.com/office/2006/metadata/properties"/>
    <ds:schemaRef ds:uri="d198cea0-c6b0-4f5e-b7d7-d22eff45f8a0"/>
    <ds:schemaRef ds:uri="http://purl.org/dc/terms/"/>
    <ds:schemaRef ds:uri="b6c1563f-76ae-4dbc-9800-2e8ebc26cdfe"/>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F3974E9D-9515-4F46-9468-815C219ABF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198cea0-c6b0-4f5e-b7d7-d22eff45f8a0"/>
    <ds:schemaRef ds:uri="b6c1563f-76ae-4dbc-9800-2e8ebc26cdf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6494D50-4882-47EA-AFFC-AADBE3CFA24F}">
  <ds:schemaRefs>
    <ds:schemaRef ds:uri="http://schemas.microsoft.com/sharepoint/v3/contenttype/forms"/>
  </ds:schemaRefs>
</ds:datastoreItem>
</file>

<file path=docMetadata/LabelInfo.xml><?xml version="1.0" encoding="utf-8"?>
<clbl:labelList xmlns:clbl="http://schemas.microsoft.com/office/2020/mipLabelMetadata">
  <clbl:label id="{3253a20d-c735-4bfe-a8b7-3e6ab37f5f90}" enabled="0" method="" siteId="{3253a20d-c735-4bfe-a8b7-3e6ab37f5f90}" removed="1"/>
</clbl:labelList>
</file>

<file path=docProps/app.xml><?xml version="1.0" encoding="utf-8"?>
<Properties xmlns="http://schemas.openxmlformats.org/officeDocument/2006/extended-properties" xmlns:vt="http://schemas.openxmlformats.org/officeDocument/2006/docPropsVTypes">
  <Template>office theme</Template>
  <TotalTime>4007</TotalTime>
  <Words>462</Words>
  <Application>Microsoft Office PowerPoint</Application>
  <PresentationFormat>Widescreen</PresentationFormat>
  <Paragraphs>67</Paragraphs>
  <Slides>11</Slides>
  <Notes>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Arial</vt:lpstr>
      <vt:lpstr>Arial Unicode MS</vt:lpstr>
      <vt:lpstr>Calibri</vt:lpstr>
      <vt:lpstr>Calibri Light</vt:lpstr>
      <vt:lpstr>Subway Six-Inch Office</vt:lpstr>
      <vt:lpstr>office theme</vt:lpstr>
      <vt:lpstr>The Education People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Stacey Clark - ST SPRCA</dc:creator>
  <cp:lastModifiedBy>Charlotte Maguire</cp:lastModifiedBy>
  <cp:revision>12</cp:revision>
  <dcterms:created xsi:type="dcterms:W3CDTF">2022-03-24T08:36:45Z</dcterms:created>
  <dcterms:modified xsi:type="dcterms:W3CDTF">2023-03-16T15:29:38Z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0x01010078F75A9852A000488B6D727F755592CE</vt:lpwstr>
  </property>
  <property fmtid="{D5CDD505-2E9C-101B-9397-08002B2CF9AE}" pid="3" name="MediaServiceImageTags">
    <vt:lpwstr/>
  </property>
</Properties>
</file>