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88" r:id="rId5"/>
    <p:sldId id="286" r:id="rId6"/>
    <p:sldId id="303" r:id="rId7"/>
    <p:sldId id="289" r:id="rId8"/>
    <p:sldId id="304" r:id="rId9"/>
    <p:sldId id="298" r:id="rId10"/>
    <p:sldId id="305" r:id="rId11"/>
    <p:sldId id="293" r:id="rId12"/>
    <p:sldId id="295" r:id="rId13"/>
    <p:sldId id="301" r:id="rId14"/>
    <p:sldId id="266" r:id="rId15"/>
    <p:sldId id="306" r:id="rId16"/>
    <p:sldId id="296" r:id="rId17"/>
    <p:sldId id="257" r:id="rId18"/>
    <p:sldId id="307" r:id="rId19"/>
    <p:sldId id="302" r:id="rId20"/>
    <p:sldId id="308" r:id="rId21"/>
    <p:sldId id="292" r:id="rId22"/>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975" autoAdjust="0"/>
    <p:restoredTop sz="94660"/>
  </p:normalViewPr>
  <p:slideViewPr>
    <p:cSldViewPr>
      <p:cViewPr varScale="1">
        <p:scale>
          <a:sx n="67" d="100"/>
          <a:sy n="67" d="100"/>
        </p:scale>
        <p:origin x="556" y="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pert Miller" userId="0dd40f9f-ca8d-4b6b-90f2-0d0389e18eb5" providerId="ADAL" clId="{26F10ECA-DE1E-4F5F-A027-C3222F4297A9}"/>
    <pc:docChg chg="modSld">
      <pc:chgData name="Rupert Miller" userId="0dd40f9f-ca8d-4b6b-90f2-0d0389e18eb5" providerId="ADAL" clId="{26F10ECA-DE1E-4F5F-A027-C3222F4297A9}" dt="2021-10-28T10:44:47.057" v="66" actId="20577"/>
      <pc:docMkLst>
        <pc:docMk/>
      </pc:docMkLst>
      <pc:sldChg chg="modSp mod">
        <pc:chgData name="Rupert Miller" userId="0dd40f9f-ca8d-4b6b-90f2-0d0389e18eb5" providerId="ADAL" clId="{26F10ECA-DE1E-4F5F-A027-C3222F4297A9}" dt="2021-10-28T10:44:47.057" v="66" actId="20577"/>
        <pc:sldMkLst>
          <pc:docMk/>
          <pc:sldMk cId="777330065" sldId="288"/>
        </pc:sldMkLst>
        <pc:spChg chg="mod">
          <ac:chgData name="Rupert Miller" userId="0dd40f9f-ca8d-4b6b-90f2-0d0389e18eb5" providerId="ADAL" clId="{26F10ECA-DE1E-4F5F-A027-C3222F4297A9}" dt="2021-10-28T10:44:47.057" v="66" actId="20577"/>
          <ac:spMkLst>
            <pc:docMk/>
            <pc:sldMk cId="777330065" sldId="288"/>
            <ac:spMk id="4"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www.lidl.co.uk/" TargetMode="External"/><Relationship Id="rId2" Type="http://schemas.openxmlformats.org/officeDocument/2006/relationships/hyperlink" Target="https://www.aldi.co.uk/" TargetMode="External"/><Relationship Id="rId1" Type="http://schemas.openxmlformats.org/officeDocument/2006/relationships/hyperlink" Target="https://www.sainsburys.co.uk/" TargetMode="External"/><Relationship Id="rId6" Type="http://schemas.openxmlformats.org/officeDocument/2006/relationships/hyperlink" Target="https://www.waitrose.com/" TargetMode="External"/><Relationship Id="rId5" Type="http://schemas.openxmlformats.org/officeDocument/2006/relationships/hyperlink" Target="https://www.asda.com/" TargetMode="External"/><Relationship Id="rId4" Type="http://schemas.openxmlformats.org/officeDocument/2006/relationships/hyperlink" Target="https://www.tesco.com/"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s://www.newlook.com/uk/" TargetMode="External"/><Relationship Id="rId2" Type="http://schemas.openxmlformats.org/officeDocument/2006/relationships/hyperlink" Target="https://www.tkmaxx.com/uk/en/" TargetMode="External"/><Relationship Id="rId1" Type="http://schemas.openxmlformats.org/officeDocument/2006/relationships/hyperlink" Target="https://www.primark.com/" TargetMode="External"/><Relationship Id="rId6" Type="http://schemas.openxmlformats.org/officeDocument/2006/relationships/hyperlink" Target="https://www2.hm.com/" TargetMode="External"/><Relationship Id="rId5" Type="http://schemas.openxmlformats.org/officeDocument/2006/relationships/hyperlink" Target="https://www.next.co.uk/" TargetMode="External"/><Relationship Id="rId4" Type="http://schemas.openxmlformats.org/officeDocument/2006/relationships/hyperlink" Target="https://www.marksandspencer.com/"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lidl.co.uk/" TargetMode="External"/><Relationship Id="rId2" Type="http://schemas.openxmlformats.org/officeDocument/2006/relationships/hyperlink" Target="https://www.aldi.co.uk/" TargetMode="External"/><Relationship Id="rId1" Type="http://schemas.openxmlformats.org/officeDocument/2006/relationships/hyperlink" Target="https://www.sainsburys.co.uk/" TargetMode="External"/><Relationship Id="rId6" Type="http://schemas.openxmlformats.org/officeDocument/2006/relationships/hyperlink" Target="https://www.waitrose.com/" TargetMode="External"/><Relationship Id="rId5" Type="http://schemas.openxmlformats.org/officeDocument/2006/relationships/hyperlink" Target="https://www.asda.com/" TargetMode="External"/><Relationship Id="rId4" Type="http://schemas.openxmlformats.org/officeDocument/2006/relationships/hyperlink" Target="https://www.tesco.com/"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newlook.com/uk/" TargetMode="External"/><Relationship Id="rId2" Type="http://schemas.openxmlformats.org/officeDocument/2006/relationships/hyperlink" Target="https://www.tkmaxx.com/uk/en/" TargetMode="External"/><Relationship Id="rId1" Type="http://schemas.openxmlformats.org/officeDocument/2006/relationships/hyperlink" Target="https://www.primark.com/" TargetMode="External"/><Relationship Id="rId6" Type="http://schemas.openxmlformats.org/officeDocument/2006/relationships/hyperlink" Target="https://www2.hm.com/" TargetMode="External"/><Relationship Id="rId5" Type="http://schemas.openxmlformats.org/officeDocument/2006/relationships/hyperlink" Target="https://www.next.co.uk/" TargetMode="External"/><Relationship Id="rId4" Type="http://schemas.openxmlformats.org/officeDocument/2006/relationships/hyperlink" Target="https://www.marksandspencer.com/"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0B428-FED2-4347-AD17-7C14CB018AAC}"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097B0A5C-B286-4F7D-9692-A15A42E72EF2}">
      <dgm:prSet/>
      <dgm:spPr/>
      <dgm:t>
        <a:bodyPr/>
        <a:lstStyle/>
        <a:p>
          <a:r>
            <a:rPr lang="en-GB" dirty="0">
              <a:hlinkClick xmlns:r="http://schemas.openxmlformats.org/officeDocument/2006/relationships" r:id="rId1"/>
            </a:rPr>
            <a:t>https://www.sainsburys.co.uk/</a:t>
          </a:r>
          <a:endParaRPr lang="en-US" dirty="0"/>
        </a:p>
      </dgm:t>
    </dgm:pt>
    <dgm:pt modelId="{66CBD490-9055-4F19-AADD-C4EB2E5781CF}" type="parTrans" cxnId="{EFC606AE-CE9C-4D13-B43F-177D8DA31B46}">
      <dgm:prSet/>
      <dgm:spPr/>
      <dgm:t>
        <a:bodyPr/>
        <a:lstStyle/>
        <a:p>
          <a:endParaRPr lang="en-US"/>
        </a:p>
      </dgm:t>
    </dgm:pt>
    <dgm:pt modelId="{6E35A19D-3B53-4A33-A093-D26B9D6DD5E5}" type="sibTrans" cxnId="{EFC606AE-CE9C-4D13-B43F-177D8DA31B46}">
      <dgm:prSet/>
      <dgm:spPr/>
      <dgm:t>
        <a:bodyPr/>
        <a:lstStyle/>
        <a:p>
          <a:endParaRPr lang="en-US"/>
        </a:p>
      </dgm:t>
    </dgm:pt>
    <dgm:pt modelId="{DCD68B64-3B7E-4135-B144-E6C717616CF2}">
      <dgm:prSet/>
      <dgm:spPr/>
      <dgm:t>
        <a:bodyPr/>
        <a:lstStyle/>
        <a:p>
          <a:r>
            <a:rPr lang="en-GB" dirty="0">
              <a:hlinkClick xmlns:r="http://schemas.openxmlformats.org/officeDocument/2006/relationships" r:id="rId2"/>
            </a:rPr>
            <a:t>https://www.aldi.co.uk/</a:t>
          </a:r>
          <a:endParaRPr lang="en-US" dirty="0"/>
        </a:p>
      </dgm:t>
    </dgm:pt>
    <dgm:pt modelId="{DADEE0D5-4D00-445C-AABF-9FCBB4E17A05}" type="parTrans" cxnId="{6F2E567B-1864-4C1F-878B-729882B3F9C2}">
      <dgm:prSet/>
      <dgm:spPr/>
      <dgm:t>
        <a:bodyPr/>
        <a:lstStyle/>
        <a:p>
          <a:endParaRPr lang="en-US"/>
        </a:p>
      </dgm:t>
    </dgm:pt>
    <dgm:pt modelId="{6C37A04B-F3BD-41E2-BB68-5F4114E2F3F5}" type="sibTrans" cxnId="{6F2E567B-1864-4C1F-878B-729882B3F9C2}">
      <dgm:prSet/>
      <dgm:spPr/>
      <dgm:t>
        <a:bodyPr/>
        <a:lstStyle/>
        <a:p>
          <a:endParaRPr lang="en-US"/>
        </a:p>
      </dgm:t>
    </dgm:pt>
    <dgm:pt modelId="{B11B5EAE-3E01-448F-8B67-2D219424C160}">
      <dgm:prSet/>
      <dgm:spPr/>
      <dgm:t>
        <a:bodyPr/>
        <a:lstStyle/>
        <a:p>
          <a:r>
            <a:rPr lang="en-GB" dirty="0">
              <a:hlinkClick xmlns:r="http://schemas.openxmlformats.org/officeDocument/2006/relationships" r:id="rId3"/>
            </a:rPr>
            <a:t>https://www.lidl.co.uk/</a:t>
          </a:r>
          <a:endParaRPr lang="en-US" dirty="0"/>
        </a:p>
      </dgm:t>
    </dgm:pt>
    <dgm:pt modelId="{9AAFD02A-F32B-4BEA-8ED5-C9CED86C2050}" type="parTrans" cxnId="{363C697C-C3B3-4187-909A-86E2D49A6F69}">
      <dgm:prSet/>
      <dgm:spPr/>
      <dgm:t>
        <a:bodyPr/>
        <a:lstStyle/>
        <a:p>
          <a:endParaRPr lang="en-US"/>
        </a:p>
      </dgm:t>
    </dgm:pt>
    <dgm:pt modelId="{28E86C9E-55FC-4ECB-8AE6-1912728D3631}" type="sibTrans" cxnId="{363C697C-C3B3-4187-909A-86E2D49A6F69}">
      <dgm:prSet/>
      <dgm:spPr/>
      <dgm:t>
        <a:bodyPr/>
        <a:lstStyle/>
        <a:p>
          <a:endParaRPr lang="en-US"/>
        </a:p>
      </dgm:t>
    </dgm:pt>
    <dgm:pt modelId="{61050062-B6A0-447E-95A5-CA8F9AC39A80}">
      <dgm:prSet/>
      <dgm:spPr/>
      <dgm:t>
        <a:bodyPr/>
        <a:lstStyle/>
        <a:p>
          <a:r>
            <a:rPr lang="en-GB" dirty="0">
              <a:hlinkClick xmlns:r="http://schemas.openxmlformats.org/officeDocument/2006/relationships" r:id="rId4"/>
            </a:rPr>
            <a:t>https://www.tesco.com/</a:t>
          </a:r>
          <a:endParaRPr lang="en-US" dirty="0"/>
        </a:p>
      </dgm:t>
    </dgm:pt>
    <dgm:pt modelId="{18C8D13B-AF2F-41D8-949B-632F8409C7EE}" type="parTrans" cxnId="{DE6D4266-74B5-4E5C-ACCC-7E5CFE166B29}">
      <dgm:prSet/>
      <dgm:spPr/>
      <dgm:t>
        <a:bodyPr/>
        <a:lstStyle/>
        <a:p>
          <a:endParaRPr lang="en-US"/>
        </a:p>
      </dgm:t>
    </dgm:pt>
    <dgm:pt modelId="{6A065C49-519B-46CF-B308-0AB00FFCFCC6}" type="sibTrans" cxnId="{DE6D4266-74B5-4E5C-ACCC-7E5CFE166B29}">
      <dgm:prSet/>
      <dgm:spPr/>
      <dgm:t>
        <a:bodyPr/>
        <a:lstStyle/>
        <a:p>
          <a:endParaRPr lang="en-US"/>
        </a:p>
      </dgm:t>
    </dgm:pt>
    <dgm:pt modelId="{4E47A01E-C52C-45EC-999C-FFFDFDAE8812}">
      <dgm:prSet/>
      <dgm:spPr/>
      <dgm:t>
        <a:bodyPr/>
        <a:lstStyle/>
        <a:p>
          <a:r>
            <a:rPr lang="en-GB" dirty="0">
              <a:hlinkClick xmlns:r="http://schemas.openxmlformats.org/officeDocument/2006/relationships" r:id="rId5"/>
            </a:rPr>
            <a:t>https://www.asda.com/</a:t>
          </a:r>
          <a:endParaRPr lang="en-US" dirty="0"/>
        </a:p>
      </dgm:t>
    </dgm:pt>
    <dgm:pt modelId="{E717236F-05F7-4D9A-AD63-DF56A52D12AB}" type="parTrans" cxnId="{3CD08B6B-7F34-462E-B6D3-813642236DCE}">
      <dgm:prSet/>
      <dgm:spPr/>
      <dgm:t>
        <a:bodyPr/>
        <a:lstStyle/>
        <a:p>
          <a:endParaRPr lang="en-US"/>
        </a:p>
      </dgm:t>
    </dgm:pt>
    <dgm:pt modelId="{DB581878-729E-4E60-BB1F-D627D6EAB69C}" type="sibTrans" cxnId="{3CD08B6B-7F34-462E-B6D3-813642236DCE}">
      <dgm:prSet/>
      <dgm:spPr/>
      <dgm:t>
        <a:bodyPr/>
        <a:lstStyle/>
        <a:p>
          <a:endParaRPr lang="en-US"/>
        </a:p>
      </dgm:t>
    </dgm:pt>
    <dgm:pt modelId="{7DCEEA98-7D19-4729-962D-2995C43B6E93}">
      <dgm:prSet/>
      <dgm:spPr/>
      <dgm:t>
        <a:bodyPr/>
        <a:lstStyle/>
        <a:p>
          <a:r>
            <a:rPr lang="en-GB" dirty="0">
              <a:hlinkClick xmlns:r="http://schemas.openxmlformats.org/officeDocument/2006/relationships" r:id="rId6"/>
            </a:rPr>
            <a:t>https://www.waitrose.com</a:t>
          </a:r>
          <a:endParaRPr lang="en-US" dirty="0"/>
        </a:p>
      </dgm:t>
    </dgm:pt>
    <dgm:pt modelId="{E55352B8-5D61-444E-8F2C-31A4CD0B2CA9}" type="parTrans" cxnId="{DC2C331D-5EE5-4D00-B73B-86AFE75FB3D2}">
      <dgm:prSet/>
      <dgm:spPr/>
      <dgm:t>
        <a:bodyPr/>
        <a:lstStyle/>
        <a:p>
          <a:endParaRPr lang="en-US"/>
        </a:p>
      </dgm:t>
    </dgm:pt>
    <dgm:pt modelId="{6099DE44-03C0-4EE0-9A6F-A4AD1A88BA41}" type="sibTrans" cxnId="{DC2C331D-5EE5-4D00-B73B-86AFE75FB3D2}">
      <dgm:prSet/>
      <dgm:spPr/>
      <dgm:t>
        <a:bodyPr/>
        <a:lstStyle/>
        <a:p>
          <a:endParaRPr lang="en-US"/>
        </a:p>
      </dgm:t>
    </dgm:pt>
    <dgm:pt modelId="{17C7D2FF-98E7-4377-A8E5-01BB257D9EF6}" type="pres">
      <dgm:prSet presAssocID="{1B50B428-FED2-4347-AD17-7C14CB018AAC}" presName="linear" presStyleCnt="0">
        <dgm:presLayoutVars>
          <dgm:animLvl val="lvl"/>
          <dgm:resizeHandles val="exact"/>
        </dgm:presLayoutVars>
      </dgm:prSet>
      <dgm:spPr/>
    </dgm:pt>
    <dgm:pt modelId="{34AE24B9-C75E-404C-8AA4-3091D71D4720}" type="pres">
      <dgm:prSet presAssocID="{097B0A5C-B286-4F7D-9692-A15A42E72EF2}" presName="parentText" presStyleLbl="node1" presStyleIdx="0" presStyleCnt="6">
        <dgm:presLayoutVars>
          <dgm:chMax val="0"/>
          <dgm:bulletEnabled val="1"/>
        </dgm:presLayoutVars>
      </dgm:prSet>
      <dgm:spPr/>
    </dgm:pt>
    <dgm:pt modelId="{A8F1AC0F-DB57-4FF6-BB8F-E5D85FAFA197}" type="pres">
      <dgm:prSet presAssocID="{6E35A19D-3B53-4A33-A093-D26B9D6DD5E5}" presName="spacer" presStyleCnt="0"/>
      <dgm:spPr/>
    </dgm:pt>
    <dgm:pt modelId="{2BE79DFA-DC68-44B8-BEBD-E81A54D228FE}" type="pres">
      <dgm:prSet presAssocID="{DCD68B64-3B7E-4135-B144-E6C717616CF2}" presName="parentText" presStyleLbl="node1" presStyleIdx="1" presStyleCnt="6">
        <dgm:presLayoutVars>
          <dgm:chMax val="0"/>
          <dgm:bulletEnabled val="1"/>
        </dgm:presLayoutVars>
      </dgm:prSet>
      <dgm:spPr/>
    </dgm:pt>
    <dgm:pt modelId="{04788FD4-94EF-4253-A9D5-630AAE237961}" type="pres">
      <dgm:prSet presAssocID="{6C37A04B-F3BD-41E2-BB68-5F4114E2F3F5}" presName="spacer" presStyleCnt="0"/>
      <dgm:spPr/>
    </dgm:pt>
    <dgm:pt modelId="{A9062065-1F62-48E0-B9F0-54A832919585}" type="pres">
      <dgm:prSet presAssocID="{B11B5EAE-3E01-448F-8B67-2D219424C160}" presName="parentText" presStyleLbl="node1" presStyleIdx="2" presStyleCnt="6">
        <dgm:presLayoutVars>
          <dgm:chMax val="0"/>
          <dgm:bulletEnabled val="1"/>
        </dgm:presLayoutVars>
      </dgm:prSet>
      <dgm:spPr/>
    </dgm:pt>
    <dgm:pt modelId="{AAD0F3BE-704B-4D4E-A7A4-781F5556AFFF}" type="pres">
      <dgm:prSet presAssocID="{28E86C9E-55FC-4ECB-8AE6-1912728D3631}" presName="spacer" presStyleCnt="0"/>
      <dgm:spPr/>
    </dgm:pt>
    <dgm:pt modelId="{9BB16082-B56A-4AF6-8D34-255D454CF85B}" type="pres">
      <dgm:prSet presAssocID="{61050062-B6A0-447E-95A5-CA8F9AC39A80}" presName="parentText" presStyleLbl="node1" presStyleIdx="3" presStyleCnt="6">
        <dgm:presLayoutVars>
          <dgm:chMax val="0"/>
          <dgm:bulletEnabled val="1"/>
        </dgm:presLayoutVars>
      </dgm:prSet>
      <dgm:spPr/>
    </dgm:pt>
    <dgm:pt modelId="{9B5C3EEC-F124-43B1-9AC4-9CE6B4797208}" type="pres">
      <dgm:prSet presAssocID="{6A065C49-519B-46CF-B308-0AB00FFCFCC6}" presName="spacer" presStyleCnt="0"/>
      <dgm:spPr/>
    </dgm:pt>
    <dgm:pt modelId="{135B137B-8EFE-493B-B82B-590514FF408A}" type="pres">
      <dgm:prSet presAssocID="{4E47A01E-C52C-45EC-999C-FFFDFDAE8812}" presName="parentText" presStyleLbl="node1" presStyleIdx="4" presStyleCnt="6">
        <dgm:presLayoutVars>
          <dgm:chMax val="0"/>
          <dgm:bulletEnabled val="1"/>
        </dgm:presLayoutVars>
      </dgm:prSet>
      <dgm:spPr/>
    </dgm:pt>
    <dgm:pt modelId="{15656271-31A1-4232-95F1-B4E2FD09314A}" type="pres">
      <dgm:prSet presAssocID="{DB581878-729E-4E60-BB1F-D627D6EAB69C}" presName="spacer" presStyleCnt="0"/>
      <dgm:spPr/>
    </dgm:pt>
    <dgm:pt modelId="{4ED68AB1-4653-4A04-8E8E-6D02CA0496E2}" type="pres">
      <dgm:prSet presAssocID="{7DCEEA98-7D19-4729-962D-2995C43B6E93}" presName="parentText" presStyleLbl="node1" presStyleIdx="5" presStyleCnt="6">
        <dgm:presLayoutVars>
          <dgm:chMax val="0"/>
          <dgm:bulletEnabled val="1"/>
        </dgm:presLayoutVars>
      </dgm:prSet>
      <dgm:spPr/>
    </dgm:pt>
  </dgm:ptLst>
  <dgm:cxnLst>
    <dgm:cxn modelId="{DC2C331D-5EE5-4D00-B73B-86AFE75FB3D2}" srcId="{1B50B428-FED2-4347-AD17-7C14CB018AAC}" destId="{7DCEEA98-7D19-4729-962D-2995C43B6E93}" srcOrd="5" destOrd="0" parTransId="{E55352B8-5D61-444E-8F2C-31A4CD0B2CA9}" sibTransId="{6099DE44-03C0-4EE0-9A6F-A4AD1A88BA41}"/>
    <dgm:cxn modelId="{180DE129-FEF8-400F-8466-9EE9F1020768}" type="presOf" srcId="{097B0A5C-B286-4F7D-9692-A15A42E72EF2}" destId="{34AE24B9-C75E-404C-8AA4-3091D71D4720}" srcOrd="0" destOrd="0" presId="urn:microsoft.com/office/officeart/2005/8/layout/vList2"/>
    <dgm:cxn modelId="{3B81225C-49ED-45FE-AC9B-4458426408D4}" type="presOf" srcId="{1B50B428-FED2-4347-AD17-7C14CB018AAC}" destId="{17C7D2FF-98E7-4377-A8E5-01BB257D9EF6}" srcOrd="0" destOrd="0" presId="urn:microsoft.com/office/officeart/2005/8/layout/vList2"/>
    <dgm:cxn modelId="{6E54FC61-250B-45A2-8B23-D190E6F317F5}" type="presOf" srcId="{61050062-B6A0-447E-95A5-CA8F9AC39A80}" destId="{9BB16082-B56A-4AF6-8D34-255D454CF85B}" srcOrd="0" destOrd="0" presId="urn:microsoft.com/office/officeart/2005/8/layout/vList2"/>
    <dgm:cxn modelId="{449D9564-0AAA-45DE-AB07-D80FD67521F6}" type="presOf" srcId="{4E47A01E-C52C-45EC-999C-FFFDFDAE8812}" destId="{135B137B-8EFE-493B-B82B-590514FF408A}" srcOrd="0" destOrd="0" presId="urn:microsoft.com/office/officeart/2005/8/layout/vList2"/>
    <dgm:cxn modelId="{DE6D4266-74B5-4E5C-ACCC-7E5CFE166B29}" srcId="{1B50B428-FED2-4347-AD17-7C14CB018AAC}" destId="{61050062-B6A0-447E-95A5-CA8F9AC39A80}" srcOrd="3" destOrd="0" parTransId="{18C8D13B-AF2F-41D8-949B-632F8409C7EE}" sibTransId="{6A065C49-519B-46CF-B308-0AB00FFCFCC6}"/>
    <dgm:cxn modelId="{3CD08B6B-7F34-462E-B6D3-813642236DCE}" srcId="{1B50B428-FED2-4347-AD17-7C14CB018AAC}" destId="{4E47A01E-C52C-45EC-999C-FFFDFDAE8812}" srcOrd="4" destOrd="0" parTransId="{E717236F-05F7-4D9A-AD63-DF56A52D12AB}" sibTransId="{DB581878-729E-4E60-BB1F-D627D6EAB69C}"/>
    <dgm:cxn modelId="{998A0B74-3F70-4E28-AD75-801C700866DE}" type="presOf" srcId="{DCD68B64-3B7E-4135-B144-E6C717616CF2}" destId="{2BE79DFA-DC68-44B8-BEBD-E81A54D228FE}" srcOrd="0" destOrd="0" presId="urn:microsoft.com/office/officeart/2005/8/layout/vList2"/>
    <dgm:cxn modelId="{497A5E58-04D3-4D85-B281-FF9B1F3A2F1B}" type="presOf" srcId="{B11B5EAE-3E01-448F-8B67-2D219424C160}" destId="{A9062065-1F62-48E0-B9F0-54A832919585}" srcOrd="0" destOrd="0" presId="urn:microsoft.com/office/officeart/2005/8/layout/vList2"/>
    <dgm:cxn modelId="{6F2E567B-1864-4C1F-878B-729882B3F9C2}" srcId="{1B50B428-FED2-4347-AD17-7C14CB018AAC}" destId="{DCD68B64-3B7E-4135-B144-E6C717616CF2}" srcOrd="1" destOrd="0" parTransId="{DADEE0D5-4D00-445C-AABF-9FCBB4E17A05}" sibTransId="{6C37A04B-F3BD-41E2-BB68-5F4114E2F3F5}"/>
    <dgm:cxn modelId="{363C697C-C3B3-4187-909A-86E2D49A6F69}" srcId="{1B50B428-FED2-4347-AD17-7C14CB018AAC}" destId="{B11B5EAE-3E01-448F-8B67-2D219424C160}" srcOrd="2" destOrd="0" parTransId="{9AAFD02A-F32B-4BEA-8ED5-C9CED86C2050}" sibTransId="{28E86C9E-55FC-4ECB-8AE6-1912728D3631}"/>
    <dgm:cxn modelId="{EFC606AE-CE9C-4D13-B43F-177D8DA31B46}" srcId="{1B50B428-FED2-4347-AD17-7C14CB018AAC}" destId="{097B0A5C-B286-4F7D-9692-A15A42E72EF2}" srcOrd="0" destOrd="0" parTransId="{66CBD490-9055-4F19-AADD-C4EB2E5781CF}" sibTransId="{6E35A19D-3B53-4A33-A093-D26B9D6DD5E5}"/>
    <dgm:cxn modelId="{2C2E7AAE-33BD-4EFE-BE18-6AE6C4AEF39A}" type="presOf" srcId="{7DCEEA98-7D19-4729-962D-2995C43B6E93}" destId="{4ED68AB1-4653-4A04-8E8E-6D02CA0496E2}" srcOrd="0" destOrd="0" presId="urn:microsoft.com/office/officeart/2005/8/layout/vList2"/>
    <dgm:cxn modelId="{90D6CA61-6719-4C26-A58E-21221B633E71}" type="presParOf" srcId="{17C7D2FF-98E7-4377-A8E5-01BB257D9EF6}" destId="{34AE24B9-C75E-404C-8AA4-3091D71D4720}" srcOrd="0" destOrd="0" presId="urn:microsoft.com/office/officeart/2005/8/layout/vList2"/>
    <dgm:cxn modelId="{23DA93F3-16E9-46DF-8401-4D9C5AB6DF10}" type="presParOf" srcId="{17C7D2FF-98E7-4377-A8E5-01BB257D9EF6}" destId="{A8F1AC0F-DB57-4FF6-BB8F-E5D85FAFA197}" srcOrd="1" destOrd="0" presId="urn:microsoft.com/office/officeart/2005/8/layout/vList2"/>
    <dgm:cxn modelId="{78EB2E12-D040-42BF-BA1D-BE37CF6C758F}" type="presParOf" srcId="{17C7D2FF-98E7-4377-A8E5-01BB257D9EF6}" destId="{2BE79DFA-DC68-44B8-BEBD-E81A54D228FE}" srcOrd="2" destOrd="0" presId="urn:microsoft.com/office/officeart/2005/8/layout/vList2"/>
    <dgm:cxn modelId="{7F01B240-A2D1-42C9-9AD5-771159C027E9}" type="presParOf" srcId="{17C7D2FF-98E7-4377-A8E5-01BB257D9EF6}" destId="{04788FD4-94EF-4253-A9D5-630AAE237961}" srcOrd="3" destOrd="0" presId="urn:microsoft.com/office/officeart/2005/8/layout/vList2"/>
    <dgm:cxn modelId="{5B1196B5-3D76-4AC4-948D-25529D2575D1}" type="presParOf" srcId="{17C7D2FF-98E7-4377-A8E5-01BB257D9EF6}" destId="{A9062065-1F62-48E0-B9F0-54A832919585}" srcOrd="4" destOrd="0" presId="urn:microsoft.com/office/officeart/2005/8/layout/vList2"/>
    <dgm:cxn modelId="{85C1F54C-DE70-4AF0-9127-7B6850B6F47F}" type="presParOf" srcId="{17C7D2FF-98E7-4377-A8E5-01BB257D9EF6}" destId="{AAD0F3BE-704B-4D4E-A7A4-781F5556AFFF}" srcOrd="5" destOrd="0" presId="urn:microsoft.com/office/officeart/2005/8/layout/vList2"/>
    <dgm:cxn modelId="{CC5A285D-A0D1-48E3-B580-A35EFD80960A}" type="presParOf" srcId="{17C7D2FF-98E7-4377-A8E5-01BB257D9EF6}" destId="{9BB16082-B56A-4AF6-8D34-255D454CF85B}" srcOrd="6" destOrd="0" presId="urn:microsoft.com/office/officeart/2005/8/layout/vList2"/>
    <dgm:cxn modelId="{2CBF5EFC-B8C8-482A-970F-C1202F0F2D43}" type="presParOf" srcId="{17C7D2FF-98E7-4377-A8E5-01BB257D9EF6}" destId="{9B5C3EEC-F124-43B1-9AC4-9CE6B4797208}" srcOrd="7" destOrd="0" presId="urn:microsoft.com/office/officeart/2005/8/layout/vList2"/>
    <dgm:cxn modelId="{91EA71C2-19C5-49CF-9760-B3848234F6E0}" type="presParOf" srcId="{17C7D2FF-98E7-4377-A8E5-01BB257D9EF6}" destId="{135B137B-8EFE-493B-B82B-590514FF408A}" srcOrd="8" destOrd="0" presId="urn:microsoft.com/office/officeart/2005/8/layout/vList2"/>
    <dgm:cxn modelId="{75590077-E46E-4111-9DFB-4B583B27923B}" type="presParOf" srcId="{17C7D2FF-98E7-4377-A8E5-01BB257D9EF6}" destId="{15656271-31A1-4232-95F1-B4E2FD09314A}" srcOrd="9" destOrd="0" presId="urn:microsoft.com/office/officeart/2005/8/layout/vList2"/>
    <dgm:cxn modelId="{56E2E59D-A8CC-4C06-BDE0-D9BEA91FCB70}" type="presParOf" srcId="{17C7D2FF-98E7-4377-A8E5-01BB257D9EF6}" destId="{4ED68AB1-4653-4A04-8E8E-6D02CA0496E2}"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97E262-76C9-4CFA-B842-431ABA55F47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CC0CA87-058C-4AD9-8CD1-E9A0A434757F}">
      <dgm:prSet/>
      <dgm:spPr/>
      <dgm:t>
        <a:bodyPr/>
        <a:lstStyle/>
        <a:p>
          <a:r>
            <a:rPr lang="en-GB" dirty="0">
              <a:hlinkClick xmlns:r="http://schemas.openxmlformats.org/officeDocument/2006/relationships" r:id="rId1"/>
            </a:rPr>
            <a:t>https://www.primark.com/</a:t>
          </a:r>
          <a:endParaRPr lang="en-US" dirty="0"/>
        </a:p>
      </dgm:t>
    </dgm:pt>
    <dgm:pt modelId="{C1C99A8B-BAE8-408F-9B18-0AE9EF147B16}" type="parTrans" cxnId="{2F60A936-B658-4C19-A994-0DD2EDB192A1}">
      <dgm:prSet/>
      <dgm:spPr/>
      <dgm:t>
        <a:bodyPr/>
        <a:lstStyle/>
        <a:p>
          <a:endParaRPr lang="en-US"/>
        </a:p>
      </dgm:t>
    </dgm:pt>
    <dgm:pt modelId="{4B87D1F2-DD2C-4ADC-A4A3-08E813E7C96C}" type="sibTrans" cxnId="{2F60A936-B658-4C19-A994-0DD2EDB192A1}">
      <dgm:prSet/>
      <dgm:spPr/>
      <dgm:t>
        <a:bodyPr/>
        <a:lstStyle/>
        <a:p>
          <a:endParaRPr lang="en-US"/>
        </a:p>
      </dgm:t>
    </dgm:pt>
    <dgm:pt modelId="{3B868578-3993-4362-ABAF-D17FE54E7AB6}">
      <dgm:prSet/>
      <dgm:spPr/>
      <dgm:t>
        <a:bodyPr/>
        <a:lstStyle/>
        <a:p>
          <a:r>
            <a:rPr lang="en-GB" dirty="0">
              <a:hlinkClick xmlns:r="http://schemas.openxmlformats.org/officeDocument/2006/relationships" r:id="rId2"/>
            </a:rPr>
            <a:t>https://www.tkmaxx.com/uk/en/</a:t>
          </a:r>
          <a:endParaRPr lang="en-US" dirty="0"/>
        </a:p>
      </dgm:t>
    </dgm:pt>
    <dgm:pt modelId="{E79E7487-CBAF-4FE4-9B51-AF0E12571856}" type="parTrans" cxnId="{D2F4B9FC-7055-4738-9B5F-5EB5BAFD6D8A}">
      <dgm:prSet/>
      <dgm:spPr/>
      <dgm:t>
        <a:bodyPr/>
        <a:lstStyle/>
        <a:p>
          <a:endParaRPr lang="en-US"/>
        </a:p>
      </dgm:t>
    </dgm:pt>
    <dgm:pt modelId="{04336132-71B8-41E8-A9E2-A5F6AE6848F9}" type="sibTrans" cxnId="{D2F4B9FC-7055-4738-9B5F-5EB5BAFD6D8A}">
      <dgm:prSet/>
      <dgm:spPr/>
      <dgm:t>
        <a:bodyPr/>
        <a:lstStyle/>
        <a:p>
          <a:endParaRPr lang="en-US"/>
        </a:p>
      </dgm:t>
    </dgm:pt>
    <dgm:pt modelId="{654419CE-21B1-4AC9-8E86-54E9E3CDD0C8}">
      <dgm:prSet/>
      <dgm:spPr/>
      <dgm:t>
        <a:bodyPr/>
        <a:lstStyle/>
        <a:p>
          <a:r>
            <a:rPr lang="en-GB" dirty="0">
              <a:hlinkClick xmlns:r="http://schemas.openxmlformats.org/officeDocument/2006/relationships" r:id="rId3"/>
            </a:rPr>
            <a:t>https://www.newlook.com/uk/</a:t>
          </a:r>
          <a:endParaRPr lang="en-US" dirty="0"/>
        </a:p>
      </dgm:t>
    </dgm:pt>
    <dgm:pt modelId="{01CF573F-840E-4641-BF1B-9AEEF6642AA9}" type="parTrans" cxnId="{F6BAB278-D2A0-485F-8E23-E6EE08FD72EA}">
      <dgm:prSet/>
      <dgm:spPr/>
      <dgm:t>
        <a:bodyPr/>
        <a:lstStyle/>
        <a:p>
          <a:endParaRPr lang="en-US"/>
        </a:p>
      </dgm:t>
    </dgm:pt>
    <dgm:pt modelId="{A45FC353-5981-4002-A783-68F89B492D61}" type="sibTrans" cxnId="{F6BAB278-D2A0-485F-8E23-E6EE08FD72EA}">
      <dgm:prSet/>
      <dgm:spPr/>
      <dgm:t>
        <a:bodyPr/>
        <a:lstStyle/>
        <a:p>
          <a:endParaRPr lang="en-US"/>
        </a:p>
      </dgm:t>
    </dgm:pt>
    <dgm:pt modelId="{0F915A62-4F17-41CD-8809-FC0AA9E4C21B}">
      <dgm:prSet/>
      <dgm:spPr/>
      <dgm:t>
        <a:bodyPr/>
        <a:lstStyle/>
        <a:p>
          <a:r>
            <a:rPr lang="en-GB" dirty="0">
              <a:hlinkClick xmlns:r="http://schemas.openxmlformats.org/officeDocument/2006/relationships" r:id="rId4"/>
            </a:rPr>
            <a:t>https://www.marksandspencer.com/</a:t>
          </a:r>
          <a:endParaRPr lang="en-US" dirty="0"/>
        </a:p>
      </dgm:t>
    </dgm:pt>
    <dgm:pt modelId="{5DC3934B-7990-4C12-9876-EABB8C7840B5}" type="parTrans" cxnId="{33289F6E-1264-404B-8233-54F8EC2E2956}">
      <dgm:prSet/>
      <dgm:spPr/>
      <dgm:t>
        <a:bodyPr/>
        <a:lstStyle/>
        <a:p>
          <a:endParaRPr lang="en-US"/>
        </a:p>
      </dgm:t>
    </dgm:pt>
    <dgm:pt modelId="{EF38F707-1D05-40FA-B01F-C61E9FB49169}" type="sibTrans" cxnId="{33289F6E-1264-404B-8233-54F8EC2E2956}">
      <dgm:prSet/>
      <dgm:spPr/>
      <dgm:t>
        <a:bodyPr/>
        <a:lstStyle/>
        <a:p>
          <a:endParaRPr lang="en-US"/>
        </a:p>
      </dgm:t>
    </dgm:pt>
    <dgm:pt modelId="{16CB9342-F9DE-4516-AFF3-93C79495F5FB}">
      <dgm:prSet/>
      <dgm:spPr/>
      <dgm:t>
        <a:bodyPr/>
        <a:lstStyle/>
        <a:p>
          <a:r>
            <a:rPr lang="en-GB" dirty="0">
              <a:hlinkClick xmlns:r="http://schemas.openxmlformats.org/officeDocument/2006/relationships" r:id="rId5"/>
            </a:rPr>
            <a:t>https://www.next.co.uk/</a:t>
          </a:r>
          <a:endParaRPr lang="en-US" dirty="0"/>
        </a:p>
      </dgm:t>
    </dgm:pt>
    <dgm:pt modelId="{76FD4B2C-4D03-43B2-854F-62CA40D3AE2D}" type="parTrans" cxnId="{8DA94A3B-AEE2-4525-815A-864A4324C37F}">
      <dgm:prSet/>
      <dgm:spPr/>
      <dgm:t>
        <a:bodyPr/>
        <a:lstStyle/>
        <a:p>
          <a:endParaRPr lang="en-US"/>
        </a:p>
      </dgm:t>
    </dgm:pt>
    <dgm:pt modelId="{2C880F44-704C-4AB4-8C8C-E9664AD70535}" type="sibTrans" cxnId="{8DA94A3B-AEE2-4525-815A-864A4324C37F}">
      <dgm:prSet/>
      <dgm:spPr/>
      <dgm:t>
        <a:bodyPr/>
        <a:lstStyle/>
        <a:p>
          <a:endParaRPr lang="en-US"/>
        </a:p>
      </dgm:t>
    </dgm:pt>
    <dgm:pt modelId="{66E89874-25DA-4DBA-8B17-5FD5AA09B7FD}">
      <dgm:prSet/>
      <dgm:spPr/>
      <dgm:t>
        <a:bodyPr/>
        <a:lstStyle/>
        <a:p>
          <a:r>
            <a:rPr lang="en-GB" dirty="0">
              <a:hlinkClick xmlns:r="http://schemas.openxmlformats.org/officeDocument/2006/relationships" r:id="rId6"/>
            </a:rPr>
            <a:t>https://www2.hm.com/</a:t>
          </a:r>
          <a:endParaRPr lang="en-US" dirty="0"/>
        </a:p>
      </dgm:t>
    </dgm:pt>
    <dgm:pt modelId="{486B483F-6C3E-4770-A15F-FE309E4E43E4}" type="parTrans" cxnId="{3167B0CA-C54C-4EAE-8A9A-4D745D6A1D0C}">
      <dgm:prSet/>
      <dgm:spPr/>
      <dgm:t>
        <a:bodyPr/>
        <a:lstStyle/>
        <a:p>
          <a:endParaRPr lang="en-US"/>
        </a:p>
      </dgm:t>
    </dgm:pt>
    <dgm:pt modelId="{DBD105F2-523A-4F73-BCEF-7794F3D93E67}" type="sibTrans" cxnId="{3167B0CA-C54C-4EAE-8A9A-4D745D6A1D0C}">
      <dgm:prSet/>
      <dgm:spPr/>
      <dgm:t>
        <a:bodyPr/>
        <a:lstStyle/>
        <a:p>
          <a:endParaRPr lang="en-US"/>
        </a:p>
      </dgm:t>
    </dgm:pt>
    <dgm:pt modelId="{FAD54F90-7D05-4DD8-9B8D-9E0464C68F23}" type="pres">
      <dgm:prSet presAssocID="{6297E262-76C9-4CFA-B842-431ABA55F470}" presName="linear" presStyleCnt="0">
        <dgm:presLayoutVars>
          <dgm:animLvl val="lvl"/>
          <dgm:resizeHandles val="exact"/>
        </dgm:presLayoutVars>
      </dgm:prSet>
      <dgm:spPr/>
    </dgm:pt>
    <dgm:pt modelId="{83CD0B1E-6C11-4B6B-8911-E01164FF6247}" type="pres">
      <dgm:prSet presAssocID="{6CC0CA87-058C-4AD9-8CD1-E9A0A434757F}" presName="parentText" presStyleLbl="node1" presStyleIdx="0" presStyleCnt="6">
        <dgm:presLayoutVars>
          <dgm:chMax val="0"/>
          <dgm:bulletEnabled val="1"/>
        </dgm:presLayoutVars>
      </dgm:prSet>
      <dgm:spPr/>
    </dgm:pt>
    <dgm:pt modelId="{6109FA31-523F-4E37-B567-89919EB21EF1}" type="pres">
      <dgm:prSet presAssocID="{4B87D1F2-DD2C-4ADC-A4A3-08E813E7C96C}" presName="spacer" presStyleCnt="0"/>
      <dgm:spPr/>
    </dgm:pt>
    <dgm:pt modelId="{E12F22AE-0746-4525-ABA3-3C3E56293A34}" type="pres">
      <dgm:prSet presAssocID="{3B868578-3993-4362-ABAF-D17FE54E7AB6}" presName="parentText" presStyleLbl="node1" presStyleIdx="1" presStyleCnt="6">
        <dgm:presLayoutVars>
          <dgm:chMax val="0"/>
          <dgm:bulletEnabled val="1"/>
        </dgm:presLayoutVars>
      </dgm:prSet>
      <dgm:spPr/>
    </dgm:pt>
    <dgm:pt modelId="{A0287FC4-7A99-44F0-BA34-8AAA8BBCAD65}" type="pres">
      <dgm:prSet presAssocID="{04336132-71B8-41E8-A9E2-A5F6AE6848F9}" presName="spacer" presStyleCnt="0"/>
      <dgm:spPr/>
    </dgm:pt>
    <dgm:pt modelId="{2F2A98F2-4BD1-46F1-A1DA-9A989158F423}" type="pres">
      <dgm:prSet presAssocID="{654419CE-21B1-4AC9-8E86-54E9E3CDD0C8}" presName="parentText" presStyleLbl="node1" presStyleIdx="2" presStyleCnt="6">
        <dgm:presLayoutVars>
          <dgm:chMax val="0"/>
          <dgm:bulletEnabled val="1"/>
        </dgm:presLayoutVars>
      </dgm:prSet>
      <dgm:spPr/>
    </dgm:pt>
    <dgm:pt modelId="{1A061205-F849-4F6E-8881-7898B9CF6FD1}" type="pres">
      <dgm:prSet presAssocID="{A45FC353-5981-4002-A783-68F89B492D61}" presName="spacer" presStyleCnt="0"/>
      <dgm:spPr/>
    </dgm:pt>
    <dgm:pt modelId="{BD8EE9B9-6720-4048-9BA5-C84C3B6380D7}" type="pres">
      <dgm:prSet presAssocID="{0F915A62-4F17-41CD-8809-FC0AA9E4C21B}" presName="parentText" presStyleLbl="node1" presStyleIdx="3" presStyleCnt="6">
        <dgm:presLayoutVars>
          <dgm:chMax val="0"/>
          <dgm:bulletEnabled val="1"/>
        </dgm:presLayoutVars>
      </dgm:prSet>
      <dgm:spPr/>
    </dgm:pt>
    <dgm:pt modelId="{5C8D5C3D-7178-4A75-908B-37C5DB6C2521}" type="pres">
      <dgm:prSet presAssocID="{EF38F707-1D05-40FA-B01F-C61E9FB49169}" presName="spacer" presStyleCnt="0"/>
      <dgm:spPr/>
    </dgm:pt>
    <dgm:pt modelId="{EF0E58A2-B8A6-4C7C-8B4F-3C209CAE7F03}" type="pres">
      <dgm:prSet presAssocID="{16CB9342-F9DE-4516-AFF3-93C79495F5FB}" presName="parentText" presStyleLbl="node1" presStyleIdx="4" presStyleCnt="6">
        <dgm:presLayoutVars>
          <dgm:chMax val="0"/>
          <dgm:bulletEnabled val="1"/>
        </dgm:presLayoutVars>
      </dgm:prSet>
      <dgm:spPr/>
    </dgm:pt>
    <dgm:pt modelId="{95E4657D-30D5-4B9E-BAD0-3AA3AB631C8D}" type="pres">
      <dgm:prSet presAssocID="{2C880F44-704C-4AB4-8C8C-E9664AD70535}" presName="spacer" presStyleCnt="0"/>
      <dgm:spPr/>
    </dgm:pt>
    <dgm:pt modelId="{25139262-2BB7-4E75-901B-B4523D2B34E2}" type="pres">
      <dgm:prSet presAssocID="{66E89874-25DA-4DBA-8B17-5FD5AA09B7FD}" presName="parentText" presStyleLbl="node1" presStyleIdx="5" presStyleCnt="6">
        <dgm:presLayoutVars>
          <dgm:chMax val="0"/>
          <dgm:bulletEnabled val="1"/>
        </dgm:presLayoutVars>
      </dgm:prSet>
      <dgm:spPr/>
    </dgm:pt>
  </dgm:ptLst>
  <dgm:cxnLst>
    <dgm:cxn modelId="{2F60A936-B658-4C19-A994-0DD2EDB192A1}" srcId="{6297E262-76C9-4CFA-B842-431ABA55F470}" destId="{6CC0CA87-058C-4AD9-8CD1-E9A0A434757F}" srcOrd="0" destOrd="0" parTransId="{C1C99A8B-BAE8-408F-9B18-0AE9EF147B16}" sibTransId="{4B87D1F2-DD2C-4ADC-A4A3-08E813E7C96C}"/>
    <dgm:cxn modelId="{8DA94A3B-AEE2-4525-815A-864A4324C37F}" srcId="{6297E262-76C9-4CFA-B842-431ABA55F470}" destId="{16CB9342-F9DE-4516-AFF3-93C79495F5FB}" srcOrd="4" destOrd="0" parTransId="{76FD4B2C-4D03-43B2-854F-62CA40D3AE2D}" sibTransId="{2C880F44-704C-4AB4-8C8C-E9664AD70535}"/>
    <dgm:cxn modelId="{D43AC147-885B-4946-BD09-EF1D4348E294}" type="presOf" srcId="{66E89874-25DA-4DBA-8B17-5FD5AA09B7FD}" destId="{25139262-2BB7-4E75-901B-B4523D2B34E2}" srcOrd="0" destOrd="0" presId="urn:microsoft.com/office/officeart/2005/8/layout/vList2"/>
    <dgm:cxn modelId="{E56DA94B-7FB4-4A13-8E12-5B3894C1DCEC}" type="presOf" srcId="{654419CE-21B1-4AC9-8E86-54E9E3CDD0C8}" destId="{2F2A98F2-4BD1-46F1-A1DA-9A989158F423}" srcOrd="0" destOrd="0" presId="urn:microsoft.com/office/officeart/2005/8/layout/vList2"/>
    <dgm:cxn modelId="{33289F6E-1264-404B-8233-54F8EC2E2956}" srcId="{6297E262-76C9-4CFA-B842-431ABA55F470}" destId="{0F915A62-4F17-41CD-8809-FC0AA9E4C21B}" srcOrd="3" destOrd="0" parTransId="{5DC3934B-7990-4C12-9876-EABB8C7840B5}" sibTransId="{EF38F707-1D05-40FA-B01F-C61E9FB49169}"/>
    <dgm:cxn modelId="{DBD83A73-CB4A-490D-8D6F-90409F87540B}" type="presOf" srcId="{6297E262-76C9-4CFA-B842-431ABA55F470}" destId="{FAD54F90-7D05-4DD8-9B8D-9E0464C68F23}" srcOrd="0" destOrd="0" presId="urn:microsoft.com/office/officeart/2005/8/layout/vList2"/>
    <dgm:cxn modelId="{C8899F53-B652-4C39-AC35-64F54BCB66C6}" type="presOf" srcId="{6CC0CA87-058C-4AD9-8CD1-E9A0A434757F}" destId="{83CD0B1E-6C11-4B6B-8911-E01164FF6247}" srcOrd="0" destOrd="0" presId="urn:microsoft.com/office/officeart/2005/8/layout/vList2"/>
    <dgm:cxn modelId="{F6BAB278-D2A0-485F-8E23-E6EE08FD72EA}" srcId="{6297E262-76C9-4CFA-B842-431ABA55F470}" destId="{654419CE-21B1-4AC9-8E86-54E9E3CDD0C8}" srcOrd="2" destOrd="0" parTransId="{01CF573F-840E-4641-BF1B-9AEEF6642AA9}" sibTransId="{A45FC353-5981-4002-A783-68F89B492D61}"/>
    <dgm:cxn modelId="{17855284-B2D4-40D0-8C9A-8146C269E3D8}" type="presOf" srcId="{3B868578-3993-4362-ABAF-D17FE54E7AB6}" destId="{E12F22AE-0746-4525-ABA3-3C3E56293A34}" srcOrd="0" destOrd="0" presId="urn:microsoft.com/office/officeart/2005/8/layout/vList2"/>
    <dgm:cxn modelId="{EA4907BB-4732-4CDF-AFE1-B2E84D4452CC}" type="presOf" srcId="{16CB9342-F9DE-4516-AFF3-93C79495F5FB}" destId="{EF0E58A2-B8A6-4C7C-8B4F-3C209CAE7F03}" srcOrd="0" destOrd="0" presId="urn:microsoft.com/office/officeart/2005/8/layout/vList2"/>
    <dgm:cxn modelId="{3167B0CA-C54C-4EAE-8A9A-4D745D6A1D0C}" srcId="{6297E262-76C9-4CFA-B842-431ABA55F470}" destId="{66E89874-25DA-4DBA-8B17-5FD5AA09B7FD}" srcOrd="5" destOrd="0" parTransId="{486B483F-6C3E-4770-A15F-FE309E4E43E4}" sibTransId="{DBD105F2-523A-4F73-BCEF-7794F3D93E67}"/>
    <dgm:cxn modelId="{BB32C1DD-802F-4895-821E-F7E753260A14}" type="presOf" srcId="{0F915A62-4F17-41CD-8809-FC0AA9E4C21B}" destId="{BD8EE9B9-6720-4048-9BA5-C84C3B6380D7}" srcOrd="0" destOrd="0" presId="urn:microsoft.com/office/officeart/2005/8/layout/vList2"/>
    <dgm:cxn modelId="{D2F4B9FC-7055-4738-9B5F-5EB5BAFD6D8A}" srcId="{6297E262-76C9-4CFA-B842-431ABA55F470}" destId="{3B868578-3993-4362-ABAF-D17FE54E7AB6}" srcOrd="1" destOrd="0" parTransId="{E79E7487-CBAF-4FE4-9B51-AF0E12571856}" sibTransId="{04336132-71B8-41E8-A9E2-A5F6AE6848F9}"/>
    <dgm:cxn modelId="{B1811FCA-2FAB-4176-AAA8-E52614B317AE}" type="presParOf" srcId="{FAD54F90-7D05-4DD8-9B8D-9E0464C68F23}" destId="{83CD0B1E-6C11-4B6B-8911-E01164FF6247}" srcOrd="0" destOrd="0" presId="urn:microsoft.com/office/officeart/2005/8/layout/vList2"/>
    <dgm:cxn modelId="{05D1E3BC-EBD1-4CF1-980D-E7636EE27157}" type="presParOf" srcId="{FAD54F90-7D05-4DD8-9B8D-9E0464C68F23}" destId="{6109FA31-523F-4E37-B567-89919EB21EF1}" srcOrd="1" destOrd="0" presId="urn:microsoft.com/office/officeart/2005/8/layout/vList2"/>
    <dgm:cxn modelId="{5D85C7D1-BB5B-474E-98E7-BAF6034421B7}" type="presParOf" srcId="{FAD54F90-7D05-4DD8-9B8D-9E0464C68F23}" destId="{E12F22AE-0746-4525-ABA3-3C3E56293A34}" srcOrd="2" destOrd="0" presId="urn:microsoft.com/office/officeart/2005/8/layout/vList2"/>
    <dgm:cxn modelId="{252A4A89-3F64-4023-BB2F-A16210B1D777}" type="presParOf" srcId="{FAD54F90-7D05-4DD8-9B8D-9E0464C68F23}" destId="{A0287FC4-7A99-44F0-BA34-8AAA8BBCAD65}" srcOrd="3" destOrd="0" presId="urn:microsoft.com/office/officeart/2005/8/layout/vList2"/>
    <dgm:cxn modelId="{3D3DD614-0716-49AF-95A9-812B7C19FBE7}" type="presParOf" srcId="{FAD54F90-7D05-4DD8-9B8D-9E0464C68F23}" destId="{2F2A98F2-4BD1-46F1-A1DA-9A989158F423}" srcOrd="4" destOrd="0" presId="urn:microsoft.com/office/officeart/2005/8/layout/vList2"/>
    <dgm:cxn modelId="{A9B83DDF-9B21-44FB-8E50-E6B6C014AB39}" type="presParOf" srcId="{FAD54F90-7D05-4DD8-9B8D-9E0464C68F23}" destId="{1A061205-F849-4F6E-8881-7898B9CF6FD1}" srcOrd="5" destOrd="0" presId="urn:microsoft.com/office/officeart/2005/8/layout/vList2"/>
    <dgm:cxn modelId="{7ECCA7C9-76F3-4453-ABFE-64F7055C78F0}" type="presParOf" srcId="{FAD54F90-7D05-4DD8-9B8D-9E0464C68F23}" destId="{BD8EE9B9-6720-4048-9BA5-C84C3B6380D7}" srcOrd="6" destOrd="0" presId="urn:microsoft.com/office/officeart/2005/8/layout/vList2"/>
    <dgm:cxn modelId="{31E687F8-20BF-47FD-961E-610258310584}" type="presParOf" srcId="{FAD54F90-7D05-4DD8-9B8D-9E0464C68F23}" destId="{5C8D5C3D-7178-4A75-908B-37C5DB6C2521}" srcOrd="7" destOrd="0" presId="urn:microsoft.com/office/officeart/2005/8/layout/vList2"/>
    <dgm:cxn modelId="{35B50852-A001-4142-8AE4-A67B2A6C4D68}" type="presParOf" srcId="{FAD54F90-7D05-4DD8-9B8D-9E0464C68F23}" destId="{EF0E58A2-B8A6-4C7C-8B4F-3C209CAE7F03}" srcOrd="8" destOrd="0" presId="urn:microsoft.com/office/officeart/2005/8/layout/vList2"/>
    <dgm:cxn modelId="{8717BE8A-2818-40DB-9754-EEBAA6DA6D08}" type="presParOf" srcId="{FAD54F90-7D05-4DD8-9B8D-9E0464C68F23}" destId="{95E4657D-30D5-4B9E-BAD0-3AA3AB631C8D}" srcOrd="9" destOrd="0" presId="urn:microsoft.com/office/officeart/2005/8/layout/vList2"/>
    <dgm:cxn modelId="{C4D9FBF7-5E1C-4735-9AFF-BF62D7E1D96C}" type="presParOf" srcId="{FAD54F90-7D05-4DD8-9B8D-9E0464C68F23}" destId="{25139262-2BB7-4E75-901B-B4523D2B34E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A0DE4C-41C2-4E63-8857-EB30FE65DEA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4264E7D-F5B1-4EBB-B13E-387E7D196D1B}">
      <dgm:prSet/>
      <dgm:spPr/>
      <dgm:t>
        <a:bodyPr/>
        <a:lstStyle/>
        <a:p>
          <a:pPr algn="r"/>
          <a:r>
            <a:rPr lang="ps-AF" dirty="0"/>
            <a:t>په بریتانیا کې تاسو کولای شئ چې د کور او هوڼل اوبو نل څخه اوبه وڅښئ، هر وخت اړتیا نه شته چې تاسو د څښاک اوبه په پیسو واخلئ.</a:t>
          </a:r>
          <a:endParaRPr lang="en-US" dirty="0"/>
        </a:p>
      </dgm:t>
    </dgm:pt>
    <dgm:pt modelId="{28FBEBA8-E958-420B-9252-4DF00666F5D0}" type="parTrans" cxnId="{C467FBAF-43BF-4630-9259-2E6A7B3701D0}">
      <dgm:prSet/>
      <dgm:spPr/>
      <dgm:t>
        <a:bodyPr/>
        <a:lstStyle/>
        <a:p>
          <a:endParaRPr lang="en-US"/>
        </a:p>
      </dgm:t>
    </dgm:pt>
    <dgm:pt modelId="{255BD267-B5E6-45B0-944C-627888726C9F}" type="sibTrans" cxnId="{C467FBAF-43BF-4630-9259-2E6A7B3701D0}">
      <dgm:prSet/>
      <dgm:spPr/>
      <dgm:t>
        <a:bodyPr/>
        <a:lstStyle/>
        <a:p>
          <a:endParaRPr lang="en-US"/>
        </a:p>
      </dgm:t>
    </dgm:pt>
    <dgm:pt modelId="{051CFC25-FEDA-4A53-8992-6898166B857B}">
      <dgm:prSet/>
      <dgm:spPr/>
      <dgm:t>
        <a:bodyPr/>
        <a:lstStyle/>
        <a:p>
          <a:pPr algn="r"/>
          <a:r>
            <a:rPr lang="ps-AF" dirty="0"/>
            <a:t>په بېړنیو حالاتو کې د ۹۹۹ شمېرې له لارې له پولیس، اطفایې او امبولانس سره اړیکه نیولای شئ. یوازې په بېړنیو حالاتو کې</a:t>
          </a:r>
          <a:endParaRPr lang="en-US" dirty="0"/>
        </a:p>
      </dgm:t>
    </dgm:pt>
    <dgm:pt modelId="{F025E303-1568-45F8-BD90-CBAD039A1A09}" type="parTrans" cxnId="{5D26B482-D805-4BCB-8432-1EF54C0FDBFD}">
      <dgm:prSet/>
      <dgm:spPr/>
      <dgm:t>
        <a:bodyPr/>
        <a:lstStyle/>
        <a:p>
          <a:endParaRPr lang="en-US"/>
        </a:p>
      </dgm:t>
    </dgm:pt>
    <dgm:pt modelId="{48610D05-B5A9-4197-AB1A-16BAEC781146}" type="sibTrans" cxnId="{5D26B482-D805-4BCB-8432-1EF54C0FDBFD}">
      <dgm:prSet/>
      <dgm:spPr/>
      <dgm:t>
        <a:bodyPr/>
        <a:lstStyle/>
        <a:p>
          <a:endParaRPr lang="en-US"/>
        </a:p>
      </dgm:t>
    </dgm:pt>
    <dgm:pt modelId="{AB542CC8-DA81-4F7C-B6F9-06C056F76C75}">
      <dgm:prSet/>
      <dgm:spPr/>
      <dgm:t>
        <a:bodyPr/>
        <a:lstStyle/>
        <a:p>
          <a:pPr algn="r"/>
          <a:r>
            <a:rPr lang="ps-AF" dirty="0"/>
            <a:t>که له کوره بهر یاست او مرستې ته اړتیا لرئ نو نژدې مغازې یا هټۍ ته ورشی او د مرستې غوښتنه وکړئ،  چې ستاسو اړیکه له پولیسو سره ټینګه کړي. په بریتانیا کې له پولیسو مرسته غوښنل اړین دي.</a:t>
          </a:r>
          <a:endParaRPr lang="en-US" dirty="0"/>
        </a:p>
      </dgm:t>
    </dgm:pt>
    <dgm:pt modelId="{28E5506D-C235-4458-BD17-A5B5A4226BFB}" type="parTrans" cxnId="{02C1AC75-F0B3-4664-8B69-80270521EA4A}">
      <dgm:prSet/>
      <dgm:spPr/>
      <dgm:t>
        <a:bodyPr/>
        <a:lstStyle/>
        <a:p>
          <a:endParaRPr lang="en-US"/>
        </a:p>
      </dgm:t>
    </dgm:pt>
    <dgm:pt modelId="{72A9B590-35E5-41B7-AA43-9ABB80071A25}" type="sibTrans" cxnId="{02C1AC75-F0B3-4664-8B69-80270521EA4A}">
      <dgm:prSet/>
      <dgm:spPr/>
      <dgm:t>
        <a:bodyPr/>
        <a:lstStyle/>
        <a:p>
          <a:endParaRPr lang="en-US"/>
        </a:p>
      </dgm:t>
    </dgm:pt>
    <dgm:pt modelId="{C5F045F8-9468-4B49-8090-182E7BA2436C}">
      <dgm:prSet/>
      <dgm:spPr/>
      <dgm:t>
        <a:bodyPr/>
        <a:lstStyle/>
        <a:p>
          <a:pPr algn="r"/>
          <a:r>
            <a:rPr lang="ps-AF" dirty="0"/>
            <a:t>کله چې بهر د چکر لپاره ځی نو ځان ډاډه کړئ چې چېرې ځئ، او که غواړئ پر خپل ګرځنده ټیلیفون یا موبایل څه وګورئ او یا هم نقشه وګورئ نو یوې هټۍ ته ننوځئ او دا کار  دخلکو له ګڼې ګوڼې لېرې ترسره کړئ.</a:t>
          </a:r>
          <a:endParaRPr lang="en-US" dirty="0"/>
        </a:p>
      </dgm:t>
    </dgm:pt>
    <dgm:pt modelId="{36F3B092-94B4-4CB6-90CD-9686E7BD7FEB}" type="parTrans" cxnId="{125BC64A-2ADA-46D5-8E39-FA1162C82E39}">
      <dgm:prSet/>
      <dgm:spPr/>
      <dgm:t>
        <a:bodyPr/>
        <a:lstStyle/>
        <a:p>
          <a:endParaRPr lang="en-US"/>
        </a:p>
      </dgm:t>
    </dgm:pt>
    <dgm:pt modelId="{8ABCD546-6834-41D1-9775-575A13733EBC}" type="sibTrans" cxnId="{125BC64A-2ADA-46D5-8E39-FA1162C82E39}">
      <dgm:prSet/>
      <dgm:spPr/>
      <dgm:t>
        <a:bodyPr/>
        <a:lstStyle/>
        <a:p>
          <a:endParaRPr lang="en-US"/>
        </a:p>
      </dgm:t>
    </dgm:pt>
    <dgm:pt modelId="{0162A14F-5498-4192-A279-FAC1E3B7C4C3}">
      <dgm:prSet/>
      <dgm:spPr/>
      <dgm:t>
        <a:bodyPr/>
        <a:lstStyle/>
        <a:p>
          <a:pPr algn="r"/>
          <a:r>
            <a:rPr lang="ps-AF" dirty="0"/>
            <a:t>کله چې له کوره بهر له موبایل ټیلیفونه کار اخلئ نو خپل شاوخوا ته متوجه اوسئ. هڅه وکړئ خپل ګرځنده تیلیفون په امن او خوندي ځای کې وکاروئ.</a:t>
          </a:r>
          <a:endParaRPr lang="en-US" dirty="0"/>
        </a:p>
      </dgm:t>
    </dgm:pt>
    <dgm:pt modelId="{051EACB4-4276-427E-A1A6-D5411EC675B8}" type="parTrans" cxnId="{530F5F48-67CB-4B71-8D3A-A6285444AE92}">
      <dgm:prSet/>
      <dgm:spPr/>
      <dgm:t>
        <a:bodyPr/>
        <a:lstStyle/>
        <a:p>
          <a:endParaRPr lang="en-US"/>
        </a:p>
      </dgm:t>
    </dgm:pt>
    <dgm:pt modelId="{7F2CE06E-23A9-47E3-8E34-9B6E2F8D637F}" type="sibTrans" cxnId="{530F5F48-67CB-4B71-8D3A-A6285444AE92}">
      <dgm:prSet/>
      <dgm:spPr/>
      <dgm:t>
        <a:bodyPr/>
        <a:lstStyle/>
        <a:p>
          <a:endParaRPr lang="en-US"/>
        </a:p>
      </dgm:t>
    </dgm:pt>
    <dgm:pt modelId="{F450B69A-D041-42A6-959B-6FD26B67773A}" type="pres">
      <dgm:prSet presAssocID="{88A0DE4C-41C2-4E63-8857-EB30FE65DEA2}" presName="linear" presStyleCnt="0">
        <dgm:presLayoutVars>
          <dgm:animLvl val="lvl"/>
          <dgm:resizeHandles val="exact"/>
        </dgm:presLayoutVars>
      </dgm:prSet>
      <dgm:spPr/>
    </dgm:pt>
    <dgm:pt modelId="{DAC56438-A5EE-4F81-B6F6-EE88E396081C}" type="pres">
      <dgm:prSet presAssocID="{04264E7D-F5B1-4EBB-B13E-387E7D196D1B}" presName="parentText" presStyleLbl="node1" presStyleIdx="0" presStyleCnt="5">
        <dgm:presLayoutVars>
          <dgm:chMax val="0"/>
          <dgm:bulletEnabled val="1"/>
        </dgm:presLayoutVars>
      </dgm:prSet>
      <dgm:spPr/>
    </dgm:pt>
    <dgm:pt modelId="{6A93E56A-3FAC-4810-B785-3388CC15C6F0}" type="pres">
      <dgm:prSet presAssocID="{255BD267-B5E6-45B0-944C-627888726C9F}" presName="spacer" presStyleCnt="0"/>
      <dgm:spPr/>
    </dgm:pt>
    <dgm:pt modelId="{7FC5A1FF-22C2-4EC1-BF83-9D04113E8DD3}" type="pres">
      <dgm:prSet presAssocID="{051CFC25-FEDA-4A53-8992-6898166B857B}" presName="parentText" presStyleLbl="node1" presStyleIdx="1" presStyleCnt="5">
        <dgm:presLayoutVars>
          <dgm:chMax val="0"/>
          <dgm:bulletEnabled val="1"/>
        </dgm:presLayoutVars>
      </dgm:prSet>
      <dgm:spPr/>
    </dgm:pt>
    <dgm:pt modelId="{49CF451E-F168-466A-8D7B-455B87AD5684}" type="pres">
      <dgm:prSet presAssocID="{48610D05-B5A9-4197-AB1A-16BAEC781146}" presName="spacer" presStyleCnt="0"/>
      <dgm:spPr/>
    </dgm:pt>
    <dgm:pt modelId="{ABA67836-02E7-4D90-8AF8-D9D89646A39C}" type="pres">
      <dgm:prSet presAssocID="{AB542CC8-DA81-4F7C-B6F9-06C056F76C75}" presName="parentText" presStyleLbl="node1" presStyleIdx="2" presStyleCnt="5">
        <dgm:presLayoutVars>
          <dgm:chMax val="0"/>
          <dgm:bulletEnabled val="1"/>
        </dgm:presLayoutVars>
      </dgm:prSet>
      <dgm:spPr/>
    </dgm:pt>
    <dgm:pt modelId="{DA161AE5-B56F-427B-BC9E-3B83BE7E701A}" type="pres">
      <dgm:prSet presAssocID="{72A9B590-35E5-41B7-AA43-9ABB80071A25}" presName="spacer" presStyleCnt="0"/>
      <dgm:spPr/>
    </dgm:pt>
    <dgm:pt modelId="{F7342E27-7D23-4569-A951-92AE48E342EA}" type="pres">
      <dgm:prSet presAssocID="{C5F045F8-9468-4B49-8090-182E7BA2436C}" presName="parentText" presStyleLbl="node1" presStyleIdx="3" presStyleCnt="5">
        <dgm:presLayoutVars>
          <dgm:chMax val="0"/>
          <dgm:bulletEnabled val="1"/>
        </dgm:presLayoutVars>
      </dgm:prSet>
      <dgm:spPr/>
    </dgm:pt>
    <dgm:pt modelId="{211D1B98-62DF-427B-BB74-7FCA2C70CFC5}" type="pres">
      <dgm:prSet presAssocID="{8ABCD546-6834-41D1-9775-575A13733EBC}" presName="spacer" presStyleCnt="0"/>
      <dgm:spPr/>
    </dgm:pt>
    <dgm:pt modelId="{90DBDE22-7152-4F55-B895-B257812C23FA}" type="pres">
      <dgm:prSet presAssocID="{0162A14F-5498-4192-A279-FAC1E3B7C4C3}" presName="parentText" presStyleLbl="node1" presStyleIdx="4" presStyleCnt="5" custLinFactY="1641" custLinFactNeighborX="-217" custLinFactNeighborY="100000">
        <dgm:presLayoutVars>
          <dgm:chMax val="0"/>
          <dgm:bulletEnabled val="1"/>
        </dgm:presLayoutVars>
      </dgm:prSet>
      <dgm:spPr/>
    </dgm:pt>
  </dgm:ptLst>
  <dgm:cxnLst>
    <dgm:cxn modelId="{54387E04-3167-487B-AD71-FA8A45449067}" type="presOf" srcId="{0162A14F-5498-4192-A279-FAC1E3B7C4C3}" destId="{90DBDE22-7152-4F55-B895-B257812C23FA}" srcOrd="0" destOrd="0" presId="urn:microsoft.com/office/officeart/2005/8/layout/vList2"/>
    <dgm:cxn modelId="{96E8500F-3590-4E6D-B4D8-19151F774AE3}" type="presOf" srcId="{AB542CC8-DA81-4F7C-B6F9-06C056F76C75}" destId="{ABA67836-02E7-4D90-8AF8-D9D89646A39C}" srcOrd="0" destOrd="0" presId="urn:microsoft.com/office/officeart/2005/8/layout/vList2"/>
    <dgm:cxn modelId="{86A7125F-CDFC-4D9B-B4CC-0A64CF4C4D61}" type="presOf" srcId="{C5F045F8-9468-4B49-8090-182E7BA2436C}" destId="{F7342E27-7D23-4569-A951-92AE48E342EA}" srcOrd="0" destOrd="0" presId="urn:microsoft.com/office/officeart/2005/8/layout/vList2"/>
    <dgm:cxn modelId="{530F5F48-67CB-4B71-8D3A-A6285444AE92}" srcId="{88A0DE4C-41C2-4E63-8857-EB30FE65DEA2}" destId="{0162A14F-5498-4192-A279-FAC1E3B7C4C3}" srcOrd="4" destOrd="0" parTransId="{051EACB4-4276-427E-A1A6-D5411EC675B8}" sibTransId="{7F2CE06E-23A9-47E3-8E34-9B6E2F8D637F}"/>
    <dgm:cxn modelId="{125BC64A-2ADA-46D5-8E39-FA1162C82E39}" srcId="{88A0DE4C-41C2-4E63-8857-EB30FE65DEA2}" destId="{C5F045F8-9468-4B49-8090-182E7BA2436C}" srcOrd="3" destOrd="0" parTransId="{36F3B092-94B4-4CB6-90CD-9686E7BD7FEB}" sibTransId="{8ABCD546-6834-41D1-9775-575A13733EBC}"/>
    <dgm:cxn modelId="{02C1AC75-F0B3-4664-8B69-80270521EA4A}" srcId="{88A0DE4C-41C2-4E63-8857-EB30FE65DEA2}" destId="{AB542CC8-DA81-4F7C-B6F9-06C056F76C75}" srcOrd="2" destOrd="0" parTransId="{28E5506D-C235-4458-BD17-A5B5A4226BFB}" sibTransId="{72A9B590-35E5-41B7-AA43-9ABB80071A25}"/>
    <dgm:cxn modelId="{5D26B482-D805-4BCB-8432-1EF54C0FDBFD}" srcId="{88A0DE4C-41C2-4E63-8857-EB30FE65DEA2}" destId="{051CFC25-FEDA-4A53-8992-6898166B857B}" srcOrd="1" destOrd="0" parTransId="{F025E303-1568-45F8-BD90-CBAD039A1A09}" sibTransId="{48610D05-B5A9-4197-AB1A-16BAEC781146}"/>
    <dgm:cxn modelId="{2FD1649A-9373-46A6-99D2-031A3D2094F7}" type="presOf" srcId="{051CFC25-FEDA-4A53-8992-6898166B857B}" destId="{7FC5A1FF-22C2-4EC1-BF83-9D04113E8DD3}" srcOrd="0" destOrd="0" presId="urn:microsoft.com/office/officeart/2005/8/layout/vList2"/>
    <dgm:cxn modelId="{C467FBAF-43BF-4630-9259-2E6A7B3701D0}" srcId="{88A0DE4C-41C2-4E63-8857-EB30FE65DEA2}" destId="{04264E7D-F5B1-4EBB-B13E-387E7D196D1B}" srcOrd="0" destOrd="0" parTransId="{28FBEBA8-E958-420B-9252-4DF00666F5D0}" sibTransId="{255BD267-B5E6-45B0-944C-627888726C9F}"/>
    <dgm:cxn modelId="{3B5E61BF-B0F0-4BAA-BD01-4EDA3A245B26}" type="presOf" srcId="{04264E7D-F5B1-4EBB-B13E-387E7D196D1B}" destId="{DAC56438-A5EE-4F81-B6F6-EE88E396081C}" srcOrd="0" destOrd="0" presId="urn:microsoft.com/office/officeart/2005/8/layout/vList2"/>
    <dgm:cxn modelId="{C6B9DED3-BD64-430C-8210-C002895BBB9D}" type="presOf" srcId="{88A0DE4C-41C2-4E63-8857-EB30FE65DEA2}" destId="{F450B69A-D041-42A6-959B-6FD26B67773A}" srcOrd="0" destOrd="0" presId="urn:microsoft.com/office/officeart/2005/8/layout/vList2"/>
    <dgm:cxn modelId="{EB769AF7-E866-4282-8C70-FFF4B6E70027}" type="presParOf" srcId="{F450B69A-D041-42A6-959B-6FD26B67773A}" destId="{DAC56438-A5EE-4F81-B6F6-EE88E396081C}" srcOrd="0" destOrd="0" presId="urn:microsoft.com/office/officeart/2005/8/layout/vList2"/>
    <dgm:cxn modelId="{8E22092F-F319-4B99-B8BE-FD8FD6CD4A58}" type="presParOf" srcId="{F450B69A-D041-42A6-959B-6FD26B67773A}" destId="{6A93E56A-3FAC-4810-B785-3388CC15C6F0}" srcOrd="1" destOrd="0" presId="urn:microsoft.com/office/officeart/2005/8/layout/vList2"/>
    <dgm:cxn modelId="{C23D6624-0089-44BC-81DE-CF6583155921}" type="presParOf" srcId="{F450B69A-D041-42A6-959B-6FD26B67773A}" destId="{7FC5A1FF-22C2-4EC1-BF83-9D04113E8DD3}" srcOrd="2" destOrd="0" presId="urn:microsoft.com/office/officeart/2005/8/layout/vList2"/>
    <dgm:cxn modelId="{0EC0DDF1-1AC3-44BC-AF0A-0CA1C2C1FC8C}" type="presParOf" srcId="{F450B69A-D041-42A6-959B-6FD26B67773A}" destId="{49CF451E-F168-466A-8D7B-455B87AD5684}" srcOrd="3" destOrd="0" presId="urn:microsoft.com/office/officeart/2005/8/layout/vList2"/>
    <dgm:cxn modelId="{963740E4-727D-43BD-BA6C-36F5D90F2414}" type="presParOf" srcId="{F450B69A-D041-42A6-959B-6FD26B67773A}" destId="{ABA67836-02E7-4D90-8AF8-D9D89646A39C}" srcOrd="4" destOrd="0" presId="urn:microsoft.com/office/officeart/2005/8/layout/vList2"/>
    <dgm:cxn modelId="{BFE1B514-364F-4831-90EB-C28C08289AA0}" type="presParOf" srcId="{F450B69A-D041-42A6-959B-6FD26B67773A}" destId="{DA161AE5-B56F-427B-BC9E-3B83BE7E701A}" srcOrd="5" destOrd="0" presId="urn:microsoft.com/office/officeart/2005/8/layout/vList2"/>
    <dgm:cxn modelId="{76B952F2-1383-4B98-9A88-31C59F268E1C}" type="presParOf" srcId="{F450B69A-D041-42A6-959B-6FD26B67773A}" destId="{F7342E27-7D23-4569-A951-92AE48E342EA}" srcOrd="6" destOrd="0" presId="urn:microsoft.com/office/officeart/2005/8/layout/vList2"/>
    <dgm:cxn modelId="{187C57FB-37C9-4103-A347-FB3A1C86F968}" type="presParOf" srcId="{F450B69A-D041-42A6-959B-6FD26B67773A}" destId="{211D1B98-62DF-427B-BB74-7FCA2C70CFC5}" srcOrd="7" destOrd="0" presId="urn:microsoft.com/office/officeart/2005/8/layout/vList2"/>
    <dgm:cxn modelId="{5541C890-52AD-44EE-84DC-A28FEC499D4D}" type="presParOf" srcId="{F450B69A-D041-42A6-959B-6FD26B67773A}" destId="{90DBDE22-7152-4F55-B895-B257812C23F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A0DE4C-41C2-4E63-8857-EB30FE65DEA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4264E7D-F5B1-4EBB-B13E-387E7D196D1B}">
      <dgm:prSet/>
      <dgm:spPr/>
      <dgm:t>
        <a:bodyPr/>
        <a:lstStyle/>
        <a:p>
          <a:r>
            <a:rPr lang="en-GB"/>
            <a:t>It's also absolutely fine to drink water from the hotel taps in the UK.  You don't need to always purchase bottled water.</a:t>
          </a:r>
          <a:endParaRPr lang="en-US"/>
        </a:p>
      </dgm:t>
    </dgm:pt>
    <dgm:pt modelId="{28FBEBA8-E958-420B-9252-4DF00666F5D0}" type="parTrans" cxnId="{C467FBAF-43BF-4630-9259-2E6A7B3701D0}">
      <dgm:prSet/>
      <dgm:spPr/>
      <dgm:t>
        <a:bodyPr/>
        <a:lstStyle/>
        <a:p>
          <a:endParaRPr lang="en-US"/>
        </a:p>
      </dgm:t>
    </dgm:pt>
    <dgm:pt modelId="{255BD267-B5E6-45B0-944C-627888726C9F}" type="sibTrans" cxnId="{C467FBAF-43BF-4630-9259-2E6A7B3701D0}">
      <dgm:prSet/>
      <dgm:spPr/>
      <dgm:t>
        <a:bodyPr/>
        <a:lstStyle/>
        <a:p>
          <a:endParaRPr lang="en-US"/>
        </a:p>
      </dgm:t>
    </dgm:pt>
    <dgm:pt modelId="{051CFC25-FEDA-4A53-8992-6898166B857B}">
      <dgm:prSet/>
      <dgm:spPr/>
      <dgm:t>
        <a:bodyPr/>
        <a:lstStyle/>
        <a:p>
          <a:r>
            <a:rPr lang="en-GB"/>
            <a:t>If you have an emergency in the UK, you dial 999 for the police, fire or ambulance service.  This is only used in an emergency.</a:t>
          </a:r>
          <a:endParaRPr lang="en-US"/>
        </a:p>
      </dgm:t>
    </dgm:pt>
    <dgm:pt modelId="{F025E303-1568-45F8-BD90-CBAD039A1A09}" type="parTrans" cxnId="{5D26B482-D805-4BCB-8432-1EF54C0FDBFD}">
      <dgm:prSet/>
      <dgm:spPr/>
      <dgm:t>
        <a:bodyPr/>
        <a:lstStyle/>
        <a:p>
          <a:endParaRPr lang="en-US"/>
        </a:p>
      </dgm:t>
    </dgm:pt>
    <dgm:pt modelId="{48610D05-B5A9-4197-AB1A-16BAEC781146}" type="sibTrans" cxnId="{5D26B482-D805-4BCB-8432-1EF54C0FDBFD}">
      <dgm:prSet/>
      <dgm:spPr/>
      <dgm:t>
        <a:bodyPr/>
        <a:lstStyle/>
        <a:p>
          <a:endParaRPr lang="en-US"/>
        </a:p>
      </dgm:t>
    </dgm:pt>
    <dgm:pt modelId="{AB542CC8-DA81-4F7C-B6F9-06C056F76C75}">
      <dgm:prSet/>
      <dgm:spPr/>
      <dgm:t>
        <a:bodyPr/>
        <a:lstStyle/>
        <a:p>
          <a:r>
            <a:rPr lang="en-GB"/>
            <a:t>If you are out and about and you need help, do ask.  Go into a shop and ask someone and it is absolutely fine to ask a policeman for help in the UK.</a:t>
          </a:r>
          <a:endParaRPr lang="en-US"/>
        </a:p>
      </dgm:t>
    </dgm:pt>
    <dgm:pt modelId="{28E5506D-C235-4458-BD17-A5B5A4226BFB}" type="parTrans" cxnId="{02C1AC75-F0B3-4664-8B69-80270521EA4A}">
      <dgm:prSet/>
      <dgm:spPr/>
      <dgm:t>
        <a:bodyPr/>
        <a:lstStyle/>
        <a:p>
          <a:endParaRPr lang="en-US"/>
        </a:p>
      </dgm:t>
    </dgm:pt>
    <dgm:pt modelId="{72A9B590-35E5-41B7-AA43-9ABB80071A25}" type="sibTrans" cxnId="{02C1AC75-F0B3-4664-8B69-80270521EA4A}">
      <dgm:prSet/>
      <dgm:spPr/>
      <dgm:t>
        <a:bodyPr/>
        <a:lstStyle/>
        <a:p>
          <a:endParaRPr lang="en-US"/>
        </a:p>
      </dgm:t>
    </dgm:pt>
    <dgm:pt modelId="{C5F045F8-9468-4B49-8090-182E7BA2436C}">
      <dgm:prSet/>
      <dgm:spPr/>
      <dgm:t>
        <a:bodyPr/>
        <a:lstStyle/>
        <a:p>
          <a:r>
            <a:rPr lang="en-GB"/>
            <a:t>When moving around, try and look confident and that you know where you are going.  If you need to stop and check something on your phone or look at a map, step into a shop doorway away from crowds of people.</a:t>
          </a:r>
          <a:endParaRPr lang="en-US"/>
        </a:p>
      </dgm:t>
    </dgm:pt>
    <dgm:pt modelId="{36F3B092-94B4-4CB6-90CD-9686E7BD7FEB}" type="parTrans" cxnId="{125BC64A-2ADA-46D5-8E39-FA1162C82E39}">
      <dgm:prSet/>
      <dgm:spPr/>
      <dgm:t>
        <a:bodyPr/>
        <a:lstStyle/>
        <a:p>
          <a:endParaRPr lang="en-US"/>
        </a:p>
      </dgm:t>
    </dgm:pt>
    <dgm:pt modelId="{8ABCD546-6834-41D1-9775-575A13733EBC}" type="sibTrans" cxnId="{125BC64A-2ADA-46D5-8E39-FA1162C82E39}">
      <dgm:prSet/>
      <dgm:spPr/>
      <dgm:t>
        <a:bodyPr/>
        <a:lstStyle/>
        <a:p>
          <a:endParaRPr lang="en-US"/>
        </a:p>
      </dgm:t>
    </dgm:pt>
    <dgm:pt modelId="{0162A14F-5498-4192-A279-FAC1E3B7C4C3}">
      <dgm:prSet/>
      <dgm:spPr/>
      <dgm:t>
        <a:bodyPr/>
        <a:lstStyle/>
        <a:p>
          <a:r>
            <a:rPr lang="en-GB"/>
            <a:t>When using your mobile phone outside be aware of your surroundings and use your phone in a quiet location if you can.</a:t>
          </a:r>
          <a:endParaRPr lang="en-US"/>
        </a:p>
      </dgm:t>
    </dgm:pt>
    <dgm:pt modelId="{051EACB4-4276-427E-A1A6-D5411EC675B8}" type="parTrans" cxnId="{530F5F48-67CB-4B71-8D3A-A6285444AE92}">
      <dgm:prSet/>
      <dgm:spPr/>
      <dgm:t>
        <a:bodyPr/>
        <a:lstStyle/>
        <a:p>
          <a:endParaRPr lang="en-US"/>
        </a:p>
      </dgm:t>
    </dgm:pt>
    <dgm:pt modelId="{7F2CE06E-23A9-47E3-8E34-9B6E2F8D637F}" type="sibTrans" cxnId="{530F5F48-67CB-4B71-8D3A-A6285444AE92}">
      <dgm:prSet/>
      <dgm:spPr/>
      <dgm:t>
        <a:bodyPr/>
        <a:lstStyle/>
        <a:p>
          <a:endParaRPr lang="en-US"/>
        </a:p>
      </dgm:t>
    </dgm:pt>
    <dgm:pt modelId="{F450B69A-D041-42A6-959B-6FD26B67773A}" type="pres">
      <dgm:prSet presAssocID="{88A0DE4C-41C2-4E63-8857-EB30FE65DEA2}" presName="linear" presStyleCnt="0">
        <dgm:presLayoutVars>
          <dgm:animLvl val="lvl"/>
          <dgm:resizeHandles val="exact"/>
        </dgm:presLayoutVars>
      </dgm:prSet>
      <dgm:spPr/>
    </dgm:pt>
    <dgm:pt modelId="{DAC56438-A5EE-4F81-B6F6-EE88E396081C}" type="pres">
      <dgm:prSet presAssocID="{04264E7D-F5B1-4EBB-B13E-387E7D196D1B}" presName="parentText" presStyleLbl="node1" presStyleIdx="0" presStyleCnt="5">
        <dgm:presLayoutVars>
          <dgm:chMax val="0"/>
          <dgm:bulletEnabled val="1"/>
        </dgm:presLayoutVars>
      </dgm:prSet>
      <dgm:spPr/>
    </dgm:pt>
    <dgm:pt modelId="{6A93E56A-3FAC-4810-B785-3388CC15C6F0}" type="pres">
      <dgm:prSet presAssocID="{255BD267-B5E6-45B0-944C-627888726C9F}" presName="spacer" presStyleCnt="0"/>
      <dgm:spPr/>
    </dgm:pt>
    <dgm:pt modelId="{7FC5A1FF-22C2-4EC1-BF83-9D04113E8DD3}" type="pres">
      <dgm:prSet presAssocID="{051CFC25-FEDA-4A53-8992-6898166B857B}" presName="parentText" presStyleLbl="node1" presStyleIdx="1" presStyleCnt="5">
        <dgm:presLayoutVars>
          <dgm:chMax val="0"/>
          <dgm:bulletEnabled val="1"/>
        </dgm:presLayoutVars>
      </dgm:prSet>
      <dgm:spPr/>
    </dgm:pt>
    <dgm:pt modelId="{49CF451E-F168-466A-8D7B-455B87AD5684}" type="pres">
      <dgm:prSet presAssocID="{48610D05-B5A9-4197-AB1A-16BAEC781146}" presName="spacer" presStyleCnt="0"/>
      <dgm:spPr/>
    </dgm:pt>
    <dgm:pt modelId="{ABA67836-02E7-4D90-8AF8-D9D89646A39C}" type="pres">
      <dgm:prSet presAssocID="{AB542CC8-DA81-4F7C-B6F9-06C056F76C75}" presName="parentText" presStyleLbl="node1" presStyleIdx="2" presStyleCnt="5">
        <dgm:presLayoutVars>
          <dgm:chMax val="0"/>
          <dgm:bulletEnabled val="1"/>
        </dgm:presLayoutVars>
      </dgm:prSet>
      <dgm:spPr/>
    </dgm:pt>
    <dgm:pt modelId="{DA161AE5-B56F-427B-BC9E-3B83BE7E701A}" type="pres">
      <dgm:prSet presAssocID="{72A9B590-35E5-41B7-AA43-9ABB80071A25}" presName="spacer" presStyleCnt="0"/>
      <dgm:spPr/>
    </dgm:pt>
    <dgm:pt modelId="{F7342E27-7D23-4569-A951-92AE48E342EA}" type="pres">
      <dgm:prSet presAssocID="{C5F045F8-9468-4B49-8090-182E7BA2436C}" presName="parentText" presStyleLbl="node1" presStyleIdx="3" presStyleCnt="5">
        <dgm:presLayoutVars>
          <dgm:chMax val="0"/>
          <dgm:bulletEnabled val="1"/>
        </dgm:presLayoutVars>
      </dgm:prSet>
      <dgm:spPr/>
    </dgm:pt>
    <dgm:pt modelId="{211D1B98-62DF-427B-BB74-7FCA2C70CFC5}" type="pres">
      <dgm:prSet presAssocID="{8ABCD546-6834-41D1-9775-575A13733EBC}" presName="spacer" presStyleCnt="0"/>
      <dgm:spPr/>
    </dgm:pt>
    <dgm:pt modelId="{90DBDE22-7152-4F55-B895-B257812C23FA}" type="pres">
      <dgm:prSet presAssocID="{0162A14F-5498-4192-A279-FAC1E3B7C4C3}" presName="parentText" presStyleLbl="node1" presStyleIdx="4" presStyleCnt="5">
        <dgm:presLayoutVars>
          <dgm:chMax val="0"/>
          <dgm:bulletEnabled val="1"/>
        </dgm:presLayoutVars>
      </dgm:prSet>
      <dgm:spPr/>
    </dgm:pt>
  </dgm:ptLst>
  <dgm:cxnLst>
    <dgm:cxn modelId="{54387E04-3167-487B-AD71-FA8A45449067}" type="presOf" srcId="{0162A14F-5498-4192-A279-FAC1E3B7C4C3}" destId="{90DBDE22-7152-4F55-B895-B257812C23FA}" srcOrd="0" destOrd="0" presId="urn:microsoft.com/office/officeart/2005/8/layout/vList2"/>
    <dgm:cxn modelId="{96E8500F-3590-4E6D-B4D8-19151F774AE3}" type="presOf" srcId="{AB542CC8-DA81-4F7C-B6F9-06C056F76C75}" destId="{ABA67836-02E7-4D90-8AF8-D9D89646A39C}" srcOrd="0" destOrd="0" presId="urn:microsoft.com/office/officeart/2005/8/layout/vList2"/>
    <dgm:cxn modelId="{86A7125F-CDFC-4D9B-B4CC-0A64CF4C4D61}" type="presOf" srcId="{C5F045F8-9468-4B49-8090-182E7BA2436C}" destId="{F7342E27-7D23-4569-A951-92AE48E342EA}" srcOrd="0" destOrd="0" presId="urn:microsoft.com/office/officeart/2005/8/layout/vList2"/>
    <dgm:cxn modelId="{530F5F48-67CB-4B71-8D3A-A6285444AE92}" srcId="{88A0DE4C-41C2-4E63-8857-EB30FE65DEA2}" destId="{0162A14F-5498-4192-A279-FAC1E3B7C4C3}" srcOrd="4" destOrd="0" parTransId="{051EACB4-4276-427E-A1A6-D5411EC675B8}" sibTransId="{7F2CE06E-23A9-47E3-8E34-9B6E2F8D637F}"/>
    <dgm:cxn modelId="{125BC64A-2ADA-46D5-8E39-FA1162C82E39}" srcId="{88A0DE4C-41C2-4E63-8857-EB30FE65DEA2}" destId="{C5F045F8-9468-4B49-8090-182E7BA2436C}" srcOrd="3" destOrd="0" parTransId="{36F3B092-94B4-4CB6-90CD-9686E7BD7FEB}" sibTransId="{8ABCD546-6834-41D1-9775-575A13733EBC}"/>
    <dgm:cxn modelId="{02C1AC75-F0B3-4664-8B69-80270521EA4A}" srcId="{88A0DE4C-41C2-4E63-8857-EB30FE65DEA2}" destId="{AB542CC8-DA81-4F7C-B6F9-06C056F76C75}" srcOrd="2" destOrd="0" parTransId="{28E5506D-C235-4458-BD17-A5B5A4226BFB}" sibTransId="{72A9B590-35E5-41B7-AA43-9ABB80071A25}"/>
    <dgm:cxn modelId="{5D26B482-D805-4BCB-8432-1EF54C0FDBFD}" srcId="{88A0DE4C-41C2-4E63-8857-EB30FE65DEA2}" destId="{051CFC25-FEDA-4A53-8992-6898166B857B}" srcOrd="1" destOrd="0" parTransId="{F025E303-1568-45F8-BD90-CBAD039A1A09}" sibTransId="{48610D05-B5A9-4197-AB1A-16BAEC781146}"/>
    <dgm:cxn modelId="{2FD1649A-9373-46A6-99D2-031A3D2094F7}" type="presOf" srcId="{051CFC25-FEDA-4A53-8992-6898166B857B}" destId="{7FC5A1FF-22C2-4EC1-BF83-9D04113E8DD3}" srcOrd="0" destOrd="0" presId="urn:microsoft.com/office/officeart/2005/8/layout/vList2"/>
    <dgm:cxn modelId="{C467FBAF-43BF-4630-9259-2E6A7B3701D0}" srcId="{88A0DE4C-41C2-4E63-8857-EB30FE65DEA2}" destId="{04264E7D-F5B1-4EBB-B13E-387E7D196D1B}" srcOrd="0" destOrd="0" parTransId="{28FBEBA8-E958-420B-9252-4DF00666F5D0}" sibTransId="{255BD267-B5E6-45B0-944C-627888726C9F}"/>
    <dgm:cxn modelId="{3B5E61BF-B0F0-4BAA-BD01-4EDA3A245B26}" type="presOf" srcId="{04264E7D-F5B1-4EBB-B13E-387E7D196D1B}" destId="{DAC56438-A5EE-4F81-B6F6-EE88E396081C}" srcOrd="0" destOrd="0" presId="urn:microsoft.com/office/officeart/2005/8/layout/vList2"/>
    <dgm:cxn modelId="{C6B9DED3-BD64-430C-8210-C002895BBB9D}" type="presOf" srcId="{88A0DE4C-41C2-4E63-8857-EB30FE65DEA2}" destId="{F450B69A-D041-42A6-959B-6FD26B67773A}" srcOrd="0" destOrd="0" presId="urn:microsoft.com/office/officeart/2005/8/layout/vList2"/>
    <dgm:cxn modelId="{EB769AF7-E866-4282-8C70-FFF4B6E70027}" type="presParOf" srcId="{F450B69A-D041-42A6-959B-6FD26B67773A}" destId="{DAC56438-A5EE-4F81-B6F6-EE88E396081C}" srcOrd="0" destOrd="0" presId="urn:microsoft.com/office/officeart/2005/8/layout/vList2"/>
    <dgm:cxn modelId="{8E22092F-F319-4B99-B8BE-FD8FD6CD4A58}" type="presParOf" srcId="{F450B69A-D041-42A6-959B-6FD26B67773A}" destId="{6A93E56A-3FAC-4810-B785-3388CC15C6F0}" srcOrd="1" destOrd="0" presId="urn:microsoft.com/office/officeart/2005/8/layout/vList2"/>
    <dgm:cxn modelId="{C23D6624-0089-44BC-81DE-CF6583155921}" type="presParOf" srcId="{F450B69A-D041-42A6-959B-6FD26B67773A}" destId="{7FC5A1FF-22C2-4EC1-BF83-9D04113E8DD3}" srcOrd="2" destOrd="0" presId="urn:microsoft.com/office/officeart/2005/8/layout/vList2"/>
    <dgm:cxn modelId="{0EC0DDF1-1AC3-44BC-AF0A-0CA1C2C1FC8C}" type="presParOf" srcId="{F450B69A-D041-42A6-959B-6FD26B67773A}" destId="{49CF451E-F168-466A-8D7B-455B87AD5684}" srcOrd="3" destOrd="0" presId="urn:microsoft.com/office/officeart/2005/8/layout/vList2"/>
    <dgm:cxn modelId="{963740E4-727D-43BD-BA6C-36F5D90F2414}" type="presParOf" srcId="{F450B69A-D041-42A6-959B-6FD26B67773A}" destId="{ABA67836-02E7-4D90-8AF8-D9D89646A39C}" srcOrd="4" destOrd="0" presId="urn:microsoft.com/office/officeart/2005/8/layout/vList2"/>
    <dgm:cxn modelId="{BFE1B514-364F-4831-90EB-C28C08289AA0}" type="presParOf" srcId="{F450B69A-D041-42A6-959B-6FD26B67773A}" destId="{DA161AE5-B56F-427B-BC9E-3B83BE7E701A}" srcOrd="5" destOrd="0" presId="urn:microsoft.com/office/officeart/2005/8/layout/vList2"/>
    <dgm:cxn modelId="{76B952F2-1383-4B98-9A88-31C59F268E1C}" type="presParOf" srcId="{F450B69A-D041-42A6-959B-6FD26B67773A}" destId="{F7342E27-7D23-4569-A951-92AE48E342EA}" srcOrd="6" destOrd="0" presId="urn:microsoft.com/office/officeart/2005/8/layout/vList2"/>
    <dgm:cxn modelId="{187C57FB-37C9-4103-A347-FB3A1C86F968}" type="presParOf" srcId="{F450B69A-D041-42A6-959B-6FD26B67773A}" destId="{211D1B98-62DF-427B-BB74-7FCA2C70CFC5}" srcOrd="7" destOrd="0" presId="urn:microsoft.com/office/officeart/2005/8/layout/vList2"/>
    <dgm:cxn modelId="{5541C890-52AD-44EE-84DC-A28FEC499D4D}" type="presParOf" srcId="{F450B69A-D041-42A6-959B-6FD26B67773A}" destId="{90DBDE22-7152-4F55-B895-B257812C23F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E24B9-C75E-404C-8AA4-3091D71D4720}">
      <dsp:nvSpPr>
        <dsp:cNvPr id="0" name=""/>
        <dsp:cNvSpPr/>
      </dsp:nvSpPr>
      <dsp:spPr>
        <a:xfrm>
          <a:off x="0" y="43951"/>
          <a:ext cx="4501582" cy="55165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hlinkClick xmlns:r="http://schemas.openxmlformats.org/officeDocument/2006/relationships" r:id="rId1"/>
            </a:rPr>
            <a:t>https://www.sainsburys.co.uk/</a:t>
          </a:r>
          <a:endParaRPr lang="en-US" sz="2300" kern="1200" dirty="0"/>
        </a:p>
      </dsp:txBody>
      <dsp:txXfrm>
        <a:off x="26930" y="70881"/>
        <a:ext cx="4447722" cy="497795"/>
      </dsp:txXfrm>
    </dsp:sp>
    <dsp:sp modelId="{2BE79DFA-DC68-44B8-BEBD-E81A54D228FE}">
      <dsp:nvSpPr>
        <dsp:cNvPr id="0" name=""/>
        <dsp:cNvSpPr/>
      </dsp:nvSpPr>
      <dsp:spPr>
        <a:xfrm>
          <a:off x="0" y="661846"/>
          <a:ext cx="4501582" cy="55165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hlinkClick xmlns:r="http://schemas.openxmlformats.org/officeDocument/2006/relationships" r:id="rId2"/>
            </a:rPr>
            <a:t>https://www.aldi.co.uk/</a:t>
          </a:r>
          <a:endParaRPr lang="en-US" sz="2300" kern="1200" dirty="0"/>
        </a:p>
      </dsp:txBody>
      <dsp:txXfrm>
        <a:off x="26930" y="688776"/>
        <a:ext cx="4447722" cy="497795"/>
      </dsp:txXfrm>
    </dsp:sp>
    <dsp:sp modelId="{A9062065-1F62-48E0-B9F0-54A832919585}">
      <dsp:nvSpPr>
        <dsp:cNvPr id="0" name=""/>
        <dsp:cNvSpPr/>
      </dsp:nvSpPr>
      <dsp:spPr>
        <a:xfrm>
          <a:off x="0" y="1279741"/>
          <a:ext cx="4501582" cy="55165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hlinkClick xmlns:r="http://schemas.openxmlformats.org/officeDocument/2006/relationships" r:id="rId3"/>
            </a:rPr>
            <a:t>https://www.lidl.co.uk/</a:t>
          </a:r>
          <a:endParaRPr lang="en-US" sz="2300" kern="1200" dirty="0"/>
        </a:p>
      </dsp:txBody>
      <dsp:txXfrm>
        <a:off x="26930" y="1306671"/>
        <a:ext cx="4447722" cy="497795"/>
      </dsp:txXfrm>
    </dsp:sp>
    <dsp:sp modelId="{9BB16082-B56A-4AF6-8D34-255D454CF85B}">
      <dsp:nvSpPr>
        <dsp:cNvPr id="0" name=""/>
        <dsp:cNvSpPr/>
      </dsp:nvSpPr>
      <dsp:spPr>
        <a:xfrm>
          <a:off x="0" y="1897636"/>
          <a:ext cx="4501582" cy="55165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hlinkClick xmlns:r="http://schemas.openxmlformats.org/officeDocument/2006/relationships" r:id="rId4"/>
            </a:rPr>
            <a:t>https://www.tesco.com/</a:t>
          </a:r>
          <a:endParaRPr lang="en-US" sz="2300" kern="1200" dirty="0"/>
        </a:p>
      </dsp:txBody>
      <dsp:txXfrm>
        <a:off x="26930" y="1924566"/>
        <a:ext cx="4447722" cy="497795"/>
      </dsp:txXfrm>
    </dsp:sp>
    <dsp:sp modelId="{135B137B-8EFE-493B-B82B-590514FF408A}">
      <dsp:nvSpPr>
        <dsp:cNvPr id="0" name=""/>
        <dsp:cNvSpPr/>
      </dsp:nvSpPr>
      <dsp:spPr>
        <a:xfrm>
          <a:off x="0" y="2515531"/>
          <a:ext cx="4501582" cy="55165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hlinkClick xmlns:r="http://schemas.openxmlformats.org/officeDocument/2006/relationships" r:id="rId5"/>
            </a:rPr>
            <a:t>https://www.asda.com/</a:t>
          </a:r>
          <a:endParaRPr lang="en-US" sz="2300" kern="1200" dirty="0"/>
        </a:p>
      </dsp:txBody>
      <dsp:txXfrm>
        <a:off x="26930" y="2542461"/>
        <a:ext cx="4447722" cy="497795"/>
      </dsp:txXfrm>
    </dsp:sp>
    <dsp:sp modelId="{4ED68AB1-4653-4A04-8E8E-6D02CA0496E2}">
      <dsp:nvSpPr>
        <dsp:cNvPr id="0" name=""/>
        <dsp:cNvSpPr/>
      </dsp:nvSpPr>
      <dsp:spPr>
        <a:xfrm>
          <a:off x="0" y="3133427"/>
          <a:ext cx="4501582" cy="55165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hlinkClick xmlns:r="http://schemas.openxmlformats.org/officeDocument/2006/relationships" r:id="rId6"/>
            </a:rPr>
            <a:t>https://www.waitrose.com</a:t>
          </a:r>
          <a:endParaRPr lang="en-US" sz="2300" kern="1200" dirty="0"/>
        </a:p>
      </dsp:txBody>
      <dsp:txXfrm>
        <a:off x="26930" y="3160357"/>
        <a:ext cx="4447722" cy="49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D0B1E-6C11-4B6B-8911-E01164FF6247}">
      <dsp:nvSpPr>
        <dsp:cNvPr id="0" name=""/>
        <dsp:cNvSpPr/>
      </dsp:nvSpPr>
      <dsp:spPr>
        <a:xfrm>
          <a:off x="0" y="931778"/>
          <a:ext cx="4697730" cy="55165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hlinkClick xmlns:r="http://schemas.openxmlformats.org/officeDocument/2006/relationships" r:id="rId1"/>
            </a:rPr>
            <a:t>https://www.primark.com/</a:t>
          </a:r>
          <a:endParaRPr lang="en-US" sz="2300" kern="1200" dirty="0"/>
        </a:p>
      </dsp:txBody>
      <dsp:txXfrm>
        <a:off x="26930" y="958708"/>
        <a:ext cx="4643870" cy="497795"/>
      </dsp:txXfrm>
    </dsp:sp>
    <dsp:sp modelId="{E12F22AE-0746-4525-ABA3-3C3E56293A34}">
      <dsp:nvSpPr>
        <dsp:cNvPr id="0" name=""/>
        <dsp:cNvSpPr/>
      </dsp:nvSpPr>
      <dsp:spPr>
        <a:xfrm>
          <a:off x="0" y="1549673"/>
          <a:ext cx="4697730" cy="551655"/>
        </a:xfrm>
        <a:prstGeom prst="round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hlinkClick xmlns:r="http://schemas.openxmlformats.org/officeDocument/2006/relationships" r:id="rId2"/>
            </a:rPr>
            <a:t>https://www.tkmaxx.com/uk/en/</a:t>
          </a:r>
          <a:endParaRPr lang="en-US" sz="2300" kern="1200" dirty="0"/>
        </a:p>
      </dsp:txBody>
      <dsp:txXfrm>
        <a:off x="26930" y="1576603"/>
        <a:ext cx="4643870" cy="497795"/>
      </dsp:txXfrm>
    </dsp:sp>
    <dsp:sp modelId="{2F2A98F2-4BD1-46F1-A1DA-9A989158F423}">
      <dsp:nvSpPr>
        <dsp:cNvPr id="0" name=""/>
        <dsp:cNvSpPr/>
      </dsp:nvSpPr>
      <dsp:spPr>
        <a:xfrm>
          <a:off x="0" y="2167568"/>
          <a:ext cx="4697730" cy="551655"/>
        </a:xfrm>
        <a:prstGeom prst="round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hlinkClick xmlns:r="http://schemas.openxmlformats.org/officeDocument/2006/relationships" r:id="rId3"/>
            </a:rPr>
            <a:t>https://www.newlook.com/uk/</a:t>
          </a:r>
          <a:endParaRPr lang="en-US" sz="2300" kern="1200" dirty="0"/>
        </a:p>
      </dsp:txBody>
      <dsp:txXfrm>
        <a:off x="26930" y="2194498"/>
        <a:ext cx="4643870" cy="497795"/>
      </dsp:txXfrm>
    </dsp:sp>
    <dsp:sp modelId="{BD8EE9B9-6720-4048-9BA5-C84C3B6380D7}">
      <dsp:nvSpPr>
        <dsp:cNvPr id="0" name=""/>
        <dsp:cNvSpPr/>
      </dsp:nvSpPr>
      <dsp:spPr>
        <a:xfrm>
          <a:off x="0" y="2785464"/>
          <a:ext cx="4697730" cy="551655"/>
        </a:xfrm>
        <a:prstGeom prst="round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hlinkClick xmlns:r="http://schemas.openxmlformats.org/officeDocument/2006/relationships" r:id="rId4"/>
            </a:rPr>
            <a:t>https://www.marksandspencer.com/</a:t>
          </a:r>
          <a:endParaRPr lang="en-US" sz="2300" kern="1200" dirty="0"/>
        </a:p>
      </dsp:txBody>
      <dsp:txXfrm>
        <a:off x="26930" y="2812394"/>
        <a:ext cx="4643870" cy="497795"/>
      </dsp:txXfrm>
    </dsp:sp>
    <dsp:sp modelId="{EF0E58A2-B8A6-4C7C-8B4F-3C209CAE7F03}">
      <dsp:nvSpPr>
        <dsp:cNvPr id="0" name=""/>
        <dsp:cNvSpPr/>
      </dsp:nvSpPr>
      <dsp:spPr>
        <a:xfrm>
          <a:off x="0" y="3403358"/>
          <a:ext cx="4697730" cy="551655"/>
        </a:xfrm>
        <a:prstGeom prst="round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hlinkClick xmlns:r="http://schemas.openxmlformats.org/officeDocument/2006/relationships" r:id="rId5"/>
            </a:rPr>
            <a:t>https://www.next.co.uk/</a:t>
          </a:r>
          <a:endParaRPr lang="en-US" sz="2300" kern="1200" dirty="0"/>
        </a:p>
      </dsp:txBody>
      <dsp:txXfrm>
        <a:off x="26930" y="3430288"/>
        <a:ext cx="4643870" cy="497795"/>
      </dsp:txXfrm>
    </dsp:sp>
    <dsp:sp modelId="{25139262-2BB7-4E75-901B-B4523D2B34E2}">
      <dsp:nvSpPr>
        <dsp:cNvPr id="0" name=""/>
        <dsp:cNvSpPr/>
      </dsp:nvSpPr>
      <dsp:spPr>
        <a:xfrm>
          <a:off x="0" y="4021254"/>
          <a:ext cx="4697730" cy="55165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hlinkClick xmlns:r="http://schemas.openxmlformats.org/officeDocument/2006/relationships" r:id="rId6"/>
            </a:rPr>
            <a:t>https://www2.hm.com/</a:t>
          </a:r>
          <a:endParaRPr lang="en-US" sz="2300" kern="1200" dirty="0"/>
        </a:p>
      </dsp:txBody>
      <dsp:txXfrm>
        <a:off x="26930" y="4048184"/>
        <a:ext cx="4643870" cy="497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56438-A5EE-4F81-B6F6-EE88E396081C}">
      <dsp:nvSpPr>
        <dsp:cNvPr id="0" name=""/>
        <dsp:cNvSpPr/>
      </dsp:nvSpPr>
      <dsp:spPr>
        <a:xfrm>
          <a:off x="0" y="436824"/>
          <a:ext cx="7886700" cy="656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r>
            <a:rPr lang="ps-AF" sz="1700" kern="1200" dirty="0"/>
            <a:t>په بریتانیا کې تاسو کولای شئ چې د کور او هوڼل اوبو نل څخه اوبه وڅښئ، هر وخت اړتیا نه شته چې تاسو د څښاک اوبه په پیسو واخلئ.</a:t>
          </a:r>
          <a:endParaRPr lang="en-US" sz="1700" kern="1200" dirty="0"/>
        </a:p>
      </dsp:txBody>
      <dsp:txXfrm>
        <a:off x="0" y="436824"/>
        <a:ext cx="7886700" cy="656370"/>
      </dsp:txXfrm>
    </dsp:sp>
    <dsp:sp modelId="{7FC5A1FF-22C2-4EC1-BF83-9D04113E8DD3}">
      <dsp:nvSpPr>
        <dsp:cNvPr id="0" name=""/>
        <dsp:cNvSpPr/>
      </dsp:nvSpPr>
      <dsp:spPr>
        <a:xfrm>
          <a:off x="0" y="1142154"/>
          <a:ext cx="7886700" cy="656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r>
            <a:rPr lang="ps-AF" sz="1700" kern="1200" dirty="0"/>
            <a:t>په بېړنیو حالاتو کې د ۹۹۹ شمېرې له لارې له پولیس، اطفایې او امبولانس سره اړیکه نیولای شئ. یوازې په بېړنیو حالاتو کې</a:t>
          </a:r>
          <a:endParaRPr lang="en-US" sz="1700" kern="1200" dirty="0"/>
        </a:p>
      </dsp:txBody>
      <dsp:txXfrm>
        <a:off x="0" y="1142154"/>
        <a:ext cx="7886700" cy="656370"/>
      </dsp:txXfrm>
    </dsp:sp>
    <dsp:sp modelId="{ABA67836-02E7-4D90-8AF8-D9D89646A39C}">
      <dsp:nvSpPr>
        <dsp:cNvPr id="0" name=""/>
        <dsp:cNvSpPr/>
      </dsp:nvSpPr>
      <dsp:spPr>
        <a:xfrm>
          <a:off x="0" y="1847484"/>
          <a:ext cx="7886700" cy="656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r>
            <a:rPr lang="ps-AF" sz="1700" kern="1200" dirty="0"/>
            <a:t>که له کوره بهر یاست او مرستې ته اړتیا لرئ نو نژدې مغازې یا هټۍ ته ورشی او د مرستې غوښتنه وکړئ،  چې ستاسو اړیکه له پولیسو سره ټینګه کړي. په بریتانیا کې له پولیسو مرسته غوښنل اړین دي.</a:t>
          </a:r>
          <a:endParaRPr lang="en-US" sz="1700" kern="1200" dirty="0"/>
        </a:p>
      </dsp:txBody>
      <dsp:txXfrm>
        <a:off x="0" y="1847484"/>
        <a:ext cx="7886700" cy="656370"/>
      </dsp:txXfrm>
    </dsp:sp>
    <dsp:sp modelId="{F7342E27-7D23-4569-A951-92AE48E342EA}">
      <dsp:nvSpPr>
        <dsp:cNvPr id="0" name=""/>
        <dsp:cNvSpPr/>
      </dsp:nvSpPr>
      <dsp:spPr>
        <a:xfrm>
          <a:off x="0" y="2552814"/>
          <a:ext cx="7886700" cy="656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r>
            <a:rPr lang="ps-AF" sz="1700" kern="1200" dirty="0"/>
            <a:t>کله چې بهر د چکر لپاره ځی نو ځان ډاډه کړئ چې چېرې ځئ، او که غواړئ پر خپل ګرځنده ټیلیفون یا موبایل څه وګورئ او یا هم نقشه وګورئ نو یوې هټۍ ته ننوځئ او دا کار  دخلکو له ګڼې ګوڼې لېرې ترسره کړئ.</a:t>
          </a:r>
          <a:endParaRPr lang="en-US" sz="1700" kern="1200" dirty="0"/>
        </a:p>
      </dsp:txBody>
      <dsp:txXfrm>
        <a:off x="0" y="2552814"/>
        <a:ext cx="7886700" cy="656370"/>
      </dsp:txXfrm>
    </dsp:sp>
    <dsp:sp modelId="{90DBDE22-7152-4F55-B895-B257812C23FA}">
      <dsp:nvSpPr>
        <dsp:cNvPr id="0" name=""/>
        <dsp:cNvSpPr/>
      </dsp:nvSpPr>
      <dsp:spPr>
        <a:xfrm>
          <a:off x="0" y="3317875"/>
          <a:ext cx="7886700" cy="656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r>
            <a:rPr lang="ps-AF" sz="1700" kern="1200" dirty="0"/>
            <a:t>کله چې له کوره بهر له موبایل ټیلیفونه کار اخلئ نو خپل شاوخوا ته متوجه اوسئ. هڅه وکړئ خپل ګرځنده تیلیفون په امن او خوندي ځای کې وکاروئ.</a:t>
          </a:r>
          <a:endParaRPr lang="en-US" sz="1700" kern="1200" dirty="0"/>
        </a:p>
      </dsp:txBody>
      <dsp:txXfrm>
        <a:off x="0" y="3317875"/>
        <a:ext cx="7886700" cy="656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56438-A5EE-4F81-B6F6-EE88E396081C}">
      <dsp:nvSpPr>
        <dsp:cNvPr id="0" name=""/>
        <dsp:cNvSpPr/>
      </dsp:nvSpPr>
      <dsp:spPr>
        <a:xfrm>
          <a:off x="0" y="137107"/>
          <a:ext cx="7886700" cy="783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It's also absolutely fine to drink water from the hotel taps in the UK.  You don't need to always purchase bottled water.</a:t>
          </a:r>
          <a:endParaRPr lang="en-US" sz="1400" kern="1200"/>
        </a:p>
      </dsp:txBody>
      <dsp:txXfrm>
        <a:off x="0" y="137107"/>
        <a:ext cx="7886700" cy="783168"/>
      </dsp:txXfrm>
    </dsp:sp>
    <dsp:sp modelId="{7FC5A1FF-22C2-4EC1-BF83-9D04113E8DD3}">
      <dsp:nvSpPr>
        <dsp:cNvPr id="0" name=""/>
        <dsp:cNvSpPr/>
      </dsp:nvSpPr>
      <dsp:spPr>
        <a:xfrm>
          <a:off x="0" y="960595"/>
          <a:ext cx="7886700" cy="783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If you have an emergency in the UK, you dial 999 for the police, fire or ambulance service.  This is only used in an emergency.</a:t>
          </a:r>
          <a:endParaRPr lang="en-US" sz="1400" kern="1200"/>
        </a:p>
      </dsp:txBody>
      <dsp:txXfrm>
        <a:off x="0" y="960595"/>
        <a:ext cx="7886700" cy="783168"/>
      </dsp:txXfrm>
    </dsp:sp>
    <dsp:sp modelId="{ABA67836-02E7-4D90-8AF8-D9D89646A39C}">
      <dsp:nvSpPr>
        <dsp:cNvPr id="0" name=""/>
        <dsp:cNvSpPr/>
      </dsp:nvSpPr>
      <dsp:spPr>
        <a:xfrm>
          <a:off x="0" y="1784084"/>
          <a:ext cx="7886700" cy="783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If you are out and about and you need help, do ask.  Go into a shop and ask someone and it is absolutely fine to ask a policeman for help in the UK.</a:t>
          </a:r>
          <a:endParaRPr lang="en-US" sz="1400" kern="1200"/>
        </a:p>
      </dsp:txBody>
      <dsp:txXfrm>
        <a:off x="0" y="1784084"/>
        <a:ext cx="7886700" cy="783168"/>
      </dsp:txXfrm>
    </dsp:sp>
    <dsp:sp modelId="{F7342E27-7D23-4569-A951-92AE48E342EA}">
      <dsp:nvSpPr>
        <dsp:cNvPr id="0" name=""/>
        <dsp:cNvSpPr/>
      </dsp:nvSpPr>
      <dsp:spPr>
        <a:xfrm>
          <a:off x="0" y="2607573"/>
          <a:ext cx="7886700" cy="783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When moving around, try and look confident and that you know where you are going.  If you need to stop and check something on your phone or look at a map, step into a shop doorway away from crowds of people.</a:t>
          </a:r>
          <a:endParaRPr lang="en-US" sz="1400" kern="1200"/>
        </a:p>
      </dsp:txBody>
      <dsp:txXfrm>
        <a:off x="0" y="2607573"/>
        <a:ext cx="7886700" cy="783168"/>
      </dsp:txXfrm>
    </dsp:sp>
    <dsp:sp modelId="{90DBDE22-7152-4F55-B895-B257812C23FA}">
      <dsp:nvSpPr>
        <dsp:cNvPr id="0" name=""/>
        <dsp:cNvSpPr/>
      </dsp:nvSpPr>
      <dsp:spPr>
        <a:xfrm>
          <a:off x="0" y="3431062"/>
          <a:ext cx="7886700" cy="783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When using your mobile phone outside be aware of your surroundings and use your phone in a quiet location if you can.</a:t>
          </a:r>
          <a:endParaRPr lang="en-US" sz="1400" kern="1200"/>
        </a:p>
      </dsp:txBody>
      <dsp:txXfrm>
        <a:off x="0" y="3431062"/>
        <a:ext cx="7886700" cy="7831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002F0325-0CAE-463A-8457-6BB274375367}" type="datetimeFigureOut">
              <a:rPr lang="en-GB" smtClean="0"/>
              <a:pPr/>
              <a:t>28/10/2021</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63EF233A-824F-4FFE-BFAE-A919963DF21D}" type="slidenum">
              <a:rPr lang="en-GB" smtClean="0"/>
              <a:pPr/>
              <a:t>‹#›</a:t>
            </a:fld>
            <a:endParaRPr lang="en-GB"/>
          </a:p>
        </p:txBody>
      </p:sp>
    </p:spTree>
    <p:extLst>
      <p:ext uri="{BB962C8B-B14F-4D97-AF65-F5344CB8AC3E}">
        <p14:creationId xmlns:p14="http://schemas.microsoft.com/office/powerpoint/2010/main" val="214936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194CC-275B-418A-9DE4-E745E5871298}" type="slidenum">
              <a:rPr lang="en-GB" smtClean="0"/>
              <a:pPr/>
              <a:t>1</a:t>
            </a:fld>
            <a:endParaRPr lang="en-GB" dirty="0"/>
          </a:p>
        </p:txBody>
      </p:sp>
    </p:spTree>
    <p:extLst>
      <p:ext uri="{BB962C8B-B14F-4D97-AF65-F5344CB8AC3E}">
        <p14:creationId xmlns:p14="http://schemas.microsoft.com/office/powerpoint/2010/main" val="25598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EF233A-824F-4FFE-BFAE-A919963DF21D}" type="slidenum">
              <a:rPr lang="en-GB" smtClean="0"/>
              <a:pPr/>
              <a:t>9</a:t>
            </a:fld>
            <a:endParaRPr lang="en-GB" dirty="0"/>
          </a:p>
        </p:txBody>
      </p:sp>
    </p:spTree>
    <p:extLst>
      <p:ext uri="{BB962C8B-B14F-4D97-AF65-F5344CB8AC3E}">
        <p14:creationId xmlns:p14="http://schemas.microsoft.com/office/powerpoint/2010/main" val="1245815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AE48B7-CD5D-4111-962C-94623AF05A3B}" type="datetimeFigureOut">
              <a:rPr lang="en-GB" smtClean="0"/>
              <a:pPr/>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790B3-2C95-4010-BB2E-BF468FB529B9}" type="slidenum">
              <a:rPr lang="en-GB" smtClean="0"/>
              <a:pPr/>
              <a:t>‹#›</a:t>
            </a:fld>
            <a:endParaRPr lang="en-GB"/>
          </a:p>
        </p:txBody>
      </p:sp>
    </p:spTree>
    <p:extLst>
      <p:ext uri="{BB962C8B-B14F-4D97-AF65-F5344CB8AC3E}">
        <p14:creationId xmlns:p14="http://schemas.microsoft.com/office/powerpoint/2010/main" val="170978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AE48B7-CD5D-4111-962C-94623AF05A3B}" type="datetimeFigureOut">
              <a:rPr lang="en-GB" smtClean="0"/>
              <a:pPr/>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790B3-2C95-4010-BB2E-BF468FB529B9}" type="slidenum">
              <a:rPr lang="en-GB" smtClean="0"/>
              <a:pPr/>
              <a:t>‹#›</a:t>
            </a:fld>
            <a:endParaRPr lang="en-GB"/>
          </a:p>
        </p:txBody>
      </p:sp>
    </p:spTree>
    <p:extLst>
      <p:ext uri="{BB962C8B-B14F-4D97-AF65-F5344CB8AC3E}">
        <p14:creationId xmlns:p14="http://schemas.microsoft.com/office/powerpoint/2010/main" val="332869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AE48B7-CD5D-4111-962C-94623AF05A3B}" type="datetimeFigureOut">
              <a:rPr lang="en-GB" smtClean="0"/>
              <a:pPr/>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790B3-2C95-4010-BB2E-BF468FB529B9}" type="slidenum">
              <a:rPr lang="en-GB" smtClean="0"/>
              <a:pPr/>
              <a:t>‹#›</a:t>
            </a:fld>
            <a:endParaRPr lang="en-GB"/>
          </a:p>
        </p:txBody>
      </p:sp>
    </p:spTree>
    <p:extLst>
      <p:ext uri="{BB962C8B-B14F-4D97-AF65-F5344CB8AC3E}">
        <p14:creationId xmlns:p14="http://schemas.microsoft.com/office/powerpoint/2010/main" val="427326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AE48B7-CD5D-4111-962C-94623AF05A3B}" type="datetimeFigureOut">
              <a:rPr lang="en-GB" smtClean="0"/>
              <a:pPr/>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790B3-2C95-4010-BB2E-BF468FB529B9}" type="slidenum">
              <a:rPr lang="en-GB" smtClean="0"/>
              <a:pPr/>
              <a:t>‹#›</a:t>
            </a:fld>
            <a:endParaRPr lang="en-GB"/>
          </a:p>
        </p:txBody>
      </p:sp>
    </p:spTree>
    <p:extLst>
      <p:ext uri="{BB962C8B-B14F-4D97-AF65-F5344CB8AC3E}">
        <p14:creationId xmlns:p14="http://schemas.microsoft.com/office/powerpoint/2010/main" val="115227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AE48B7-CD5D-4111-962C-94623AF05A3B}" type="datetimeFigureOut">
              <a:rPr lang="en-GB" smtClean="0"/>
              <a:pPr/>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790B3-2C95-4010-BB2E-BF468FB529B9}" type="slidenum">
              <a:rPr lang="en-GB" smtClean="0"/>
              <a:pPr/>
              <a:t>‹#›</a:t>
            </a:fld>
            <a:endParaRPr lang="en-GB"/>
          </a:p>
        </p:txBody>
      </p:sp>
    </p:spTree>
    <p:extLst>
      <p:ext uri="{BB962C8B-B14F-4D97-AF65-F5344CB8AC3E}">
        <p14:creationId xmlns:p14="http://schemas.microsoft.com/office/powerpoint/2010/main" val="197594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AE48B7-CD5D-4111-962C-94623AF05A3B}" type="datetimeFigureOut">
              <a:rPr lang="en-GB" smtClean="0"/>
              <a:pPr/>
              <a:t>28/10/2021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3790B3-2C95-4010-BB2E-BF468FB529B9}" type="slidenum">
              <a:rPr lang="en-GB" smtClean="0"/>
              <a:pPr/>
              <a:t>‹#›</a:t>
            </a:fld>
            <a:endParaRPr lang="en-GB"/>
          </a:p>
        </p:txBody>
      </p:sp>
    </p:spTree>
    <p:extLst>
      <p:ext uri="{BB962C8B-B14F-4D97-AF65-F5344CB8AC3E}">
        <p14:creationId xmlns:p14="http://schemas.microsoft.com/office/powerpoint/2010/main" val="223984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AE48B7-CD5D-4111-962C-94623AF05A3B}" type="datetimeFigureOut">
              <a:rPr lang="en-GB" smtClean="0"/>
              <a:pPr/>
              <a:t>28/10/2021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3790B3-2C95-4010-BB2E-BF468FB529B9}" type="slidenum">
              <a:rPr lang="en-GB" smtClean="0"/>
              <a:pPr/>
              <a:t>‹#›</a:t>
            </a:fld>
            <a:endParaRPr lang="en-GB"/>
          </a:p>
        </p:txBody>
      </p:sp>
    </p:spTree>
    <p:extLst>
      <p:ext uri="{BB962C8B-B14F-4D97-AF65-F5344CB8AC3E}">
        <p14:creationId xmlns:p14="http://schemas.microsoft.com/office/powerpoint/2010/main" val="3477192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AE48B7-CD5D-4111-962C-94623AF05A3B}" type="datetimeFigureOut">
              <a:rPr lang="en-GB" smtClean="0"/>
              <a:pPr/>
              <a:t>28/10/2021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3790B3-2C95-4010-BB2E-BF468FB529B9}" type="slidenum">
              <a:rPr lang="en-GB" smtClean="0"/>
              <a:pPr/>
              <a:t>‹#›</a:t>
            </a:fld>
            <a:endParaRPr lang="en-GB"/>
          </a:p>
        </p:txBody>
      </p:sp>
    </p:spTree>
    <p:extLst>
      <p:ext uri="{BB962C8B-B14F-4D97-AF65-F5344CB8AC3E}">
        <p14:creationId xmlns:p14="http://schemas.microsoft.com/office/powerpoint/2010/main" val="59504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E48B7-CD5D-4111-962C-94623AF05A3B}" type="datetimeFigureOut">
              <a:rPr lang="en-GB" smtClean="0"/>
              <a:pPr/>
              <a:t>28/10/2021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3790B3-2C95-4010-BB2E-BF468FB529B9}" type="slidenum">
              <a:rPr lang="en-GB" smtClean="0"/>
              <a:pPr/>
              <a:t>‹#›</a:t>
            </a:fld>
            <a:endParaRPr lang="en-GB"/>
          </a:p>
        </p:txBody>
      </p:sp>
    </p:spTree>
    <p:extLst>
      <p:ext uri="{BB962C8B-B14F-4D97-AF65-F5344CB8AC3E}">
        <p14:creationId xmlns:p14="http://schemas.microsoft.com/office/powerpoint/2010/main" val="95332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AE48B7-CD5D-4111-962C-94623AF05A3B}" type="datetimeFigureOut">
              <a:rPr lang="en-GB" smtClean="0"/>
              <a:pPr/>
              <a:t>28/10/2021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3790B3-2C95-4010-BB2E-BF468FB529B9}" type="slidenum">
              <a:rPr lang="en-GB" smtClean="0"/>
              <a:pPr/>
              <a:t>‹#›</a:t>
            </a:fld>
            <a:endParaRPr lang="en-GB"/>
          </a:p>
        </p:txBody>
      </p:sp>
    </p:spTree>
    <p:extLst>
      <p:ext uri="{BB962C8B-B14F-4D97-AF65-F5344CB8AC3E}">
        <p14:creationId xmlns:p14="http://schemas.microsoft.com/office/powerpoint/2010/main" val="401169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AE48B7-CD5D-4111-962C-94623AF05A3B}" type="datetimeFigureOut">
              <a:rPr lang="en-GB" smtClean="0"/>
              <a:pPr/>
              <a:t>28/10/2021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3790B3-2C95-4010-BB2E-BF468FB529B9}" type="slidenum">
              <a:rPr lang="en-GB" smtClean="0"/>
              <a:pPr/>
              <a:t>‹#›</a:t>
            </a:fld>
            <a:endParaRPr lang="en-GB"/>
          </a:p>
        </p:txBody>
      </p:sp>
    </p:spTree>
    <p:extLst>
      <p:ext uri="{BB962C8B-B14F-4D97-AF65-F5344CB8AC3E}">
        <p14:creationId xmlns:p14="http://schemas.microsoft.com/office/powerpoint/2010/main" val="224311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E48B7-CD5D-4111-962C-94623AF05A3B}" type="datetimeFigureOut">
              <a:rPr lang="en-GB" smtClean="0"/>
              <a:pPr/>
              <a:t>28/10/2021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790B3-2C95-4010-BB2E-BF468FB529B9}" type="slidenum">
              <a:rPr lang="en-GB" smtClean="0"/>
              <a:pPr/>
              <a:t>‹#›</a:t>
            </a:fld>
            <a:endParaRPr lang="en-GB"/>
          </a:p>
        </p:txBody>
      </p:sp>
    </p:spTree>
    <p:extLst>
      <p:ext uri="{BB962C8B-B14F-4D97-AF65-F5344CB8AC3E}">
        <p14:creationId xmlns:p14="http://schemas.microsoft.com/office/powerpoint/2010/main" val="2081032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et.police.uk/" TargetMode="External"/><Relationship Id="rId2" Type="http://schemas.openxmlformats.org/officeDocument/2006/relationships/hyperlink" Target="http://www.npcc.police.uk/Home.aspx" TargetMode="Externa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www.met.police.uk/" TargetMode="External"/><Relationship Id="rId2" Type="http://schemas.openxmlformats.org/officeDocument/2006/relationships/hyperlink" Target="http://www.npcc.police.uk/Home.aspx" TargetMode="Externa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www.bbc.co.uk/bitesize/collections/primary-games/1" TargetMode="External"/><Relationship Id="rId7" Type="http://schemas.openxmlformats.org/officeDocument/2006/relationships/image" Target="../media/image15.png"/><Relationship Id="rId2" Type="http://schemas.openxmlformats.org/officeDocument/2006/relationships/hyperlink" Target="https://www.bbc.co.uk/bitesize" TargetMode="Externa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hyperlink" Target="https://www.visitlondon.com/things-to-do/budget-london/free-attractions-in-london"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ikea.com/" TargetMode="External"/><Relationship Id="rId3" Type="http://schemas.openxmlformats.org/officeDocument/2006/relationships/hyperlink" Target="http://www.ebay.com/" TargetMode="External"/><Relationship Id="rId7" Type="http://schemas.openxmlformats.org/officeDocument/2006/relationships/hyperlink" Target="http://www.argos.com/" TargetMode="External"/><Relationship Id="rId2" Type="http://schemas.openxmlformats.org/officeDocument/2006/relationships/hyperlink" Target="http://www.gumtree.com/" TargetMode="External"/><Relationship Id="rId1" Type="http://schemas.openxmlformats.org/officeDocument/2006/relationships/slideLayout" Target="../slideLayouts/slideLayout8.xml"/><Relationship Id="rId6" Type="http://schemas.openxmlformats.org/officeDocument/2006/relationships/hyperlink" Target="https://www.bhf.org.uk/shop/our-local-shops/furniture-and-electrical-shops" TargetMode="External"/><Relationship Id="rId5" Type="http://schemas.openxmlformats.org/officeDocument/2006/relationships/hyperlink" Target="http://www.preloved.com/" TargetMode="External"/><Relationship Id="rId4" Type="http://schemas.openxmlformats.org/officeDocument/2006/relationships/hyperlink" Target="http://www.freecycle.com/"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ikea.com/" TargetMode="External"/><Relationship Id="rId3" Type="http://schemas.openxmlformats.org/officeDocument/2006/relationships/hyperlink" Target="http://www.ebay.com/" TargetMode="External"/><Relationship Id="rId7" Type="http://schemas.openxmlformats.org/officeDocument/2006/relationships/hyperlink" Target="http://www.argos.com/" TargetMode="External"/><Relationship Id="rId2" Type="http://schemas.openxmlformats.org/officeDocument/2006/relationships/hyperlink" Target="http://www.gumtree.com/" TargetMode="External"/><Relationship Id="rId1" Type="http://schemas.openxmlformats.org/officeDocument/2006/relationships/slideLayout" Target="../slideLayouts/slideLayout8.xml"/><Relationship Id="rId6" Type="http://schemas.openxmlformats.org/officeDocument/2006/relationships/hyperlink" Target="https://www.bhf.org.uk/shop/our-local-shops/furniture-and-electrical-shops" TargetMode="External"/><Relationship Id="rId5" Type="http://schemas.openxmlformats.org/officeDocument/2006/relationships/hyperlink" Target="http://www.preloved.com/" TargetMode="External"/><Relationship Id="rId4" Type="http://schemas.openxmlformats.org/officeDocument/2006/relationships/hyperlink" Target="http://www.freecycle.com/"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8" Type="http://schemas.openxmlformats.org/officeDocument/2006/relationships/hyperlink" Target="https://play.google.com/store/apps/details?id=com.orbiscom.ATMHunter&amp;hl=en_GB" TargetMode="External"/><Relationship Id="rId13"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18.png"/><Relationship Id="rId12" Type="http://schemas.openxmlformats.org/officeDocument/2006/relationships/hyperlink" Target="https://itunes.apple.com/gb/app/time-out-discover-your-city/id345010376?mt=8" TargetMode="External"/><Relationship Id="rId2" Type="http://schemas.openxmlformats.org/officeDocument/2006/relationships/hyperlink" Target="https://citymapper.com/london" TargetMode="External"/><Relationship Id="rId1" Type="http://schemas.openxmlformats.org/officeDocument/2006/relationships/slideLayout" Target="../slideLayouts/slideLayout8.xml"/><Relationship Id="rId6" Type="http://schemas.openxmlformats.org/officeDocument/2006/relationships/hyperlink" Target="https://itunes.apple.com/gb/app/bbc-weather/id649420946?mt=8" TargetMode="External"/><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hyperlink" Target="https://yplanapp.com/" TargetMode="External"/><Relationship Id="rId4" Type="http://schemas.openxmlformats.org/officeDocument/2006/relationships/hyperlink" Target="https://itunes.apple.com/gb/app/tube-map-london-underground/id320969612?mt=8" TargetMode="External"/><Relationship Id="rId9" Type="http://schemas.openxmlformats.org/officeDocument/2006/relationships/image" Target="../media/image19.png"/><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https://www.trolley.co.uk/" TargetMode="External"/><Relationship Id="rId2" Type="http://schemas.openxmlformats.org/officeDocument/2006/relationships/hyperlink" Target="https://www.mylifeelsewhere.com/cost-of-living/afghanistan/united-kingdom" TargetMode="External"/><Relationship Id="rId1" Type="http://schemas.openxmlformats.org/officeDocument/2006/relationships/slideLayout" Target="../slideLayouts/slideLayout8.xml"/><Relationship Id="rId6" Type="http://schemas.openxmlformats.org/officeDocument/2006/relationships/image" Target="../media/image3.jpeg"/><Relationship Id="rId5" Type="http://schemas.openxmlformats.org/officeDocument/2006/relationships/hyperlink" Target="https://acaa.org.uk/our-services/" TargetMode="External"/><Relationship Id="rId4" Type="http://schemas.openxmlformats.org/officeDocument/2006/relationships/hyperlink" Target="https://www.redcross.org.uk/get-help/get-help-as-a-refuge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trolley.co.uk/" TargetMode="External"/><Relationship Id="rId2" Type="http://schemas.openxmlformats.org/officeDocument/2006/relationships/hyperlink" Target="https://www.mylifeelsewhere.com/cost-of-living/afghanistan/united-kingdom" TargetMode="External"/><Relationship Id="rId1" Type="http://schemas.openxmlformats.org/officeDocument/2006/relationships/slideLayout" Target="../slideLayouts/slideLayout8.xml"/><Relationship Id="rId6" Type="http://schemas.openxmlformats.org/officeDocument/2006/relationships/image" Target="../media/image3.jpeg"/><Relationship Id="rId5" Type="http://schemas.openxmlformats.org/officeDocument/2006/relationships/hyperlink" Target="https://acaa.org.uk/our-services/" TargetMode="External"/><Relationship Id="rId4" Type="http://schemas.openxmlformats.org/officeDocument/2006/relationships/hyperlink" Target="https://www.redcross.org.uk/get-help/get-help-as-a-refuge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nhs.uk/" TargetMode="External"/><Relationship Id="rId2" Type="http://schemas.openxmlformats.org/officeDocument/2006/relationships/hyperlink" Target="https://www.nhs.uk/nhs-services/gps/how-to-register-with-a-gp-surgery/"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nhs.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br>
              <a:rPr lang="en-GB" sz="2400" dirty="0">
                <a:latin typeface="Gill Sans" panose="020B0602020204020204" pitchFamily="34" charset="0"/>
                <a:ea typeface="Verdana" panose="020B0604030504040204" pitchFamily="34" charset="0"/>
                <a:cs typeface="Verdana" panose="020B0604030504040204" pitchFamily="34" charset="0"/>
              </a:rPr>
            </a:br>
            <a:r>
              <a:rPr lang="en-GB" sz="2400" dirty="0" err="1">
                <a:latin typeface="Gill Sans" panose="020B0602020204020204" pitchFamily="34" charset="0"/>
                <a:ea typeface="Verdana" panose="020B0604030504040204" pitchFamily="34" charset="0"/>
                <a:cs typeface="Verdana" panose="020B0604030504040204" pitchFamily="34" charset="0"/>
              </a:rPr>
              <a:t>Uk</a:t>
            </a:r>
            <a:r>
              <a:rPr lang="en-GB" sz="2400" dirty="0">
                <a:latin typeface="Gill Sans" panose="020B0602020204020204" pitchFamily="34" charset="0"/>
                <a:ea typeface="Verdana" panose="020B0604030504040204" pitchFamily="34" charset="0"/>
                <a:cs typeface="Verdana" panose="020B0604030504040204" pitchFamily="34" charset="0"/>
              </a:rPr>
              <a:t> Welcome Information Part One</a:t>
            </a:r>
          </a:p>
        </p:txBody>
      </p:sp>
      <p:sp>
        <p:nvSpPr>
          <p:cNvPr id="5" name="Text Placeholder 4"/>
          <p:cNvSpPr>
            <a:spLocks noGrp="1"/>
          </p:cNvSpPr>
          <p:nvPr>
            <p:ph type="body" idx="1"/>
          </p:nvPr>
        </p:nvSpPr>
        <p:spPr>
          <a:xfrm>
            <a:off x="685800" y="2996952"/>
            <a:ext cx="7772400" cy="1746423"/>
          </a:xfrm>
        </p:spPr>
        <p:txBody>
          <a:bodyPr>
            <a:normAutofit/>
          </a:bodyPr>
          <a:lstStyle/>
          <a:p>
            <a:r>
              <a:rPr lang="en-GB" sz="2400" dirty="0">
                <a:latin typeface="Gill Sans" panose="020B0602020204020204" pitchFamily="34" charset="0"/>
                <a:ea typeface="Verdana" panose="020B0604030504040204" pitchFamily="34" charset="0"/>
                <a:cs typeface="Verdana" panose="020B0604030504040204" pitchFamily="34" charset="0"/>
              </a:rPr>
              <a:t>International Operations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2780928"/>
            <a:ext cx="1861600" cy="1395413"/>
          </a:xfrm>
          <a:prstGeom prst="rect">
            <a:avLst/>
          </a:prstGeom>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404665"/>
            <a:ext cx="3888432"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7330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A56C87-E654-443C-9295-63DF8A86CF12}"/>
              </a:ext>
            </a:extLst>
          </p:cNvPr>
          <p:cNvSpPr>
            <a:spLocks noGrp="1"/>
          </p:cNvSpPr>
          <p:nvPr>
            <p:ph type="title"/>
          </p:nvPr>
        </p:nvSpPr>
        <p:spPr>
          <a:xfrm>
            <a:off x="628650" y="557189"/>
            <a:ext cx="2530602" cy="5567891"/>
          </a:xfrm>
        </p:spPr>
        <p:txBody>
          <a:bodyPr>
            <a:normAutofit/>
          </a:bodyPr>
          <a:lstStyle/>
          <a:p>
            <a:r>
              <a:rPr lang="en-GB" sz="4000" dirty="0"/>
              <a:t>Shops where you can buy baby ,  children or adult clothes </a:t>
            </a:r>
          </a:p>
        </p:txBody>
      </p:sp>
      <p:graphicFrame>
        <p:nvGraphicFramePr>
          <p:cNvPr id="5" name="Content Placeholder 2">
            <a:extLst>
              <a:ext uri="{FF2B5EF4-FFF2-40B4-BE49-F238E27FC236}">
                <a16:creationId xmlns:a16="http://schemas.microsoft.com/office/drawing/2014/main" id="{1D1236C0-B2C7-4FA6-97D2-ECFFB8323019}"/>
              </a:ext>
            </a:extLst>
          </p:cNvPr>
          <p:cNvGraphicFramePr>
            <a:graphicFrameLocks noGrp="1"/>
          </p:cNvGraphicFramePr>
          <p:nvPr>
            <p:ph idx="1"/>
            <p:extLst>
              <p:ext uri="{D42A27DB-BD31-4B8C-83A1-F6EECF244321}">
                <p14:modId xmlns:p14="http://schemas.microsoft.com/office/powerpoint/2010/main" val="1038575603"/>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30 of the best online clothes shops: Our pick of the most fashionable  stores to suit your style and budget | Expert Reviews">
            <a:extLst>
              <a:ext uri="{FF2B5EF4-FFF2-40B4-BE49-F238E27FC236}">
                <a16:creationId xmlns:a16="http://schemas.microsoft.com/office/drawing/2014/main" id="{361DF527-51FF-4B25-B560-61AE982E3E2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364" y="5585020"/>
            <a:ext cx="2642779"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00+ Baby Clothes Pictures | Download Free Images on Unsplash">
            <a:extLst>
              <a:ext uri="{FF2B5EF4-FFF2-40B4-BE49-F238E27FC236}">
                <a16:creationId xmlns:a16="http://schemas.microsoft.com/office/drawing/2014/main" id="{D6C9559A-CD3B-4C0E-A281-B02F6D89D19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01628" y="5493310"/>
            <a:ext cx="2642780" cy="116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340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2997969" cy="964947"/>
          </a:xfrm>
        </p:spPr>
        <p:txBody>
          <a:bodyPr>
            <a:normAutofit/>
          </a:bodyPr>
          <a:lstStyle/>
          <a:p>
            <a:pPr algn="r"/>
            <a:r>
              <a:rPr lang="fa-IR" sz="2400" dirty="0">
                <a:solidFill>
                  <a:srgbClr val="990000"/>
                </a:solidFill>
                <a:latin typeface="Gill Sans" panose="020B0602020204020204" pitchFamily="34" charset="0"/>
              </a:rPr>
              <a:t> په </a:t>
            </a:r>
            <a:r>
              <a:rPr lang="ps-AF" sz="2400" dirty="0">
                <a:solidFill>
                  <a:srgbClr val="990000"/>
                </a:solidFill>
                <a:latin typeface="Gill Sans" panose="020B0602020204020204" pitchFamily="34" charset="0"/>
              </a:rPr>
              <a:t>نوی ښار کی دخ</a:t>
            </a:r>
            <a:r>
              <a:rPr lang="fa-IR" sz="2400" dirty="0">
                <a:solidFill>
                  <a:srgbClr val="990000"/>
                </a:solidFill>
                <a:latin typeface="Gill Sans" panose="020B0602020204020204" pitchFamily="34" charset="0"/>
              </a:rPr>
              <a:t>پ</a:t>
            </a:r>
            <a:r>
              <a:rPr lang="ps-AF" sz="2400" dirty="0">
                <a:solidFill>
                  <a:srgbClr val="990000"/>
                </a:solidFill>
                <a:latin typeface="Gill Sans" panose="020B0602020204020204" pitchFamily="34" charset="0"/>
              </a:rPr>
              <a:t>ل ځان او اړوندو توکو خوندي ساتل</a:t>
            </a:r>
            <a:endParaRPr lang="en-GB" sz="2400" dirty="0">
              <a:solidFill>
                <a:srgbClr val="990000"/>
              </a:solidFill>
              <a:latin typeface="Gill Sans" panose="020B0602020204020204" pitchFamily="34" charset="0"/>
            </a:endParaRPr>
          </a:p>
        </p:txBody>
      </p:sp>
      <p:sp>
        <p:nvSpPr>
          <p:cNvPr id="3" name="Content Placeholder 2"/>
          <p:cNvSpPr>
            <a:spLocks noGrp="1"/>
          </p:cNvSpPr>
          <p:nvPr>
            <p:ph idx="1"/>
          </p:nvPr>
        </p:nvSpPr>
        <p:spPr>
          <a:xfrm>
            <a:off x="3635896" y="548680"/>
            <a:ext cx="5050904" cy="6192688"/>
          </a:xfrm>
        </p:spPr>
        <p:txBody>
          <a:bodyPr>
            <a:normAutofit fontScale="25000" lnSpcReduction="20000"/>
          </a:bodyPr>
          <a:lstStyle/>
          <a:p>
            <a:pPr marL="0" indent="0" algn="r">
              <a:buNone/>
            </a:pPr>
            <a:r>
              <a:rPr lang="ar-SA" sz="4800" b="1" dirty="0">
                <a:latin typeface="Gill Sans" panose="020B0602020204020204" pitchFamily="34" charset="0"/>
              </a:rPr>
              <a:t>په لندن کې له خطره پرته سفر</a:t>
            </a:r>
            <a:endParaRPr lang="en-GB" sz="4800" b="1" dirty="0">
              <a:latin typeface="Gill Sans" panose="020B0602020204020204" pitchFamily="34" charset="0"/>
            </a:endParaRPr>
          </a:p>
          <a:p>
            <a:pPr algn="r">
              <a:buNone/>
            </a:pPr>
            <a:r>
              <a:rPr lang="ps-AF" sz="4800" dirty="0">
                <a:latin typeface="Gill Sans" panose="020B0602020204020204" pitchFamily="34" charset="0"/>
              </a:rPr>
              <a:t>یوازې په هغو ټکسیانو کې خوندي دی چې قانوني اجازه لیک یا جواز لري.</a:t>
            </a:r>
            <a:endParaRPr lang="fa-IR" sz="4800" dirty="0">
              <a:latin typeface="Gill Sans" panose="020B0602020204020204" pitchFamily="34" charset="0"/>
            </a:endParaRPr>
          </a:p>
          <a:p>
            <a:pPr algn="r">
              <a:buNone/>
            </a:pPr>
            <a:r>
              <a:rPr lang="ps-AF" sz="4800" dirty="0">
                <a:latin typeface="Gill Sans" panose="020B0602020204020204" pitchFamily="34" charset="0"/>
              </a:rPr>
              <a:t>پام مو وي، کله چې تاسو په بهر کې هیډفون یا غوږۍ کاروئ نو له چاپیریاله او خطرونو یې بې خبره پاتې کېږئ.</a:t>
            </a:r>
          </a:p>
          <a:p>
            <a:pPr algn="r">
              <a:buNone/>
            </a:pPr>
            <a:r>
              <a:rPr lang="ps-AF" sz="4800" dirty="0">
                <a:latin typeface="Gill Sans" panose="020B0602020204020204" pitchFamily="34" charset="0"/>
              </a:rPr>
              <a:t>په بریتانیا کې موټر په کیڼ لاس حرکت کوي، له سړکونو د خوندي تېرېدو لپاره  ټاکل شوې لارې غوره کړئ. او کله چې څراغ زرغون شي له سړکه تېر شئ.</a:t>
            </a:r>
          </a:p>
          <a:p>
            <a:pPr algn="r">
              <a:buNone/>
            </a:pPr>
            <a:r>
              <a:rPr lang="ps-AF" sz="4800" dirty="0">
                <a:latin typeface="Gill Sans" panose="020B0602020204020204" pitchFamily="34" charset="0"/>
              </a:rPr>
              <a:t>بله دا چې پر سړکونو تاسو ته ښوول کیږي چې کیڼ یا ښي اړخ ته وګورئ ځکه له هماغې خوا موټر راځي.</a:t>
            </a:r>
          </a:p>
          <a:p>
            <a:pPr algn="r">
              <a:buNone/>
            </a:pPr>
            <a:endParaRPr lang="en-GB" sz="4800" dirty="0">
              <a:latin typeface="Gill Sans" panose="020B0602020204020204" pitchFamily="34" charset="0"/>
            </a:endParaRPr>
          </a:p>
          <a:p>
            <a:pPr marL="0" indent="0" algn="r">
              <a:buNone/>
            </a:pPr>
            <a:r>
              <a:rPr lang="ps-AF" sz="4800" dirty="0">
                <a:latin typeface="Gill Sans" panose="020B0602020204020204" pitchFamily="34" charset="0"/>
              </a:rPr>
              <a:t>په بار او خوړن ځایونو یا رستورانتونو کې د خوندیتوب لپاره خپل توکي لکه کڅوړه یا بکس د نورو له سترګو لېرې تر میز لاندې خوندي کېږدئ.</a:t>
            </a:r>
          </a:p>
          <a:p>
            <a:pPr marL="0" indent="0" algn="r">
              <a:buNone/>
            </a:pPr>
            <a:r>
              <a:rPr lang="ps-AF" sz="4800" dirty="0">
                <a:latin typeface="Gill Sans" panose="020B0602020204020204" pitchFamily="34" charset="0"/>
              </a:rPr>
              <a:t>د هغو کسانو چې نه یې پېژنی د څښاک څه مه اخلی.</a:t>
            </a:r>
          </a:p>
          <a:p>
            <a:pPr marL="0" indent="0" algn="r">
              <a:buNone/>
            </a:pPr>
            <a:r>
              <a:rPr lang="ps-AF" sz="4800" dirty="0">
                <a:latin typeface="Gill Sans" panose="020B0602020204020204" pitchFamily="34" charset="0"/>
              </a:rPr>
              <a:t>کله چې مو  دوستانو خپل کور ته ستنېږي نو د ټیلیفون یا پیغام په وسیلې یې له رسېدو ځان ډاډه کړئ. هغوی دې هم ستاسو په تړاو همداسې وکړي.</a:t>
            </a:r>
          </a:p>
          <a:p>
            <a:pPr marL="0" indent="0" algn="r">
              <a:buNone/>
            </a:pPr>
            <a:endParaRPr lang="ps-AF" sz="4800" b="1" dirty="0">
              <a:latin typeface="Gill Sans" panose="020B0602020204020204" pitchFamily="34" charset="0"/>
            </a:endParaRPr>
          </a:p>
          <a:p>
            <a:pPr marL="0" indent="0" algn="r">
              <a:buNone/>
            </a:pPr>
            <a:r>
              <a:rPr lang="ps-AF" sz="4800" b="1" dirty="0">
                <a:latin typeface="Gill Sans" panose="020B0602020204020204" pitchFamily="34" charset="0"/>
              </a:rPr>
              <a:t>خپل اړوند توکي خوندي وساتئ</a:t>
            </a:r>
            <a:endParaRPr lang="en-GB" sz="4800" b="1" dirty="0">
              <a:latin typeface="Gill Sans" panose="020B0602020204020204" pitchFamily="34" charset="0"/>
            </a:endParaRPr>
          </a:p>
          <a:p>
            <a:pPr algn="r">
              <a:buNone/>
            </a:pPr>
            <a:r>
              <a:rPr lang="ps-AF" sz="4800" dirty="0">
                <a:latin typeface="Gill Sans" panose="020B0602020204020204" pitchFamily="34" charset="0"/>
              </a:rPr>
              <a:t>خپل لاسي بکس پرته له څارنې چېرې مه پرېږدئ. ځکه دا کار به د امنیتي خبرداري لامل شي.</a:t>
            </a:r>
          </a:p>
          <a:p>
            <a:pPr algn="r">
              <a:buNone/>
            </a:pPr>
            <a:r>
              <a:rPr lang="ps-AF" sz="4800" dirty="0">
                <a:latin typeface="Gill Sans" panose="020B0602020204020204" pitchFamily="34" charset="0"/>
              </a:rPr>
              <a:t>خپل جیبي بکس په هغه جیب کې کېږدی چې له بدن سره تماس لري. زیاتې نغدې پیسې هم له ځان سره مه لېږدوئ.</a:t>
            </a:r>
          </a:p>
          <a:p>
            <a:pPr algn="r">
              <a:buNone/>
            </a:pPr>
            <a:r>
              <a:rPr lang="ps-AF" sz="4800" dirty="0">
                <a:latin typeface="Gill Sans" panose="020B0602020204020204" pitchFamily="34" charset="0"/>
              </a:rPr>
              <a:t>کله چې له اې ټي ایم یا نغدو پیسو له ماشین ګټه اخلی پام مو وي چې څوک له شا تاسو نه نه څاري او هم په ماشین کې لاسوهنه نه ده شوې.</a:t>
            </a:r>
          </a:p>
          <a:p>
            <a:pPr algn="r">
              <a:buNone/>
            </a:pPr>
            <a:r>
              <a:rPr lang="ps-AF" sz="4800" dirty="0">
                <a:latin typeface="Gill Sans" panose="020B0602020204020204" pitchFamily="34" charset="0"/>
              </a:rPr>
              <a:t>کله چې خپل پټ نمبر یا پسورډ لګوئ نو پټ یې وساتی. چې څوک یې ونه ویني.</a:t>
            </a:r>
          </a:p>
          <a:p>
            <a:pPr algn="r">
              <a:buNone/>
            </a:pPr>
            <a:r>
              <a:rPr lang="ps-AF" sz="4800" dirty="0">
                <a:latin typeface="Gill Sans" panose="020B0602020204020204" pitchFamily="34" charset="0"/>
              </a:rPr>
              <a:t>کله چې له ګرځنده ټیلیفون، ایم پي تري موزیک، کمرې او یا نورو وسیلو کار نه اخلئ نو په خپل جېب یا بکس کې یې  له نورو لېرې وساتئ.</a:t>
            </a:r>
          </a:p>
          <a:p>
            <a:pPr algn="r">
              <a:buNone/>
            </a:pPr>
            <a:r>
              <a:rPr lang="ps-AF" sz="4800" dirty="0">
                <a:latin typeface="Gill Sans" panose="020B0602020204020204" pitchFamily="34" charset="0"/>
              </a:rPr>
              <a:t>د خپل ټیلیفون یا کمپیوټر او یا هم نورو بریښنایی توکو سریال نمبرونه ولیکئ او چېرې یې خوندي وساتئ چې د ورکېدو په صورت کې یې له پولیسو سره شریک کړئ.</a:t>
            </a:r>
          </a:p>
          <a:p>
            <a:pPr algn="r">
              <a:buNone/>
            </a:pPr>
            <a:r>
              <a:rPr lang="ps-AF" sz="4800" dirty="0">
                <a:latin typeface="Gill Sans" panose="020B0602020204020204" pitchFamily="34" charset="0"/>
              </a:rPr>
              <a:t>له خپل هوټل څخه پوښتنه وکړئ چې سیف لري کنه، او یا هم هوټل د قیمتي توکو د ساتلو لپاره خوندي ځای لري؟</a:t>
            </a:r>
          </a:p>
          <a:p>
            <a:pPr algn="r">
              <a:buNone/>
            </a:pPr>
            <a:r>
              <a:rPr lang="ps-AF" sz="4800" dirty="0">
                <a:latin typeface="Gill Sans" panose="020B0602020204020204" pitchFamily="34" charset="0"/>
              </a:rPr>
              <a:t>کله چې هوټل ته هم بېرته ستنېږي شاوخوا ته په پوره باور وګورئ او داسې وښیئ چې تاسو له دې ځای سره له پخوا بلد یاست او ځان نابلده مه ښیئ.</a:t>
            </a:r>
          </a:p>
          <a:p>
            <a:pPr algn="r">
              <a:buNone/>
            </a:pPr>
            <a:r>
              <a:rPr lang="ps-AF" sz="4800" dirty="0">
                <a:latin typeface="Gill Sans" panose="020B0602020204020204" pitchFamily="34" charset="0"/>
              </a:rPr>
              <a:t>تاسو مجبور نه یاست چې خپل افغاني پاسپورټ او یا د پېژندنې کارت په بریتانیا کې له ځان سره ولېږدوئ.</a:t>
            </a:r>
          </a:p>
          <a:p>
            <a:pPr algn="r">
              <a:buNone/>
            </a:pPr>
            <a:r>
              <a:rPr lang="ps-AF" sz="4800" dirty="0">
                <a:latin typeface="Gill Sans" panose="020B0602020204020204" pitchFamily="34" charset="0"/>
              </a:rPr>
              <a:t>د درغلو کسانو په اړه هم هوښیار اوسئ چې ښکار یې نه شئ، دغه راز د ټیلیفونونو، لیکونو او ایمیلونو په اړه چې د کډوالۍ په تړاو دي هوښیار اوسی. د درغلو کسانو ، د کډوالۍ له ادارې او یا خپل مدافع وکیل څخه د لیکونو تر لاسه کولو پر مهال له احتیاطه کار واخلئ.</a:t>
            </a:r>
          </a:p>
          <a:p>
            <a:pPr algn="r">
              <a:buNone/>
            </a:pPr>
            <a:endParaRPr lang="ps-AF" sz="4800" dirty="0">
              <a:latin typeface="Gill Sans" panose="020B0602020204020204" pitchFamily="34" charset="0"/>
            </a:endParaRPr>
          </a:p>
          <a:p>
            <a:pPr algn="r">
              <a:buNone/>
            </a:pPr>
            <a:endParaRPr lang="en-GB" sz="4800" dirty="0">
              <a:latin typeface="Gill Sans" panose="020B0602020204020204" pitchFamily="34" charset="0"/>
            </a:endParaRPr>
          </a:p>
          <a:p>
            <a:pPr>
              <a:buFont typeface="Courier New" panose="02070309020205020404" pitchFamily="49" charset="0"/>
              <a:buChar char="o"/>
            </a:pPr>
            <a:endParaRPr lang="en-GB" sz="4800" dirty="0">
              <a:latin typeface="Gill Sans" panose="020B0602020204020204" pitchFamily="34" charset="0"/>
            </a:endParaRPr>
          </a:p>
          <a:p>
            <a:pPr marL="0" indent="0">
              <a:buNone/>
            </a:pPr>
            <a:br>
              <a:rPr lang="en-GB" sz="4800" dirty="0">
                <a:latin typeface="Gill Sans" panose="020B0602020204020204" pitchFamily="34" charset="0"/>
              </a:rPr>
            </a:br>
            <a:endParaRPr lang="en-GB" sz="4800" dirty="0">
              <a:latin typeface="Gill Sans" panose="020B0602020204020204" pitchFamily="34" charset="0"/>
            </a:endParaRPr>
          </a:p>
          <a:p>
            <a:pPr>
              <a:buFont typeface="Courier New" panose="02070309020205020404" pitchFamily="49" charset="0"/>
              <a:buChar char="o"/>
            </a:pPr>
            <a:endParaRPr lang="en-GB" sz="4800" dirty="0">
              <a:latin typeface="Gill Sans" panose="020B0602020204020204" pitchFamily="34" charset="0"/>
            </a:endParaRPr>
          </a:p>
          <a:p>
            <a:endParaRPr lang="en-GB" sz="4800" b="1" dirty="0">
              <a:latin typeface="Gill Sans" panose="020B0602020204020204" pitchFamily="34" charset="0"/>
            </a:endParaRPr>
          </a:p>
          <a:p>
            <a:endParaRPr lang="en-GB" dirty="0"/>
          </a:p>
        </p:txBody>
      </p:sp>
      <p:sp>
        <p:nvSpPr>
          <p:cNvPr id="4" name="Text Placeholder 3"/>
          <p:cNvSpPr>
            <a:spLocks noGrp="1"/>
          </p:cNvSpPr>
          <p:nvPr>
            <p:ph type="body" sz="half" idx="2"/>
          </p:nvPr>
        </p:nvSpPr>
        <p:spPr>
          <a:xfrm>
            <a:off x="467544" y="1772816"/>
            <a:ext cx="2997969" cy="3993307"/>
          </a:xfrm>
        </p:spPr>
        <p:txBody>
          <a:bodyPr>
            <a:normAutofit/>
          </a:bodyPr>
          <a:lstStyle/>
          <a:p>
            <a:endParaRPr lang="en-GB" dirty="0"/>
          </a:p>
          <a:p>
            <a:pPr algn="r"/>
            <a:r>
              <a:rPr lang="ps-AF" dirty="0">
                <a:solidFill>
                  <a:srgbClr val="808284"/>
                </a:solidFill>
                <a:latin typeface="Gill Sans" panose="020B0602020204020204" pitchFamily="34" charset="0"/>
              </a:rPr>
              <a:t>که تاسو په لومړي ځل بریتانیا ته راغلي یاست او یا هم مخکې دلته وئ، د خپل ځان او اړوندو توکو د خوندي ساتلو لپاره باید ځینې ګامونه اوچت کړئ،</a:t>
            </a:r>
          </a:p>
          <a:p>
            <a:pPr algn="r"/>
            <a:endParaRPr lang="ps-AF" dirty="0">
              <a:solidFill>
                <a:srgbClr val="808284"/>
              </a:solidFill>
              <a:latin typeface="Gill Sans" panose="020B0602020204020204" pitchFamily="34" charset="0"/>
            </a:endParaRPr>
          </a:p>
          <a:p>
            <a:pPr algn="r"/>
            <a:r>
              <a:rPr lang="ps-AF" dirty="0">
                <a:solidFill>
                  <a:srgbClr val="808284"/>
                </a:solidFill>
                <a:latin typeface="Gill Sans" panose="020B0602020204020204" pitchFamily="34" charset="0"/>
              </a:rPr>
              <a:t> د نورو معلوماتو لپاره لاندې لینک کلیک کړئ:</a:t>
            </a:r>
            <a:endParaRPr lang="en-GB" dirty="0">
              <a:solidFill>
                <a:srgbClr val="808284"/>
              </a:solidFill>
              <a:latin typeface="Gill Sans" panose="020B0602020204020204" pitchFamily="34" charset="0"/>
            </a:endParaRPr>
          </a:p>
          <a:p>
            <a:r>
              <a:rPr lang="en-GB" dirty="0">
                <a:latin typeface="Gill Sans" panose="020B0602020204020204" pitchFamily="34" charset="0"/>
                <a:hlinkClick r:id="rId2"/>
              </a:rPr>
              <a:t>http://www.npcc.police.uk/Home.aspx</a:t>
            </a:r>
            <a:endParaRPr lang="en-GB" dirty="0">
              <a:latin typeface="Gill Sans" panose="020B0602020204020204" pitchFamily="34" charset="0"/>
            </a:endParaRPr>
          </a:p>
          <a:p>
            <a:r>
              <a:rPr lang="en-GB" dirty="0">
                <a:latin typeface="Gill Sans" panose="020B0602020204020204" pitchFamily="34" charset="0"/>
                <a:hlinkClick r:id="rId3"/>
              </a:rPr>
              <a:t>https://www.met.police.uk/</a:t>
            </a:r>
            <a:endParaRPr lang="en-GB" dirty="0">
              <a:latin typeface="Gill Sans" panose="020B0602020204020204" pitchFamily="34" charset="0"/>
            </a:endParaRPr>
          </a:p>
          <a:p>
            <a:endParaRPr lang="en-GB" dirty="0">
              <a:solidFill>
                <a:srgbClr val="808284"/>
              </a:solidFill>
              <a:latin typeface="Gill Sans" panose="020B0602020204020204" pitchFamily="34" charset="0"/>
            </a:endParaRPr>
          </a:p>
        </p:txBody>
      </p:sp>
      <p:sp>
        <p:nvSpPr>
          <p:cNvPr id="6" name="TextBox 5"/>
          <p:cNvSpPr txBox="1"/>
          <p:nvPr/>
        </p:nvSpPr>
        <p:spPr>
          <a:xfrm>
            <a:off x="539552" y="4725144"/>
            <a:ext cx="2808312" cy="646331"/>
          </a:xfrm>
          <a:prstGeom prst="rect">
            <a:avLst/>
          </a:prstGeom>
          <a:noFill/>
        </p:spPr>
        <p:txBody>
          <a:bodyPr wrap="square" rtlCol="0">
            <a:spAutoFit/>
          </a:bodyPr>
          <a:lstStyle/>
          <a:p>
            <a:pPr algn="r"/>
            <a:r>
              <a:rPr lang="ps-AF" sz="1200" b="1" dirty="0"/>
              <a:t>غوره لارښوونه -  پام وکړئ  غله  د دغسی سکوتر د خلکو څخه دموبایل تلیفونونو غصب کولو لپاره کار اخلی.</a:t>
            </a:r>
            <a:endParaRPr lang="en-GB" sz="1200" dirty="0"/>
          </a:p>
        </p:txBody>
      </p:sp>
      <p:pic>
        <p:nvPicPr>
          <p:cNvPr id="1026" name="Picture 2" descr="C:\Users\preslca0\AppData\Local\Microsoft\Windows\Temporary Internet Files\Content.IE5\BIAUUEHY\vespa[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88381" y="5445224"/>
            <a:ext cx="720080" cy="60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209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361499"/>
            <a:ext cx="2997969" cy="1728192"/>
          </a:xfrm>
        </p:spPr>
        <p:txBody>
          <a:bodyPr>
            <a:normAutofit/>
          </a:bodyPr>
          <a:lstStyle/>
          <a:p>
            <a:r>
              <a:rPr lang="en-GB" sz="2400" dirty="0">
                <a:solidFill>
                  <a:srgbClr val="990000"/>
                </a:solidFill>
                <a:latin typeface="Gill Sans" panose="020B0602020204020204" pitchFamily="34" charset="0"/>
              </a:rPr>
              <a:t>Staying safe and keeping your belongings safe in a new city</a:t>
            </a:r>
          </a:p>
        </p:txBody>
      </p:sp>
      <p:sp>
        <p:nvSpPr>
          <p:cNvPr id="3" name="Content Placeholder 2"/>
          <p:cNvSpPr>
            <a:spLocks noGrp="1"/>
          </p:cNvSpPr>
          <p:nvPr>
            <p:ph idx="1"/>
          </p:nvPr>
        </p:nvSpPr>
        <p:spPr>
          <a:xfrm>
            <a:off x="3635896" y="548680"/>
            <a:ext cx="5050904" cy="6192688"/>
          </a:xfrm>
        </p:spPr>
        <p:txBody>
          <a:bodyPr>
            <a:normAutofit fontScale="25000" lnSpcReduction="20000"/>
          </a:bodyPr>
          <a:lstStyle/>
          <a:p>
            <a:pPr marL="0" indent="0">
              <a:buNone/>
            </a:pPr>
            <a:r>
              <a:rPr lang="en-GB" sz="4800" b="1" dirty="0">
                <a:latin typeface="Gill Sans" panose="020B0602020204020204" pitchFamily="34" charset="0"/>
              </a:rPr>
              <a:t>Safe Travel in London</a:t>
            </a:r>
          </a:p>
          <a:p>
            <a:pPr>
              <a:buFont typeface="Courier New" panose="02070309020205020404" pitchFamily="49" charset="0"/>
              <a:buChar char="o"/>
            </a:pPr>
            <a:r>
              <a:rPr lang="en-GB" sz="4800" dirty="0">
                <a:latin typeface="Gill Sans" panose="020B0602020204020204" pitchFamily="34" charset="0"/>
              </a:rPr>
              <a:t>Only use licenced taxis</a:t>
            </a:r>
          </a:p>
          <a:p>
            <a:pPr>
              <a:buFont typeface="Courier New" panose="02070309020205020404" pitchFamily="49" charset="0"/>
              <a:buChar char="o"/>
            </a:pPr>
            <a:r>
              <a:rPr lang="en-GB" sz="4800" dirty="0">
                <a:latin typeface="Gill Sans" panose="020B0602020204020204" pitchFamily="34" charset="0"/>
              </a:rPr>
              <a:t>Beware of wearing headphones – they reduce awareness of your surroundings</a:t>
            </a:r>
          </a:p>
          <a:p>
            <a:pPr>
              <a:buFont typeface="Courier New" panose="02070309020205020404" pitchFamily="49" charset="0"/>
              <a:buChar char="o"/>
            </a:pPr>
            <a:r>
              <a:rPr lang="en-GB" sz="4800" dirty="0">
                <a:latin typeface="Gill Sans" panose="020B0602020204020204" pitchFamily="34" charset="0"/>
              </a:rPr>
              <a:t>In the UK, cars drive on the left. To ensure you cross roads safely, only use designated crossings, only cross when the green man is showing and take note of the signs indicating "look right" or "look left" to spot any oncoming traffic  </a:t>
            </a:r>
          </a:p>
          <a:p>
            <a:endParaRPr lang="en-GB" sz="4800" dirty="0">
              <a:latin typeface="Gill Sans" panose="020B0602020204020204" pitchFamily="34" charset="0"/>
            </a:endParaRPr>
          </a:p>
          <a:p>
            <a:pPr marL="0" indent="0">
              <a:buNone/>
            </a:pPr>
            <a:r>
              <a:rPr lang="en-GB" sz="4800" b="1" dirty="0">
                <a:latin typeface="Gill Sans" panose="020B0602020204020204" pitchFamily="34" charset="0"/>
              </a:rPr>
              <a:t>Staying Safe in Bars and Restaurants</a:t>
            </a:r>
          </a:p>
          <a:p>
            <a:pPr>
              <a:buFont typeface="Courier New" panose="02070309020205020404" pitchFamily="49" charset="0"/>
              <a:buChar char="o"/>
            </a:pPr>
            <a:r>
              <a:rPr lang="en-GB" sz="4800" dirty="0">
                <a:latin typeface="Gill Sans" panose="020B0602020204020204" pitchFamily="34" charset="0"/>
              </a:rPr>
              <a:t>Make sure you keep your property out of sight and safely under the table</a:t>
            </a:r>
          </a:p>
          <a:p>
            <a:pPr>
              <a:buFont typeface="Courier New" panose="02070309020205020404" pitchFamily="49" charset="0"/>
              <a:buChar char="o"/>
            </a:pPr>
            <a:r>
              <a:rPr lang="en-GB" sz="4800" dirty="0">
                <a:latin typeface="Gill Sans" panose="020B0602020204020204" pitchFamily="34" charset="0"/>
              </a:rPr>
              <a:t>Don't accept drinks from strangers</a:t>
            </a:r>
          </a:p>
          <a:p>
            <a:pPr>
              <a:buFont typeface="Courier New" panose="02070309020205020404" pitchFamily="49" charset="0"/>
              <a:buChar char="o"/>
            </a:pPr>
            <a:r>
              <a:rPr lang="en-GB" sz="4800" dirty="0">
                <a:latin typeface="Gill Sans" panose="020B0602020204020204" pitchFamily="34" charset="0"/>
              </a:rPr>
              <a:t>Check up on your friends by phone or text to make sure they got home safely and vice-versa</a:t>
            </a:r>
          </a:p>
          <a:p>
            <a:endParaRPr lang="en-GB" sz="4800" dirty="0">
              <a:latin typeface="Gill Sans" panose="020B0602020204020204" pitchFamily="34" charset="0"/>
            </a:endParaRPr>
          </a:p>
          <a:p>
            <a:pPr marL="0" indent="0">
              <a:buNone/>
            </a:pPr>
            <a:r>
              <a:rPr lang="en-GB" sz="4800" b="1" dirty="0">
                <a:latin typeface="Gill Sans" panose="020B0602020204020204" pitchFamily="34" charset="0"/>
              </a:rPr>
              <a:t>Keep Your Belongings Safe</a:t>
            </a:r>
          </a:p>
          <a:p>
            <a:pPr marL="0" indent="0">
              <a:buNone/>
            </a:pPr>
            <a:endParaRPr lang="en-GB" sz="4800" b="1" dirty="0">
              <a:latin typeface="Gill Sans" panose="020B0602020204020204" pitchFamily="34" charset="0"/>
            </a:endParaRPr>
          </a:p>
          <a:p>
            <a:pPr>
              <a:buFont typeface="Courier New" panose="02070309020205020404" pitchFamily="49" charset="0"/>
              <a:buChar char="o"/>
            </a:pPr>
            <a:r>
              <a:rPr lang="en-GB" sz="4800" dirty="0">
                <a:latin typeface="Gill Sans" panose="020B0602020204020204" pitchFamily="34" charset="0"/>
              </a:rPr>
              <a:t>Don't leave your bag unattended anywhere– this can lead to a security alert</a:t>
            </a:r>
          </a:p>
          <a:p>
            <a:pPr>
              <a:buFont typeface="Courier New" panose="02070309020205020404" pitchFamily="49" charset="0"/>
              <a:buChar char="o"/>
            </a:pPr>
            <a:r>
              <a:rPr lang="en-GB" sz="4800" dirty="0">
                <a:latin typeface="Gill Sans" panose="020B0602020204020204" pitchFamily="34" charset="0"/>
              </a:rPr>
              <a:t>Keep your purse or wallet close to your body and don't carry too much cash</a:t>
            </a:r>
          </a:p>
          <a:p>
            <a:pPr>
              <a:buFont typeface="Courier New" panose="02070309020205020404" pitchFamily="49" charset="0"/>
              <a:buChar char="o"/>
            </a:pPr>
            <a:r>
              <a:rPr lang="en-GB" sz="4800" dirty="0">
                <a:latin typeface="Gill Sans" panose="020B0602020204020204" pitchFamily="34" charset="0"/>
              </a:rPr>
              <a:t>When using a cashpoint, check that no one is looking over your shoulder and that the ATM hasn't been tampered with. Cover the keypad so no one else can see your PIN number</a:t>
            </a:r>
          </a:p>
          <a:p>
            <a:pPr>
              <a:buFont typeface="Courier New" panose="02070309020205020404" pitchFamily="49" charset="0"/>
              <a:buChar char="o"/>
            </a:pPr>
            <a:r>
              <a:rPr lang="en-GB" sz="4800" dirty="0">
                <a:latin typeface="Gill Sans" panose="020B0602020204020204" pitchFamily="34" charset="0"/>
              </a:rPr>
              <a:t>Keep your mobile phone, MP3 player, camera and other gadgets out of sight in your pocket or handbag when not in use</a:t>
            </a:r>
          </a:p>
          <a:p>
            <a:pPr>
              <a:buFont typeface="Courier New" panose="02070309020205020404" pitchFamily="49" charset="0"/>
              <a:buChar char="o"/>
            </a:pPr>
            <a:r>
              <a:rPr lang="en-GB" sz="4800" dirty="0">
                <a:latin typeface="Gill Sans" panose="020B0602020204020204" pitchFamily="34" charset="0"/>
              </a:rPr>
              <a:t>Record details of your electronic serial numbers (ESNs) in case of theft to be able to report them to the Police</a:t>
            </a:r>
          </a:p>
          <a:p>
            <a:pPr>
              <a:buFont typeface="Courier New" panose="02070309020205020404" pitchFamily="49" charset="0"/>
              <a:buChar char="o"/>
            </a:pPr>
            <a:r>
              <a:rPr lang="en-GB" sz="4800" dirty="0">
                <a:latin typeface="Gill Sans" panose="020B0602020204020204" pitchFamily="34" charset="0"/>
              </a:rPr>
              <a:t>Check with your hotel if your room has a safe or the hotel has a safe deposit  facility  </a:t>
            </a:r>
          </a:p>
          <a:p>
            <a:pPr>
              <a:buFont typeface="Courier New" panose="02070309020205020404" pitchFamily="49" charset="0"/>
              <a:buChar char="o"/>
            </a:pPr>
            <a:r>
              <a:rPr lang="en-GB" sz="4800" dirty="0" err="1">
                <a:latin typeface="Gill Sans" panose="020B0602020204020204" pitchFamily="34" charset="0"/>
              </a:rPr>
              <a:t>Looke</a:t>
            </a:r>
            <a:r>
              <a:rPr lang="en-GB" sz="4800" dirty="0">
                <a:latin typeface="Gill Sans" panose="020B0602020204020204" pitchFamily="34" charset="0"/>
              </a:rPr>
              <a:t> confident and street wise when returning to your hotel.</a:t>
            </a:r>
          </a:p>
          <a:p>
            <a:pPr>
              <a:buFont typeface="Courier New" panose="02070309020205020404" pitchFamily="49" charset="0"/>
              <a:buChar char="o"/>
            </a:pPr>
            <a:r>
              <a:rPr lang="en-GB" sz="4800" dirty="0">
                <a:latin typeface="Gill Sans" panose="020B0602020204020204" pitchFamily="34" charset="0"/>
              </a:rPr>
              <a:t>You do </a:t>
            </a:r>
            <a:r>
              <a:rPr lang="en-GB" sz="4800" dirty="0" err="1">
                <a:latin typeface="Gill Sans" panose="020B0602020204020204" pitchFamily="34" charset="0"/>
              </a:rPr>
              <a:t>n.ot</a:t>
            </a:r>
            <a:r>
              <a:rPr lang="en-GB" sz="4800" dirty="0">
                <a:latin typeface="Gill Sans" panose="020B0602020204020204" pitchFamily="34" charset="0"/>
              </a:rPr>
              <a:t> need to carry your passport or Afghan ID around with you in the UK </a:t>
            </a:r>
          </a:p>
          <a:p>
            <a:pPr>
              <a:buFont typeface="Courier New" panose="02070309020205020404" pitchFamily="49" charset="0"/>
              <a:buChar char="o"/>
            </a:pPr>
            <a:r>
              <a:rPr lang="en-GB" sz="4800" dirty="0">
                <a:latin typeface="Gill Sans" panose="020B0602020204020204" pitchFamily="34" charset="0"/>
              </a:rPr>
              <a:t>Be aware of being targeted by  scammers , be cautious when receiving letters from immigration lawyers or unsolicited emails or text messages . </a:t>
            </a:r>
          </a:p>
          <a:p>
            <a:pPr>
              <a:buFont typeface="Courier New" panose="02070309020205020404" pitchFamily="49" charset="0"/>
              <a:buChar char="o"/>
            </a:pPr>
            <a:endParaRPr lang="en-GB" sz="4800" dirty="0">
              <a:latin typeface="Gill Sans" panose="020B0602020204020204" pitchFamily="34" charset="0"/>
            </a:endParaRPr>
          </a:p>
          <a:p>
            <a:pPr marL="0" indent="0">
              <a:buNone/>
            </a:pPr>
            <a:br>
              <a:rPr lang="en-GB" sz="4800" dirty="0">
                <a:latin typeface="Gill Sans" panose="020B0602020204020204" pitchFamily="34" charset="0"/>
              </a:rPr>
            </a:br>
            <a:endParaRPr lang="en-GB" sz="4800" dirty="0">
              <a:latin typeface="Gill Sans" panose="020B0602020204020204" pitchFamily="34" charset="0"/>
            </a:endParaRPr>
          </a:p>
          <a:p>
            <a:pPr>
              <a:buFont typeface="Courier New" panose="02070309020205020404" pitchFamily="49" charset="0"/>
              <a:buChar char="o"/>
            </a:pPr>
            <a:endParaRPr lang="en-GB" sz="4800" dirty="0">
              <a:latin typeface="Gill Sans" panose="020B0602020204020204" pitchFamily="34" charset="0"/>
            </a:endParaRPr>
          </a:p>
          <a:p>
            <a:endParaRPr lang="en-GB" sz="4800" b="1" dirty="0">
              <a:latin typeface="Gill Sans" panose="020B0602020204020204" pitchFamily="34" charset="0"/>
            </a:endParaRPr>
          </a:p>
          <a:p>
            <a:endParaRPr lang="en-GB" dirty="0"/>
          </a:p>
        </p:txBody>
      </p:sp>
      <p:sp>
        <p:nvSpPr>
          <p:cNvPr id="4" name="Text Placeholder 3"/>
          <p:cNvSpPr>
            <a:spLocks noGrp="1"/>
          </p:cNvSpPr>
          <p:nvPr>
            <p:ph type="body" sz="half" idx="2"/>
          </p:nvPr>
        </p:nvSpPr>
        <p:spPr>
          <a:xfrm>
            <a:off x="467545" y="2132857"/>
            <a:ext cx="2997969" cy="3993307"/>
          </a:xfrm>
        </p:spPr>
        <p:txBody>
          <a:bodyPr/>
          <a:lstStyle/>
          <a:p>
            <a:r>
              <a:rPr lang="en-GB" dirty="0">
                <a:solidFill>
                  <a:srgbClr val="808284"/>
                </a:solidFill>
                <a:latin typeface="Gill Sans" panose="020B0602020204020204" pitchFamily="34" charset="0"/>
              </a:rPr>
              <a:t>Whether this will be your first time in the UK or if you have visited the UK before , there are measures you should be aware of to keep you and your belongings safe in the city. </a:t>
            </a:r>
          </a:p>
          <a:p>
            <a:endParaRPr lang="en-GB" dirty="0">
              <a:solidFill>
                <a:srgbClr val="808284"/>
              </a:solidFill>
              <a:latin typeface="Gill Sans" panose="020B0602020204020204" pitchFamily="34" charset="0"/>
            </a:endParaRPr>
          </a:p>
          <a:p>
            <a:r>
              <a:rPr lang="en-GB" dirty="0">
                <a:latin typeface="Gill Sans" panose="020B0602020204020204" pitchFamily="34" charset="0"/>
              </a:rPr>
              <a:t>For further information go to</a:t>
            </a:r>
            <a:endParaRPr lang="en-GB" dirty="0">
              <a:latin typeface="Gill Sans" panose="020B0602020204020204" pitchFamily="34" charset="0"/>
              <a:hlinkClick r:id="rId2"/>
            </a:endParaRPr>
          </a:p>
          <a:p>
            <a:r>
              <a:rPr lang="en-GB" dirty="0">
                <a:latin typeface="Gill Sans" panose="020B0602020204020204" pitchFamily="34" charset="0"/>
                <a:hlinkClick r:id="rId2"/>
              </a:rPr>
              <a:t>http://www.npcc.police.uk/Home.aspx</a:t>
            </a:r>
            <a:endParaRPr lang="en-GB" dirty="0">
              <a:latin typeface="Gill Sans" panose="020B0602020204020204" pitchFamily="34" charset="0"/>
            </a:endParaRPr>
          </a:p>
          <a:p>
            <a:r>
              <a:rPr lang="en-GB" dirty="0">
                <a:latin typeface="Gill Sans" panose="020B0602020204020204" pitchFamily="34" charset="0"/>
                <a:hlinkClick r:id="rId3"/>
              </a:rPr>
              <a:t>https://www.met.police.uk/</a:t>
            </a:r>
            <a:endParaRPr lang="en-GB" dirty="0">
              <a:latin typeface="Gill Sans" panose="020B0602020204020204" pitchFamily="34" charset="0"/>
            </a:endParaRPr>
          </a:p>
          <a:p>
            <a:endParaRPr lang="en-GB" dirty="0">
              <a:solidFill>
                <a:srgbClr val="808284"/>
              </a:solidFill>
              <a:latin typeface="Gill Sans" panose="020B0602020204020204" pitchFamily="34" charset="0"/>
            </a:endParaRPr>
          </a:p>
        </p:txBody>
      </p:sp>
      <p:sp>
        <p:nvSpPr>
          <p:cNvPr id="6" name="TextBox 5"/>
          <p:cNvSpPr txBox="1"/>
          <p:nvPr/>
        </p:nvSpPr>
        <p:spPr>
          <a:xfrm>
            <a:off x="539552" y="4725144"/>
            <a:ext cx="2808312" cy="646331"/>
          </a:xfrm>
          <a:prstGeom prst="rect">
            <a:avLst/>
          </a:prstGeom>
          <a:noFill/>
        </p:spPr>
        <p:txBody>
          <a:bodyPr wrap="square" rtlCol="0">
            <a:spAutoFit/>
          </a:bodyPr>
          <a:lstStyle/>
          <a:p>
            <a:r>
              <a:rPr lang="en-GB" sz="1200" b="1" dirty="0"/>
              <a:t>Top Tip </a:t>
            </a:r>
            <a:r>
              <a:rPr lang="en-GB" sz="1200" dirty="0"/>
              <a:t>– watch out for mopeds – thieves are using these to grab  mobile phones from people .</a:t>
            </a:r>
          </a:p>
        </p:txBody>
      </p:sp>
      <p:pic>
        <p:nvPicPr>
          <p:cNvPr id="1026" name="Picture 2" descr="C:\Users\preslca0\AppData\Local\Microsoft\Windows\Temporary Internet Files\Content.IE5\BIAUUEHY\vespa[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88381" y="5445224"/>
            <a:ext cx="720080" cy="60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808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7FE4C-039D-4C39-965E-FCBF00C34396}"/>
              </a:ext>
            </a:extLst>
          </p:cNvPr>
          <p:cNvSpPr>
            <a:spLocks noGrp="1"/>
          </p:cNvSpPr>
          <p:nvPr>
            <p:ph type="title"/>
          </p:nvPr>
        </p:nvSpPr>
        <p:spPr/>
        <p:txBody>
          <a:bodyPr>
            <a:normAutofit/>
          </a:bodyPr>
          <a:lstStyle/>
          <a:p>
            <a:r>
              <a:rPr lang="en-GB" sz="2800" dirty="0">
                <a:solidFill>
                  <a:srgbClr val="C00000"/>
                </a:solidFill>
              </a:rPr>
              <a:t>Things to do with  Children</a:t>
            </a:r>
          </a:p>
        </p:txBody>
      </p:sp>
      <p:sp>
        <p:nvSpPr>
          <p:cNvPr id="3" name="Content Placeholder 2">
            <a:extLst>
              <a:ext uri="{FF2B5EF4-FFF2-40B4-BE49-F238E27FC236}">
                <a16:creationId xmlns:a16="http://schemas.microsoft.com/office/drawing/2014/main" id="{8C4DC71F-AAF5-43C9-A1E8-3E7F78619F6E}"/>
              </a:ext>
            </a:extLst>
          </p:cNvPr>
          <p:cNvSpPr>
            <a:spLocks noGrp="1"/>
          </p:cNvSpPr>
          <p:nvPr>
            <p:ph idx="1"/>
          </p:nvPr>
        </p:nvSpPr>
        <p:spPr>
          <a:xfrm>
            <a:off x="3575050" y="476672"/>
            <a:ext cx="5111750" cy="6120680"/>
          </a:xfrm>
        </p:spPr>
        <p:txBody>
          <a:bodyPr>
            <a:normAutofit/>
          </a:bodyPr>
          <a:lstStyle/>
          <a:p>
            <a:pPr marL="285750" indent="-285750"/>
            <a:r>
              <a:rPr lang="en-GB" sz="1900" dirty="0"/>
              <a:t>TV channels : </a:t>
            </a:r>
            <a:r>
              <a:rPr lang="en-GB" sz="1900" dirty="0" err="1"/>
              <a:t>Cbeebies</a:t>
            </a:r>
            <a:r>
              <a:rPr lang="en-GB" sz="1900" dirty="0"/>
              <a:t> , CBBC ,CITV</a:t>
            </a:r>
          </a:p>
          <a:p>
            <a:pPr marL="0" indent="0">
              <a:buNone/>
            </a:pPr>
            <a:endParaRPr lang="en-GB" sz="1900" dirty="0"/>
          </a:p>
          <a:p>
            <a:pPr marL="285750" indent="-285750"/>
            <a:r>
              <a:rPr lang="en-GB" sz="1900" dirty="0"/>
              <a:t>BBC Bite Size learning </a:t>
            </a:r>
            <a:r>
              <a:rPr lang="en-GB" sz="1900" dirty="0" err="1"/>
              <a:t>ot</a:t>
            </a:r>
            <a:r>
              <a:rPr lang="en-GB" sz="1900" dirty="0"/>
              <a:t> support school curriculum .Language can be changed ( top right) : </a:t>
            </a:r>
            <a:r>
              <a:rPr lang="en-GB" sz="1900" dirty="0">
                <a:hlinkClick r:id="rId2"/>
              </a:rPr>
              <a:t>https://www.bbc.co.uk/bitesize</a:t>
            </a:r>
            <a:endParaRPr lang="en-GB" sz="1900" dirty="0"/>
          </a:p>
          <a:p>
            <a:pPr marL="0" indent="0">
              <a:buNone/>
            </a:pPr>
            <a:endParaRPr lang="en-GB" sz="1900" dirty="0"/>
          </a:p>
          <a:p>
            <a:pPr marL="285750" indent="-285750"/>
            <a:r>
              <a:rPr lang="en-GB" sz="1900" dirty="0"/>
              <a:t>BBC Bitesize Games for fun : </a:t>
            </a:r>
            <a:r>
              <a:rPr lang="en-GB" sz="1900" dirty="0">
                <a:hlinkClick r:id="rId3"/>
              </a:rPr>
              <a:t>https://www.bbc.co.uk/bitesize/collections/primary-games/1</a:t>
            </a:r>
            <a:endParaRPr lang="en-GB" sz="1900" dirty="0"/>
          </a:p>
          <a:p>
            <a:pPr marL="285750" indent="-285750"/>
            <a:endParaRPr lang="en-GB" sz="1900" dirty="0"/>
          </a:p>
          <a:p>
            <a:r>
              <a:rPr lang="en-GB" sz="2000" dirty="0">
                <a:hlinkClick r:id="rId4"/>
              </a:rPr>
              <a:t>https://www.visitlondon.com/things-to-do/budget-london/free-attractions-in-london</a:t>
            </a:r>
            <a:endParaRPr lang="en-GB" sz="2000" dirty="0"/>
          </a:p>
          <a:p>
            <a:endParaRPr lang="en-GB" sz="2000" dirty="0"/>
          </a:p>
        </p:txBody>
      </p:sp>
      <p:pic>
        <p:nvPicPr>
          <p:cNvPr id="5" name="Picture 4">
            <a:extLst>
              <a:ext uri="{FF2B5EF4-FFF2-40B4-BE49-F238E27FC236}">
                <a16:creationId xmlns:a16="http://schemas.microsoft.com/office/drawing/2014/main" id="{8A5FF987-907F-42A5-8D6F-A9DDE2E5DDDA}"/>
              </a:ext>
            </a:extLst>
          </p:cNvPr>
          <p:cNvPicPr>
            <a:picLocks noChangeAspect="1"/>
          </p:cNvPicPr>
          <p:nvPr/>
        </p:nvPicPr>
        <p:blipFill>
          <a:blip r:embed="rId5" cstate="print"/>
          <a:stretch>
            <a:fillRect/>
          </a:stretch>
        </p:blipFill>
        <p:spPr>
          <a:xfrm>
            <a:off x="683568" y="2794062"/>
            <a:ext cx="3067050" cy="1485900"/>
          </a:xfrm>
          <a:prstGeom prst="rect">
            <a:avLst/>
          </a:prstGeom>
        </p:spPr>
      </p:pic>
      <p:sp>
        <p:nvSpPr>
          <p:cNvPr id="4" name="Text Placeholder 3">
            <a:extLst>
              <a:ext uri="{FF2B5EF4-FFF2-40B4-BE49-F238E27FC236}">
                <a16:creationId xmlns:a16="http://schemas.microsoft.com/office/drawing/2014/main" id="{1A6C49FC-B5A2-4D6B-B32A-44C5D53E502A}"/>
              </a:ext>
            </a:extLst>
          </p:cNvPr>
          <p:cNvSpPr>
            <a:spLocks noGrp="1"/>
          </p:cNvSpPr>
          <p:nvPr>
            <p:ph type="body" sz="half" idx="2"/>
          </p:nvPr>
        </p:nvSpPr>
        <p:spPr>
          <a:xfrm>
            <a:off x="942851" y="1556792"/>
            <a:ext cx="1883199" cy="4691063"/>
          </a:xfrm>
        </p:spPr>
        <p:txBody>
          <a:bodyPr/>
          <a:lstStyle/>
          <a:p>
            <a:pPr marL="285750" indent="-285750">
              <a:buFont typeface="Arial" panose="020B0604020202020204" pitchFamily="34" charset="0"/>
              <a:buChar char="•"/>
            </a:pPr>
            <a:endParaRPr lang="en-GB" dirty="0"/>
          </a:p>
        </p:txBody>
      </p:sp>
      <p:pic>
        <p:nvPicPr>
          <p:cNvPr id="1026" name="Picture 2" descr="Geese Relief for Parks and Playgrounds">
            <a:extLst>
              <a:ext uri="{FF2B5EF4-FFF2-40B4-BE49-F238E27FC236}">
                <a16:creationId xmlns:a16="http://schemas.microsoft.com/office/drawing/2014/main" id="{6BB302AA-9B70-4920-B1F4-94AEA08CED6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231" y="1435100"/>
            <a:ext cx="2146548" cy="1333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FA8487A-9E4E-40C0-A26D-B5923E0DFB66}"/>
              </a:ext>
            </a:extLst>
          </p:cNvPr>
          <p:cNvPicPr>
            <a:picLocks noChangeAspect="1"/>
          </p:cNvPicPr>
          <p:nvPr/>
        </p:nvPicPr>
        <p:blipFill>
          <a:blip r:embed="rId7" cstate="print"/>
          <a:stretch>
            <a:fillRect/>
          </a:stretch>
        </p:blipFill>
        <p:spPr>
          <a:xfrm>
            <a:off x="253507" y="4410968"/>
            <a:ext cx="2947043" cy="2232248"/>
          </a:xfrm>
          <a:prstGeom prst="rect">
            <a:avLst/>
          </a:prstGeom>
        </p:spPr>
      </p:pic>
    </p:spTree>
    <p:extLst>
      <p:ext uri="{BB962C8B-B14F-4D97-AF65-F5344CB8AC3E}">
        <p14:creationId xmlns:p14="http://schemas.microsoft.com/office/powerpoint/2010/main" val="3934203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2853953" cy="1728192"/>
          </a:xfrm>
        </p:spPr>
        <p:txBody>
          <a:bodyPr>
            <a:normAutofit fontScale="90000"/>
          </a:bodyPr>
          <a:lstStyle/>
          <a:p>
            <a:pPr algn="r"/>
            <a:r>
              <a:rPr lang="en-GB" sz="2400" dirty="0">
                <a:solidFill>
                  <a:srgbClr val="990000"/>
                </a:solidFill>
                <a:latin typeface="Gill Sans" panose="020B0602020204020204" pitchFamily="34" charset="0"/>
              </a:rPr>
              <a:t> </a:t>
            </a:r>
            <a:r>
              <a:rPr lang="ps-AF" sz="2400" dirty="0"/>
              <a:t>د کور لپاره میز او څوکۍ</a:t>
            </a:r>
            <a:br>
              <a:rPr lang="ps-AF" sz="2400" dirty="0"/>
            </a:br>
            <a:r>
              <a:rPr lang="ps-AF" sz="2400" dirty="0"/>
              <a:t> ( موبل او فرنیچر ) او د ماشومانو د لوبو وسایل باید له کومه ځایه واخلئ؟</a:t>
            </a:r>
            <a:br>
              <a:rPr lang="en-GB" sz="2400" dirty="0"/>
            </a:br>
            <a:r>
              <a:rPr lang="fa-IR" sz="2400" dirty="0">
                <a:solidFill>
                  <a:srgbClr val="990000"/>
                </a:solidFill>
                <a:latin typeface="Gill Sans" panose="020B0602020204020204" pitchFamily="34" charset="0"/>
              </a:rPr>
              <a:t> </a:t>
            </a:r>
            <a:endParaRPr lang="en-GB" sz="2400" dirty="0">
              <a:solidFill>
                <a:srgbClr val="990000"/>
              </a:solidFill>
              <a:latin typeface="Gill Sans" panose="020B0602020204020204" pitchFamily="34" charset="0"/>
            </a:endParaRPr>
          </a:p>
        </p:txBody>
      </p:sp>
      <p:sp>
        <p:nvSpPr>
          <p:cNvPr id="3" name="Content Placeholder 2"/>
          <p:cNvSpPr>
            <a:spLocks noGrp="1"/>
          </p:cNvSpPr>
          <p:nvPr>
            <p:ph idx="1"/>
          </p:nvPr>
        </p:nvSpPr>
        <p:spPr>
          <a:xfrm>
            <a:off x="3575050" y="1412776"/>
            <a:ext cx="5111750" cy="4896544"/>
          </a:xfrm>
        </p:spPr>
        <p:txBody>
          <a:bodyPr>
            <a:normAutofit/>
          </a:bodyPr>
          <a:lstStyle/>
          <a:p>
            <a:endParaRPr lang="en-GB" sz="1200" dirty="0">
              <a:latin typeface="Gill Sans" panose="020B0602020204020204" pitchFamily="34" charset="0"/>
            </a:endParaRPr>
          </a:p>
          <a:p>
            <a:pPr algn="r">
              <a:buNone/>
            </a:pPr>
            <a:r>
              <a:rPr lang="ps-AF" sz="1200" dirty="0">
                <a:latin typeface="Gill Sans" panose="020B0602020204020204" pitchFamily="34" charset="0"/>
              </a:rPr>
              <a:t>پر انلاین بڼه د هغو کسانو تبلیغات چې دغه شان توکي پلوري،</a:t>
            </a:r>
            <a:endParaRPr lang="fa-IR" sz="1200" dirty="0">
              <a:latin typeface="Gill Sans" panose="020B0602020204020204" pitchFamily="34" charset="0"/>
            </a:endParaRPr>
          </a:p>
          <a:p>
            <a:pPr>
              <a:buFont typeface="Courier New" panose="02070309020205020404" pitchFamily="49" charset="0"/>
              <a:buChar char="o"/>
            </a:pPr>
            <a:r>
              <a:rPr lang="en-GB" sz="1200" dirty="0">
                <a:latin typeface="Gill Sans" panose="020B0602020204020204" pitchFamily="34" charset="0"/>
                <a:hlinkClick r:id="rId2"/>
              </a:rPr>
              <a:t>www.gumtree.com</a:t>
            </a:r>
            <a:r>
              <a:rPr lang="en-GB" sz="1200" dirty="0">
                <a:latin typeface="Gill Sans" panose="020B0602020204020204" pitchFamily="34" charset="0"/>
              </a:rPr>
              <a:t>  and </a:t>
            </a:r>
            <a:r>
              <a:rPr lang="en-GB" sz="1200" dirty="0">
                <a:latin typeface="Gill Sans" panose="020B0602020204020204" pitchFamily="34" charset="0"/>
                <a:hlinkClick r:id="rId3"/>
              </a:rPr>
              <a:t>www.ebay.com</a:t>
            </a:r>
            <a:r>
              <a:rPr lang="en-GB" sz="1200" dirty="0">
                <a:latin typeface="Gill Sans" panose="020B0602020204020204" pitchFamily="34" charset="0"/>
              </a:rPr>
              <a:t> </a:t>
            </a:r>
          </a:p>
          <a:p>
            <a:pPr algn="r">
              <a:buNone/>
            </a:pPr>
            <a:endParaRPr lang="ps-AF" sz="800" dirty="0">
              <a:latin typeface="Gill Sans" panose="020B0602020204020204" pitchFamily="34" charset="0"/>
            </a:endParaRPr>
          </a:p>
          <a:p>
            <a:pPr algn="r">
              <a:buNone/>
            </a:pPr>
            <a:r>
              <a:rPr lang="ps-AF" sz="1200" dirty="0">
                <a:latin typeface="Gill Sans" panose="020B0602020204020204" pitchFamily="34" charset="0"/>
              </a:rPr>
              <a:t>د دغو ویبسايټونو له لارې د وړیا موبل او فرنیچر موندل.</a:t>
            </a:r>
            <a:endParaRPr lang="fa-IR" sz="1200" dirty="0">
              <a:latin typeface="Gill Sans" panose="020B0602020204020204" pitchFamily="34" charset="0"/>
            </a:endParaRPr>
          </a:p>
          <a:p>
            <a:pPr>
              <a:buNone/>
            </a:pPr>
            <a:r>
              <a:rPr lang="en-US" sz="1200" dirty="0">
                <a:latin typeface="Gill Sans" panose="020B0602020204020204" pitchFamily="34" charset="0"/>
                <a:hlinkClick r:id="rId4"/>
              </a:rPr>
              <a:t>	</a:t>
            </a:r>
            <a:r>
              <a:rPr lang="en-GB" sz="1200" dirty="0">
                <a:latin typeface="Gill Sans" panose="020B0602020204020204" pitchFamily="34" charset="0"/>
                <a:hlinkClick r:id="rId4"/>
              </a:rPr>
              <a:t>www.freecycle.com</a:t>
            </a:r>
            <a:r>
              <a:rPr lang="en-GB" sz="1200" dirty="0">
                <a:latin typeface="Gill Sans" panose="020B0602020204020204" pitchFamily="34" charset="0"/>
              </a:rPr>
              <a:t> and </a:t>
            </a:r>
            <a:r>
              <a:rPr lang="en-GB" sz="1200" dirty="0">
                <a:latin typeface="Gill Sans" panose="020B0602020204020204" pitchFamily="34" charset="0"/>
                <a:hlinkClick r:id="rId5"/>
              </a:rPr>
              <a:t>www.preloved.com</a:t>
            </a:r>
            <a:endParaRPr lang="en-GB" sz="1200" dirty="0">
              <a:latin typeface="Gill Sans" panose="020B0602020204020204" pitchFamily="34" charset="0"/>
            </a:endParaRPr>
          </a:p>
          <a:p>
            <a:pPr>
              <a:buFont typeface="Courier New" panose="02070309020205020404" pitchFamily="49" charset="0"/>
              <a:buChar char="o"/>
            </a:pPr>
            <a:endParaRPr lang="en-GB" sz="800" dirty="0">
              <a:latin typeface="Gill Sans" panose="020B0602020204020204" pitchFamily="34" charset="0"/>
            </a:endParaRPr>
          </a:p>
          <a:p>
            <a:pPr algn="r">
              <a:buNone/>
            </a:pPr>
            <a:r>
              <a:rPr lang="ps-AF" sz="1200" dirty="0"/>
              <a:t>زیاتره وخت یو شمېر هټۍ د خلکو له خوا ورکړل شوي مېز او څوکۍ او د ماشومانو د لوبو سامان د خرڅلاو تبلیغ کوي.</a:t>
            </a:r>
            <a:endParaRPr lang="en-GB" sz="1200" dirty="0"/>
          </a:p>
          <a:p>
            <a:pPr>
              <a:buFont typeface="Courier New" panose="02070309020205020404" pitchFamily="49" charset="0"/>
              <a:buChar char="o"/>
            </a:pPr>
            <a:r>
              <a:rPr lang="en-GB" sz="1200" dirty="0">
                <a:latin typeface="Gill Sans" panose="020B0602020204020204" pitchFamily="34" charset="0"/>
                <a:hlinkClick r:id="rId6"/>
              </a:rPr>
              <a:t>https://www.bhf.org.uk/shop/our-local-shops/furniture-and-electrical-shops</a:t>
            </a:r>
            <a:endParaRPr lang="en-GB" sz="1200" dirty="0">
              <a:latin typeface="Gill Sans" panose="020B0602020204020204" pitchFamily="34" charset="0"/>
            </a:endParaRPr>
          </a:p>
          <a:p>
            <a:pPr>
              <a:buFont typeface="Courier New" panose="02070309020205020404" pitchFamily="49" charset="0"/>
              <a:buChar char="o"/>
            </a:pPr>
            <a:endParaRPr lang="en-GB" sz="800" dirty="0">
              <a:latin typeface="Gill Sans" panose="020B0602020204020204" pitchFamily="34" charset="0"/>
            </a:endParaRPr>
          </a:p>
          <a:p>
            <a:pPr algn="r">
              <a:buNone/>
            </a:pPr>
            <a:r>
              <a:rPr lang="ps-AF" sz="1200" dirty="0">
                <a:latin typeface="Gill Sans" panose="020B0602020204020204" pitchFamily="34" charset="0"/>
              </a:rPr>
              <a:t>په هټیو کې ( ارګوز ) کې د کور د وسیلو  کتلاکونه شته چې له مخې یې اړوند توکي پلوري، او دغه راز هټۍ د بریتانیا په هر ګوټ کې کې شته</a:t>
            </a:r>
            <a:endParaRPr lang="en-GB" sz="1200" dirty="0">
              <a:latin typeface="Gill Sans" panose="020B0602020204020204" pitchFamily="34" charset="0"/>
            </a:endParaRPr>
          </a:p>
          <a:p>
            <a:pPr>
              <a:buFont typeface="Courier New" panose="02070309020205020404" pitchFamily="49" charset="0"/>
              <a:buChar char="o"/>
            </a:pPr>
            <a:r>
              <a:rPr lang="en-GB" sz="1200" dirty="0">
                <a:latin typeface="Gill Sans" panose="020B0602020204020204" pitchFamily="34" charset="0"/>
              </a:rPr>
              <a:t> </a:t>
            </a:r>
            <a:r>
              <a:rPr lang="en-GB" sz="1200" dirty="0">
                <a:latin typeface="Gill Sans" panose="020B0602020204020204" pitchFamily="34" charset="0"/>
                <a:hlinkClick r:id="rId7"/>
              </a:rPr>
              <a:t>www.argos.com</a:t>
            </a:r>
            <a:r>
              <a:rPr lang="en-GB" sz="1200" dirty="0">
                <a:latin typeface="Gill Sans" panose="020B0602020204020204" pitchFamily="34" charset="0"/>
              </a:rPr>
              <a:t> </a:t>
            </a:r>
          </a:p>
          <a:p>
            <a:pPr algn="r">
              <a:buFont typeface="Courier New" panose="02070309020205020404" pitchFamily="49" charset="0"/>
              <a:buChar char="o"/>
            </a:pPr>
            <a:endParaRPr lang="fa-IR" sz="1200" dirty="0">
              <a:latin typeface="Gill Sans" panose="020B0602020204020204" pitchFamily="34" charset="0"/>
            </a:endParaRPr>
          </a:p>
          <a:p>
            <a:pPr algn="r">
              <a:buNone/>
            </a:pPr>
            <a:r>
              <a:rPr lang="ps-AF" sz="1200" dirty="0">
                <a:latin typeface="Gill Sans" panose="020B0602020204020204" pitchFamily="34" charset="0"/>
              </a:rPr>
              <a:t>(آیکیا )هغه ستره مغازه ده چې له روی پاک نیولې د خوب تر تخت او د کور ټول وسایل پلوري. هغوی ستر او لوی توکي د کرایې په بدل کې ستاسو کور ته لېږدوي</a:t>
            </a:r>
            <a:endParaRPr lang="fa-IR" sz="1200" dirty="0">
              <a:latin typeface="Gill Sans" panose="020B0602020204020204" pitchFamily="34" charset="0"/>
            </a:endParaRPr>
          </a:p>
          <a:p>
            <a:pPr>
              <a:buNone/>
            </a:pPr>
            <a:r>
              <a:rPr lang="en-GB" sz="1200" dirty="0">
                <a:latin typeface="Gill Sans" panose="020B0602020204020204" pitchFamily="34" charset="0"/>
                <a:hlinkClick r:id="rId8"/>
              </a:rPr>
              <a:t>www.ikea.com</a:t>
            </a:r>
            <a:endParaRPr lang="en-GB" sz="1200" dirty="0">
              <a:latin typeface="Gill Sans" panose="020B0602020204020204" pitchFamily="34" charset="0"/>
            </a:endParaRPr>
          </a:p>
          <a:p>
            <a:pPr algn="r">
              <a:buNone/>
            </a:pPr>
            <a:endParaRPr lang="en-GB" sz="1200" dirty="0">
              <a:latin typeface="Gill Sans" panose="020B0602020204020204" pitchFamily="34" charset="0"/>
            </a:endParaRPr>
          </a:p>
        </p:txBody>
      </p:sp>
      <p:sp>
        <p:nvSpPr>
          <p:cNvPr id="4" name="Text Placeholder 3"/>
          <p:cNvSpPr>
            <a:spLocks noGrp="1"/>
          </p:cNvSpPr>
          <p:nvPr>
            <p:ph type="body" sz="half" idx="2"/>
          </p:nvPr>
        </p:nvSpPr>
        <p:spPr>
          <a:xfrm>
            <a:off x="539552" y="2348880"/>
            <a:ext cx="3008313" cy="3754959"/>
          </a:xfrm>
        </p:spPr>
        <p:txBody>
          <a:bodyPr>
            <a:normAutofit/>
          </a:bodyPr>
          <a:lstStyle/>
          <a:p>
            <a:pPr algn="r"/>
            <a:endParaRPr lang="en-GB" dirty="0"/>
          </a:p>
          <a:p>
            <a:pPr algn="r"/>
            <a:r>
              <a:rPr lang="ps-AF" sz="2400" dirty="0">
                <a:solidFill>
                  <a:srgbClr val="808284"/>
                </a:solidFill>
                <a:latin typeface="Gill Sans" panose="020B0602020204020204" pitchFamily="34" charset="0"/>
              </a:rPr>
              <a:t>که د کور موبل او فرنیچر او د ماشومانو لپاره نورو  وسیلو ته اړتیا لرئ نو دلته څو وړاندیزونه شته:</a:t>
            </a:r>
            <a:r>
              <a:rPr lang="en-GB" sz="2400" dirty="0">
                <a:solidFill>
                  <a:srgbClr val="808284"/>
                </a:solidFill>
                <a:latin typeface="Gill Sans" panose="020B0602020204020204" pitchFamily="34" charset="0"/>
              </a:rPr>
              <a:t>  </a:t>
            </a:r>
          </a:p>
        </p:txBody>
      </p:sp>
      <p:sp>
        <p:nvSpPr>
          <p:cNvPr id="6" name="TextBox 5"/>
          <p:cNvSpPr txBox="1"/>
          <p:nvPr/>
        </p:nvSpPr>
        <p:spPr>
          <a:xfrm>
            <a:off x="3707904" y="5445224"/>
            <a:ext cx="4896544" cy="830997"/>
          </a:xfrm>
          <a:prstGeom prst="rect">
            <a:avLst/>
          </a:prstGeom>
          <a:solidFill>
            <a:schemeClr val="accent2">
              <a:lumMod val="20000"/>
              <a:lumOff val="80000"/>
            </a:schemeClr>
          </a:solidFill>
        </p:spPr>
        <p:txBody>
          <a:bodyPr wrap="square" rtlCol="0">
            <a:spAutoFit/>
          </a:bodyPr>
          <a:lstStyle/>
          <a:p>
            <a:pPr algn="r"/>
            <a:r>
              <a:rPr lang="ps-AF" sz="1200" dirty="0">
                <a:latin typeface="Gill Sans" panose="020B0602020204020204" pitchFamily="34" charset="0"/>
              </a:rPr>
              <a:t> خو یو ټکی مه هېروئ،</a:t>
            </a:r>
            <a:br>
              <a:rPr lang="ps-AF" sz="1200" dirty="0">
                <a:latin typeface="Gill Sans" panose="020B0602020204020204" pitchFamily="34" charset="0"/>
              </a:rPr>
            </a:br>
            <a:r>
              <a:rPr lang="ps-AF" sz="1200" dirty="0">
                <a:latin typeface="Gill Sans" panose="020B0602020204020204" pitchFamily="34" charset="0"/>
              </a:rPr>
              <a:t> هغه میز او څوکۍ چې تاسو یې اخلی د هغه کور یا بلاک له دروازو لوی نه وي چې تاسو پکې اوسېږئ.</a:t>
            </a:r>
          </a:p>
          <a:p>
            <a:pPr algn="r"/>
            <a:r>
              <a:rPr lang="ps-AF" sz="1200" dirty="0">
                <a:latin typeface="Gill Sans" panose="020B0602020204020204" pitchFamily="34" charset="0"/>
              </a:rPr>
              <a:t>د توکو د لېږد او تحویلۍ لپاره باید اضافه پیسې ورکړئ.</a:t>
            </a:r>
          </a:p>
        </p:txBody>
      </p:sp>
    </p:spTree>
    <p:extLst>
      <p:ext uri="{BB962C8B-B14F-4D97-AF65-F5344CB8AC3E}">
        <p14:creationId xmlns:p14="http://schemas.microsoft.com/office/powerpoint/2010/main" val="2832556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2853953" cy="1728192"/>
          </a:xfrm>
        </p:spPr>
        <p:txBody>
          <a:bodyPr>
            <a:normAutofit/>
          </a:bodyPr>
          <a:lstStyle/>
          <a:p>
            <a:r>
              <a:rPr lang="en-GB" sz="2400" u="sng" dirty="0">
                <a:solidFill>
                  <a:srgbClr val="990000"/>
                </a:solidFill>
                <a:latin typeface="Gill Sans" panose="020B0602020204020204" pitchFamily="34" charset="0"/>
              </a:rPr>
              <a:t>Where to buy or find furniture and other household &amp; bab</a:t>
            </a:r>
            <a:r>
              <a:rPr lang="en-GB" sz="2400" dirty="0">
                <a:solidFill>
                  <a:srgbClr val="990000"/>
                </a:solidFill>
                <a:latin typeface="Gill Sans" panose="020B0602020204020204" pitchFamily="34" charset="0"/>
              </a:rPr>
              <a:t>y items </a:t>
            </a:r>
          </a:p>
        </p:txBody>
      </p:sp>
      <p:sp>
        <p:nvSpPr>
          <p:cNvPr id="3" name="Content Placeholder 2"/>
          <p:cNvSpPr>
            <a:spLocks noGrp="1"/>
          </p:cNvSpPr>
          <p:nvPr>
            <p:ph idx="1"/>
          </p:nvPr>
        </p:nvSpPr>
        <p:spPr>
          <a:xfrm>
            <a:off x="3575050" y="1412776"/>
            <a:ext cx="5111750" cy="4713387"/>
          </a:xfrm>
        </p:spPr>
        <p:txBody>
          <a:bodyPr>
            <a:normAutofit/>
          </a:bodyPr>
          <a:lstStyle/>
          <a:p>
            <a:endParaRPr lang="en-GB" sz="1200" dirty="0">
              <a:latin typeface="Gill Sans" panose="020B0602020204020204" pitchFamily="34" charset="0"/>
            </a:endParaRPr>
          </a:p>
          <a:p>
            <a:pPr>
              <a:buFont typeface="Courier New" panose="02070309020205020404" pitchFamily="49" charset="0"/>
              <a:buChar char="o"/>
            </a:pPr>
            <a:r>
              <a:rPr lang="en-GB" sz="1200" dirty="0">
                <a:latin typeface="Gill Sans" panose="020B0602020204020204" pitchFamily="34" charset="0"/>
              </a:rPr>
              <a:t>Online advertisements from people selling  on websites such as </a:t>
            </a:r>
            <a:r>
              <a:rPr lang="en-GB" sz="1200" dirty="0">
                <a:latin typeface="Gill Sans" panose="020B0602020204020204" pitchFamily="34" charset="0"/>
                <a:hlinkClick r:id="rId2"/>
              </a:rPr>
              <a:t>www.gumtree.com</a:t>
            </a:r>
            <a:r>
              <a:rPr lang="en-GB" sz="1200" dirty="0">
                <a:latin typeface="Gill Sans" panose="020B0602020204020204" pitchFamily="34" charset="0"/>
              </a:rPr>
              <a:t>  and </a:t>
            </a:r>
            <a:r>
              <a:rPr lang="en-GB" sz="1200" dirty="0">
                <a:latin typeface="Gill Sans" panose="020B0602020204020204" pitchFamily="34" charset="0"/>
                <a:hlinkClick r:id="rId3"/>
              </a:rPr>
              <a:t>www.ebay.com</a:t>
            </a:r>
            <a:r>
              <a:rPr lang="en-GB" sz="1200" dirty="0">
                <a:latin typeface="Gill Sans" panose="020B0602020204020204" pitchFamily="34" charset="0"/>
              </a:rPr>
              <a:t> </a:t>
            </a:r>
          </a:p>
          <a:p>
            <a:pPr>
              <a:buFont typeface="Courier New" panose="02070309020205020404" pitchFamily="49" charset="0"/>
              <a:buChar char="o"/>
            </a:pPr>
            <a:endParaRPr lang="en-GB" sz="800" dirty="0">
              <a:latin typeface="Gill Sans" panose="020B0602020204020204" pitchFamily="34" charset="0"/>
            </a:endParaRPr>
          </a:p>
          <a:p>
            <a:pPr>
              <a:buFont typeface="Courier New" panose="02070309020205020404" pitchFamily="49" charset="0"/>
              <a:buChar char="o"/>
            </a:pPr>
            <a:r>
              <a:rPr lang="en-GB" sz="1200" dirty="0">
                <a:latin typeface="Gill Sans" panose="020B0602020204020204" pitchFamily="34" charset="0"/>
              </a:rPr>
              <a:t>Online free furniture and other items being given away on websites such as </a:t>
            </a:r>
            <a:r>
              <a:rPr lang="en-GB" sz="1200" dirty="0">
                <a:latin typeface="Gill Sans" panose="020B0602020204020204" pitchFamily="34" charset="0"/>
                <a:hlinkClick r:id="rId4"/>
              </a:rPr>
              <a:t>www.freecycle.com</a:t>
            </a:r>
            <a:r>
              <a:rPr lang="en-GB" sz="1200" dirty="0">
                <a:latin typeface="Gill Sans" panose="020B0602020204020204" pitchFamily="34" charset="0"/>
              </a:rPr>
              <a:t> and </a:t>
            </a:r>
            <a:r>
              <a:rPr lang="en-GB" sz="1200" dirty="0">
                <a:latin typeface="Gill Sans" panose="020B0602020204020204" pitchFamily="34" charset="0"/>
                <a:hlinkClick r:id="rId5"/>
              </a:rPr>
              <a:t>www.preloved.com</a:t>
            </a:r>
            <a:endParaRPr lang="en-GB" sz="1200" dirty="0">
              <a:latin typeface="Gill Sans" panose="020B0602020204020204" pitchFamily="34" charset="0"/>
            </a:endParaRPr>
          </a:p>
          <a:p>
            <a:pPr>
              <a:buFont typeface="Courier New" panose="02070309020205020404" pitchFamily="49" charset="0"/>
              <a:buChar char="o"/>
            </a:pPr>
            <a:endParaRPr lang="en-GB" sz="800" dirty="0">
              <a:latin typeface="Gill Sans" panose="020B0602020204020204" pitchFamily="34" charset="0"/>
            </a:endParaRPr>
          </a:p>
          <a:p>
            <a:pPr>
              <a:buFont typeface="Courier New" panose="02070309020205020404" pitchFamily="49" charset="0"/>
              <a:buChar char="o"/>
            </a:pPr>
            <a:r>
              <a:rPr lang="en-GB" sz="1200" dirty="0">
                <a:latin typeface="Gill Sans" panose="020B0602020204020204" pitchFamily="34" charset="0"/>
              </a:rPr>
              <a:t>Charity shops often advertise donated furniture, household and toys for sale. ‘The British Heart Foundation’ website can be found here </a:t>
            </a:r>
            <a:r>
              <a:rPr lang="en-GB" sz="1200" dirty="0">
                <a:latin typeface="Gill Sans" panose="020B0602020204020204" pitchFamily="34" charset="0"/>
                <a:hlinkClick r:id="rId6"/>
              </a:rPr>
              <a:t>https://www.bhf.org.uk/shop/our-local-shops/furniture-and-electrical-shops</a:t>
            </a:r>
            <a:endParaRPr lang="en-GB" sz="1200" dirty="0">
              <a:latin typeface="Gill Sans" panose="020B0602020204020204" pitchFamily="34" charset="0"/>
            </a:endParaRPr>
          </a:p>
          <a:p>
            <a:pPr>
              <a:buFont typeface="Courier New" panose="02070309020205020404" pitchFamily="49" charset="0"/>
              <a:buChar char="o"/>
            </a:pPr>
            <a:endParaRPr lang="en-GB" sz="800" dirty="0">
              <a:latin typeface="Gill Sans" panose="020B0602020204020204" pitchFamily="34" charset="0"/>
            </a:endParaRPr>
          </a:p>
          <a:p>
            <a:pPr>
              <a:buFont typeface="Courier New" panose="02070309020205020404" pitchFamily="49" charset="0"/>
              <a:buChar char="o"/>
            </a:pPr>
            <a:r>
              <a:rPr lang="en-GB" sz="1200" dirty="0">
                <a:latin typeface="Gill Sans" panose="020B0602020204020204" pitchFamily="34" charset="0"/>
              </a:rPr>
              <a:t>Catalogue stores </a:t>
            </a:r>
            <a:r>
              <a:rPr lang="en-GB" sz="1200" dirty="0" err="1">
                <a:latin typeface="Gill Sans" panose="020B0602020204020204" pitchFamily="34" charset="0"/>
              </a:rPr>
              <a:t>sellingall</a:t>
            </a:r>
            <a:r>
              <a:rPr lang="en-GB" sz="1200" dirty="0">
                <a:latin typeface="Gill Sans" panose="020B0602020204020204" pitchFamily="34" charset="0"/>
              </a:rPr>
              <a:t> home items  such as ‘Argos’ have many branches across the UK </a:t>
            </a:r>
            <a:r>
              <a:rPr lang="en-GB" sz="1200" dirty="0">
                <a:latin typeface="Gill Sans" panose="020B0602020204020204" pitchFamily="34" charset="0"/>
                <a:hlinkClick r:id="rId7"/>
              </a:rPr>
              <a:t>www.argos.com</a:t>
            </a:r>
            <a:r>
              <a:rPr lang="en-GB" sz="1200" dirty="0">
                <a:latin typeface="Gill Sans" panose="020B0602020204020204" pitchFamily="34" charset="0"/>
              </a:rPr>
              <a:t> </a:t>
            </a:r>
          </a:p>
          <a:p>
            <a:pPr>
              <a:buFont typeface="Courier New" panose="02070309020205020404" pitchFamily="49" charset="0"/>
              <a:buChar char="o"/>
            </a:pPr>
            <a:endParaRPr lang="en-GB" sz="800" dirty="0">
              <a:latin typeface="Gill Sans" panose="020B0602020204020204" pitchFamily="34" charset="0"/>
            </a:endParaRPr>
          </a:p>
          <a:p>
            <a:pPr>
              <a:buFont typeface="Courier New" panose="02070309020205020404" pitchFamily="49" charset="0"/>
              <a:buChar char="o"/>
            </a:pPr>
            <a:r>
              <a:rPr lang="en-GB" sz="1200" dirty="0">
                <a:latin typeface="Gill Sans" panose="020B0602020204020204" pitchFamily="34" charset="0"/>
              </a:rPr>
              <a:t>‘IKEA’ is a large store selling  homeware from towels to beds with  showrooms where you can view the </a:t>
            </a:r>
            <a:r>
              <a:rPr lang="en-GB" sz="1200" dirty="0" err="1">
                <a:latin typeface="Gill Sans" panose="020B0602020204020204" pitchFamily="34" charset="0"/>
              </a:rPr>
              <a:t>fitems</a:t>
            </a:r>
            <a:r>
              <a:rPr lang="en-GB" sz="1200" dirty="0">
                <a:latin typeface="Gill Sans" panose="020B0602020204020204" pitchFamily="34" charset="0"/>
              </a:rPr>
              <a:t> for sale. They also offer delivery for large items for a charge </a:t>
            </a:r>
            <a:r>
              <a:rPr lang="en-GB" sz="1200" dirty="0">
                <a:latin typeface="Gill Sans" panose="020B0602020204020204" pitchFamily="34" charset="0"/>
                <a:hlinkClick r:id="rId8"/>
              </a:rPr>
              <a:t>www.ikea.com</a:t>
            </a:r>
            <a:endParaRPr lang="en-GB" sz="1200" dirty="0">
              <a:latin typeface="Gill Sans" panose="020B0602020204020204" pitchFamily="34" charset="0"/>
            </a:endParaRPr>
          </a:p>
          <a:p>
            <a:pPr>
              <a:buFont typeface="Courier New" panose="02070309020205020404" pitchFamily="49" charset="0"/>
              <a:buChar char="o"/>
            </a:pPr>
            <a:endParaRPr lang="en-GB" sz="1200" dirty="0">
              <a:latin typeface="Gill Sans" panose="020B0602020204020204" pitchFamily="34" charset="0"/>
            </a:endParaRPr>
          </a:p>
        </p:txBody>
      </p:sp>
      <p:sp>
        <p:nvSpPr>
          <p:cNvPr id="4" name="Text Placeholder 3"/>
          <p:cNvSpPr>
            <a:spLocks noGrp="1"/>
          </p:cNvSpPr>
          <p:nvPr>
            <p:ph type="body" sz="half" idx="2"/>
          </p:nvPr>
        </p:nvSpPr>
        <p:spPr>
          <a:xfrm>
            <a:off x="539552" y="2348880"/>
            <a:ext cx="3008313" cy="3754959"/>
          </a:xfrm>
        </p:spPr>
        <p:txBody>
          <a:bodyPr>
            <a:normAutofit/>
          </a:bodyPr>
          <a:lstStyle/>
          <a:p>
            <a:endParaRPr lang="en-GB" dirty="0"/>
          </a:p>
          <a:p>
            <a:r>
              <a:rPr lang="en-GB" sz="2400" dirty="0">
                <a:solidFill>
                  <a:srgbClr val="808284"/>
                </a:solidFill>
                <a:latin typeface="Gill Sans" panose="020B0602020204020204" pitchFamily="34" charset="0"/>
              </a:rPr>
              <a:t>If you need  furniture , or additional items for your home for you or your children </a:t>
            </a:r>
          </a:p>
          <a:p>
            <a:r>
              <a:rPr lang="en-GB" sz="2400" dirty="0">
                <a:solidFill>
                  <a:srgbClr val="808284"/>
                </a:solidFill>
                <a:latin typeface="Gill Sans" panose="020B0602020204020204" pitchFamily="34" charset="0"/>
              </a:rPr>
              <a:t>Here are some suggestions  </a:t>
            </a:r>
          </a:p>
        </p:txBody>
      </p:sp>
      <p:sp>
        <p:nvSpPr>
          <p:cNvPr id="6" name="TextBox 5"/>
          <p:cNvSpPr txBox="1"/>
          <p:nvPr/>
        </p:nvSpPr>
        <p:spPr>
          <a:xfrm>
            <a:off x="3700372" y="4941168"/>
            <a:ext cx="4896544" cy="830997"/>
          </a:xfrm>
          <a:prstGeom prst="rect">
            <a:avLst/>
          </a:prstGeom>
          <a:solidFill>
            <a:schemeClr val="accent2">
              <a:lumMod val="20000"/>
              <a:lumOff val="80000"/>
            </a:schemeClr>
          </a:solidFill>
        </p:spPr>
        <p:txBody>
          <a:bodyPr wrap="square" rtlCol="0">
            <a:spAutoFit/>
          </a:bodyPr>
          <a:lstStyle/>
          <a:p>
            <a:r>
              <a:rPr lang="en-GB" sz="1200" dirty="0">
                <a:latin typeface="Gill Sans" panose="020B0602020204020204" pitchFamily="34" charset="0"/>
              </a:rPr>
              <a:t>Things to remember</a:t>
            </a:r>
          </a:p>
          <a:p>
            <a:pPr marL="285750" indent="-285750">
              <a:buFont typeface="Courier New" panose="02070309020205020404" pitchFamily="49" charset="0"/>
              <a:buChar char="o"/>
            </a:pPr>
            <a:r>
              <a:rPr lang="en-GB" sz="1200" dirty="0">
                <a:latin typeface="Gill Sans" panose="020B0602020204020204" pitchFamily="34" charset="0"/>
              </a:rPr>
              <a:t>You will need to arrange delivery for the goods at an additional charge</a:t>
            </a:r>
          </a:p>
          <a:p>
            <a:pPr marL="285750" indent="-285750">
              <a:buFont typeface="Courier New" panose="02070309020205020404" pitchFamily="49" charset="0"/>
              <a:buChar char="o"/>
            </a:pPr>
            <a:r>
              <a:rPr lang="en-GB" sz="1200" dirty="0">
                <a:latin typeface="Gill Sans" panose="020B0602020204020204" pitchFamily="34" charset="0"/>
              </a:rPr>
              <a:t>Do check that any furniture purchased  that it will be able to fit through the door ways to the  building</a:t>
            </a:r>
            <a:endParaRPr lang="en-GB" dirty="0"/>
          </a:p>
        </p:txBody>
      </p:sp>
    </p:spTree>
    <p:extLst>
      <p:ext uri="{BB962C8B-B14F-4D97-AF65-F5344CB8AC3E}">
        <p14:creationId xmlns:p14="http://schemas.microsoft.com/office/powerpoint/2010/main" val="1971941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0CF8D91-6971-4D70-A323-ADF3B6330FE6}"/>
              </a:ext>
            </a:extLst>
          </p:cNvPr>
          <p:cNvSpPr>
            <a:spLocks noGrp="1"/>
          </p:cNvSpPr>
          <p:nvPr>
            <p:ph type="title"/>
          </p:nvPr>
        </p:nvSpPr>
        <p:spPr>
          <a:xfrm>
            <a:off x="628650" y="556995"/>
            <a:ext cx="7886700" cy="1133693"/>
          </a:xfrm>
        </p:spPr>
        <p:txBody>
          <a:bodyPr>
            <a:normAutofit/>
          </a:bodyPr>
          <a:lstStyle/>
          <a:p>
            <a:r>
              <a:rPr lang="ps-AF" sz="4500" b="1" dirty="0">
                <a:solidFill>
                  <a:srgbClr val="C00000"/>
                </a:solidFill>
              </a:rPr>
              <a:t>ګټورې لارښوونې </a:t>
            </a:r>
            <a:endParaRPr lang="en-GB" sz="4500" b="1" dirty="0">
              <a:solidFill>
                <a:srgbClr val="C00000"/>
              </a:solidFill>
            </a:endParaRPr>
          </a:p>
        </p:txBody>
      </p:sp>
      <p:graphicFrame>
        <p:nvGraphicFramePr>
          <p:cNvPr id="18" name="Content Placeholder 5">
            <a:extLst>
              <a:ext uri="{FF2B5EF4-FFF2-40B4-BE49-F238E27FC236}">
                <a16:creationId xmlns:a16="http://schemas.microsoft.com/office/drawing/2014/main" id="{93C58A1B-0F8D-46B5-AEC8-160B52A39699}"/>
              </a:ext>
            </a:extLst>
          </p:cNvPr>
          <p:cNvGraphicFramePr>
            <a:graphicFrameLocks noGrp="1"/>
          </p:cNvGraphicFramePr>
          <p:nvPr>
            <p:ph idx="1"/>
            <p:extLst>
              <p:ext uri="{D42A27DB-BD31-4B8C-83A1-F6EECF244321}">
                <p14:modId xmlns:p14="http://schemas.microsoft.com/office/powerpoint/2010/main" val="170248662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4864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0CF8D91-6971-4D70-A323-ADF3B6330FE6}"/>
              </a:ext>
            </a:extLst>
          </p:cNvPr>
          <p:cNvSpPr>
            <a:spLocks noGrp="1"/>
          </p:cNvSpPr>
          <p:nvPr>
            <p:ph type="title"/>
          </p:nvPr>
        </p:nvSpPr>
        <p:spPr>
          <a:xfrm>
            <a:off x="628650" y="556995"/>
            <a:ext cx="7886700" cy="1133693"/>
          </a:xfrm>
        </p:spPr>
        <p:txBody>
          <a:bodyPr>
            <a:normAutofit/>
          </a:bodyPr>
          <a:lstStyle/>
          <a:p>
            <a:r>
              <a:rPr lang="en-GB" sz="4500" b="1" dirty="0">
                <a:solidFill>
                  <a:srgbClr val="C00000"/>
                </a:solidFill>
              </a:rPr>
              <a:t>Quick useful hints &amp; tips </a:t>
            </a:r>
          </a:p>
        </p:txBody>
      </p:sp>
      <p:graphicFrame>
        <p:nvGraphicFramePr>
          <p:cNvPr id="18" name="Content Placeholder 5">
            <a:extLst>
              <a:ext uri="{FF2B5EF4-FFF2-40B4-BE49-F238E27FC236}">
                <a16:creationId xmlns:a16="http://schemas.microsoft.com/office/drawing/2014/main" id="{93C58A1B-0F8D-46B5-AEC8-160B52A39699}"/>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4967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608988"/>
            <a:ext cx="3008313" cy="1035490"/>
          </a:xfrm>
        </p:spPr>
        <p:txBody>
          <a:bodyPr>
            <a:normAutofit/>
          </a:bodyPr>
          <a:lstStyle/>
          <a:p>
            <a:r>
              <a:rPr lang="en-GB" sz="2139" dirty="0">
                <a:solidFill>
                  <a:srgbClr val="990000"/>
                </a:solidFill>
                <a:latin typeface="Gill Sans" panose="020B0602020204020204" pitchFamily="34" charset="0"/>
              </a:rPr>
              <a:t>Useful apps to download</a:t>
            </a:r>
          </a:p>
        </p:txBody>
      </p:sp>
      <p:sp>
        <p:nvSpPr>
          <p:cNvPr id="3" name="Content Placeholder 2"/>
          <p:cNvSpPr>
            <a:spLocks noGrp="1"/>
          </p:cNvSpPr>
          <p:nvPr>
            <p:ph idx="1"/>
          </p:nvPr>
        </p:nvSpPr>
        <p:spPr>
          <a:xfrm>
            <a:off x="4283968" y="1625612"/>
            <a:ext cx="4392488" cy="4200048"/>
          </a:xfrm>
        </p:spPr>
        <p:txBody>
          <a:bodyPr>
            <a:normAutofit/>
          </a:bodyPr>
          <a:lstStyle/>
          <a:p>
            <a:pPr marL="0" indent="0">
              <a:buNone/>
            </a:pPr>
            <a:endParaRPr lang="en-GB" sz="1069" dirty="0"/>
          </a:p>
          <a:p>
            <a:pPr marL="0" indent="0">
              <a:buNone/>
            </a:pPr>
            <a:r>
              <a:rPr lang="en-GB" sz="891" dirty="0"/>
              <a:t>	</a:t>
            </a:r>
          </a:p>
          <a:p>
            <a:pPr marL="0" indent="0">
              <a:buNone/>
            </a:pPr>
            <a:endParaRPr lang="en-GB" sz="891" dirty="0"/>
          </a:p>
          <a:p>
            <a:pPr marL="0" indent="0">
              <a:buNone/>
            </a:pPr>
            <a:endParaRPr lang="en-GB" sz="891" dirty="0"/>
          </a:p>
          <a:p>
            <a:pPr marL="0" indent="0">
              <a:buNone/>
            </a:pPr>
            <a:endParaRPr lang="en-GB" sz="891" dirty="0"/>
          </a:p>
          <a:p>
            <a:pPr marL="0" indent="0">
              <a:buNone/>
            </a:pPr>
            <a:r>
              <a:rPr lang="en-GB" sz="891" dirty="0"/>
              <a:t>	        </a:t>
            </a:r>
            <a:r>
              <a:rPr lang="en-GB" sz="1069" dirty="0"/>
              <a:t>	</a:t>
            </a:r>
          </a:p>
        </p:txBody>
      </p:sp>
      <p:sp>
        <p:nvSpPr>
          <p:cNvPr id="4" name="Text Placeholder 3"/>
          <p:cNvSpPr>
            <a:spLocks noGrp="1"/>
          </p:cNvSpPr>
          <p:nvPr>
            <p:ph type="body" sz="half" idx="2"/>
          </p:nvPr>
        </p:nvSpPr>
        <p:spPr>
          <a:xfrm>
            <a:off x="-2773803" y="3925026"/>
            <a:ext cx="2514691" cy="4957143"/>
          </a:xfrm>
        </p:spPr>
        <p:txBody>
          <a:bodyPr/>
          <a:lstStyle/>
          <a:p>
            <a:endParaRPr lang="en-GB" dirty="0"/>
          </a:p>
          <a:p>
            <a:pPr lvl="1"/>
            <a:endParaRPr lang="en-GB" dirty="0"/>
          </a:p>
        </p:txBody>
      </p:sp>
      <p:pic>
        <p:nvPicPr>
          <p:cNvPr id="6" name="Picture 5">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2759" r="16454"/>
          <a:stretch/>
        </p:blipFill>
        <p:spPr>
          <a:xfrm>
            <a:off x="251521" y="1910093"/>
            <a:ext cx="906178" cy="641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6790" y="1865336"/>
            <a:ext cx="820533" cy="731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3602" y="3067212"/>
            <a:ext cx="864096" cy="7699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1259632" y="3040821"/>
            <a:ext cx="2664296" cy="503599"/>
          </a:xfrm>
          <a:prstGeom prst="rect">
            <a:avLst/>
          </a:prstGeom>
        </p:spPr>
        <p:txBody>
          <a:bodyPr wrap="square">
            <a:spAutoFit/>
          </a:bodyPr>
          <a:lstStyle/>
          <a:p>
            <a:r>
              <a:rPr lang="en-GB" sz="891" dirty="0"/>
              <a:t>Wherever you are, and whatever your plans, you’re always prepared with the latest weather forecast from BBC Weather.</a:t>
            </a:r>
          </a:p>
        </p:txBody>
      </p:sp>
      <p:pic>
        <p:nvPicPr>
          <p:cNvPr id="10" name="Picture 9">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49618" y="3067214"/>
            <a:ext cx="795663" cy="709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p:nvSpPr>
        <p:spPr>
          <a:xfrm>
            <a:off x="1273248" y="1910093"/>
            <a:ext cx="2664296" cy="914866"/>
          </a:xfrm>
          <a:prstGeom prst="rect">
            <a:avLst/>
          </a:prstGeom>
        </p:spPr>
        <p:txBody>
          <a:bodyPr wrap="square">
            <a:spAutoFit/>
          </a:bodyPr>
          <a:lstStyle/>
          <a:p>
            <a:r>
              <a:rPr lang="en-GB" sz="891" dirty="0">
                <a:solidFill>
                  <a:prstClr val="black"/>
                </a:solidFill>
              </a:rPr>
              <a:t>The </a:t>
            </a:r>
            <a:r>
              <a:rPr lang="en-GB" sz="891" dirty="0" err="1">
                <a:solidFill>
                  <a:prstClr val="black"/>
                </a:solidFill>
              </a:rPr>
              <a:t>Citymapper</a:t>
            </a:r>
            <a:r>
              <a:rPr lang="en-GB" sz="891" dirty="0">
                <a:solidFill>
                  <a:prstClr val="black"/>
                </a:solidFill>
              </a:rPr>
              <a:t> app simplifies public transport in London by providing up-to-the-minute information and multiple route options. Features include disruptions, offline maps, prices, taxi fares and even calorie burn counts</a:t>
            </a:r>
            <a:br>
              <a:rPr lang="en-GB" sz="891" dirty="0">
                <a:solidFill>
                  <a:prstClr val="black"/>
                </a:solidFill>
              </a:rPr>
            </a:br>
            <a:endParaRPr lang="en-GB" sz="891" dirty="0"/>
          </a:p>
        </p:txBody>
      </p:sp>
      <p:sp>
        <p:nvSpPr>
          <p:cNvPr id="12" name="Rectangle 11"/>
          <p:cNvSpPr/>
          <p:nvPr/>
        </p:nvSpPr>
        <p:spPr>
          <a:xfrm>
            <a:off x="5506462" y="2931118"/>
            <a:ext cx="3144112" cy="1051955"/>
          </a:xfrm>
          <a:prstGeom prst="rect">
            <a:avLst/>
          </a:prstGeom>
        </p:spPr>
        <p:txBody>
          <a:bodyPr wrap="square">
            <a:spAutoFit/>
          </a:bodyPr>
          <a:lstStyle/>
          <a:p>
            <a:r>
              <a:rPr lang="en-GB" sz="891" dirty="0"/>
              <a:t>Find ATMs located around the world with your phone's          GPS, by entering an address or an airport location, from          wherever you happen to </a:t>
            </a:r>
            <a:r>
              <a:rPr lang="en-GB" sz="891" dirty="0" err="1"/>
              <a:t>be.The</a:t>
            </a:r>
            <a:r>
              <a:rPr lang="en-GB" sz="891" dirty="0"/>
              <a:t> MasterCard ATM Hunter          makes it fast and easy for you to locate the closest ATM          location. And because the ATM Hunter is location aware,          there’s no need to input your address or current location,          no matter where in the world you are.</a:t>
            </a:r>
          </a:p>
        </p:txBody>
      </p:sp>
      <p:sp>
        <p:nvSpPr>
          <p:cNvPr id="13" name="Rectangle 12"/>
          <p:cNvSpPr/>
          <p:nvPr/>
        </p:nvSpPr>
        <p:spPr>
          <a:xfrm>
            <a:off x="5549901" y="1855127"/>
            <a:ext cx="3057234" cy="777777"/>
          </a:xfrm>
          <a:prstGeom prst="rect">
            <a:avLst/>
          </a:prstGeom>
        </p:spPr>
        <p:txBody>
          <a:bodyPr wrap="square">
            <a:spAutoFit/>
          </a:bodyPr>
          <a:lstStyle/>
          <a:p>
            <a:r>
              <a:rPr lang="en-GB" sz="891" dirty="0"/>
              <a:t>Tube Map London Underground is the award winning app that uses the official Transport for London (</a:t>
            </a:r>
            <a:r>
              <a:rPr lang="en-GB" sz="891" dirty="0" err="1"/>
              <a:t>TfL</a:t>
            </a:r>
            <a:r>
              <a:rPr lang="en-GB" sz="891" dirty="0"/>
              <a:t>) Tube map. Including all of the latest Tube map updates, the official </a:t>
            </a:r>
            <a:r>
              <a:rPr lang="en-GB" sz="891" dirty="0" err="1"/>
              <a:t>TfL</a:t>
            </a:r>
            <a:r>
              <a:rPr lang="en-GB" sz="891" dirty="0"/>
              <a:t> Night Tube map, real time travel information and a smart journey planner.</a:t>
            </a:r>
          </a:p>
        </p:txBody>
      </p:sp>
      <p:sp>
        <p:nvSpPr>
          <p:cNvPr id="14" name="Rectangle 13"/>
          <p:cNvSpPr/>
          <p:nvPr/>
        </p:nvSpPr>
        <p:spPr>
          <a:xfrm>
            <a:off x="1320620" y="3925026"/>
            <a:ext cx="2891341" cy="1737399"/>
          </a:xfrm>
          <a:prstGeom prst="rect">
            <a:avLst/>
          </a:prstGeom>
        </p:spPr>
        <p:txBody>
          <a:bodyPr wrap="square">
            <a:spAutoFit/>
          </a:bodyPr>
          <a:lstStyle/>
          <a:p>
            <a:r>
              <a:rPr lang="en-GB" sz="891" dirty="0"/>
              <a:t>The name says it all: Why plan? This app gives you a listing of things going on today, tomorrow and a little bit in the future, usually with great deals or discounts. Whatever you’re looking for in a night out, comedy, music, theatre, ice skating, ukulele </a:t>
            </a:r>
            <a:r>
              <a:rPr lang="en-GB" sz="891" dirty="0" err="1"/>
              <a:t>meetups</a:t>
            </a:r>
            <a:r>
              <a:rPr lang="en-GB" sz="891" dirty="0"/>
              <a:t>, chess boxing, they’ve got it. There’s even a ‘what are you into’ button to help you find exactly what would make your night tops.</a:t>
            </a:r>
            <a:br>
              <a:rPr lang="en-GB" sz="891" dirty="0"/>
            </a:br>
            <a:endParaRPr lang="en-GB" sz="891" dirty="0"/>
          </a:p>
          <a:p>
            <a:endParaRPr lang="en-GB" sz="891" dirty="0"/>
          </a:p>
          <a:p>
            <a:r>
              <a:rPr lang="en-GB" sz="891" dirty="0"/>
              <a:t>Download BBC sport app for free to get all the current sport results and watch sport .</a:t>
            </a:r>
            <a:br>
              <a:rPr lang="en-GB" sz="891" dirty="0"/>
            </a:br>
            <a:endParaRPr lang="en-GB" sz="891" dirty="0"/>
          </a:p>
        </p:txBody>
      </p:sp>
      <p:sp>
        <p:nvSpPr>
          <p:cNvPr id="15" name="AutoShape 2" descr="Image result for yplanapp"/>
          <p:cNvSpPr>
            <a:spLocks noChangeAspect="1" noChangeArrowheads="1"/>
          </p:cNvSpPr>
          <p:nvPr/>
        </p:nvSpPr>
        <p:spPr bwMode="auto">
          <a:xfrm>
            <a:off x="138631" y="244726"/>
            <a:ext cx="271604" cy="2716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1481" tIns="40741" rIns="81481" bIns="40741" numCol="1" anchor="t" anchorCtr="0" compatLnSpc="1">
            <a:prstTxWarp prst="textNoShape">
              <a:avLst/>
            </a:prstTxWarp>
          </a:bodyPr>
          <a:lstStyle/>
          <a:p>
            <a:endParaRPr lang="en-GB" sz="1604"/>
          </a:p>
        </p:txBody>
      </p:sp>
      <p:pic>
        <p:nvPicPr>
          <p:cNvPr id="16" name="Picture 1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3602" y="4198987"/>
            <a:ext cx="838451" cy="4380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Rectangle 16"/>
          <p:cNvSpPr/>
          <p:nvPr/>
        </p:nvSpPr>
        <p:spPr>
          <a:xfrm>
            <a:off x="5470318" y="4208055"/>
            <a:ext cx="3134131" cy="777777"/>
          </a:xfrm>
          <a:prstGeom prst="rect">
            <a:avLst/>
          </a:prstGeom>
        </p:spPr>
        <p:txBody>
          <a:bodyPr wrap="square">
            <a:spAutoFit/>
          </a:bodyPr>
          <a:lstStyle/>
          <a:p>
            <a:r>
              <a:rPr lang="en-GB" sz="891" dirty="0"/>
              <a:t>Discover the best things to do in your city and travel the world with Time Out, your trip planner and travel guide for local and worldwide use! Discover and explore new places to eat and drink in your city with curated lists of great restaurants, events, bars and things to do this weekend </a:t>
            </a:r>
          </a:p>
        </p:txBody>
      </p:sp>
      <p:pic>
        <p:nvPicPr>
          <p:cNvPr id="18" name="Picture 17">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02274" y="4174489"/>
            <a:ext cx="835049" cy="8350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AutoShape 2" descr="Cover art">
            <a:extLst>
              <a:ext uri="{FF2B5EF4-FFF2-40B4-BE49-F238E27FC236}">
                <a16:creationId xmlns:a16="http://schemas.microsoft.com/office/drawing/2014/main" id="{804194CD-629F-4081-8352-6F2465391FB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BBC Sport - News &amp;amp; Live Scores - Apps on Google Play">
            <a:extLst>
              <a:ext uri="{FF2B5EF4-FFF2-40B4-BE49-F238E27FC236}">
                <a16:creationId xmlns:a16="http://schemas.microsoft.com/office/drawing/2014/main" id="{75BFC3B6-041C-4B2A-8260-A0BA2A69368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0531" y="5015333"/>
            <a:ext cx="906179" cy="91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37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a:r>
              <a:rPr lang="fa-IR" sz="2800" dirty="0">
                <a:solidFill>
                  <a:srgbClr val="9B0000"/>
                </a:solidFill>
                <a:latin typeface="Gill Sans" panose="020B0602020204020204" pitchFamily="34" charset="0"/>
                <a:ea typeface="Verdana" panose="020B0604030504040204" pitchFamily="34" charset="0"/>
                <a:cs typeface="Verdana" panose="020B0604030504040204" pitchFamily="34" charset="0"/>
              </a:rPr>
              <a:t>ژوند په بریتانیا کی</a:t>
            </a:r>
            <a:r>
              <a:rPr lang="en-GB" sz="2800" dirty="0">
                <a:solidFill>
                  <a:srgbClr val="9B0000"/>
                </a:solidFill>
                <a:latin typeface="Gill Sans" panose="020B0602020204020204" pitchFamily="34" charset="0"/>
                <a:ea typeface="Verdana" panose="020B0604030504040204" pitchFamily="34" charset="0"/>
                <a:cs typeface="Verdana" panose="020B0604030504040204" pitchFamily="34" charset="0"/>
              </a:rPr>
              <a:t> </a:t>
            </a:r>
          </a:p>
        </p:txBody>
      </p:sp>
      <p:sp>
        <p:nvSpPr>
          <p:cNvPr id="5" name="Content Placeholder 4"/>
          <p:cNvSpPr>
            <a:spLocks noGrp="1"/>
          </p:cNvSpPr>
          <p:nvPr>
            <p:ph idx="1"/>
          </p:nvPr>
        </p:nvSpPr>
        <p:spPr>
          <a:xfrm>
            <a:off x="3635896" y="836712"/>
            <a:ext cx="5111750" cy="4608512"/>
          </a:xfrm>
        </p:spPr>
        <p:txBody>
          <a:bodyPr>
            <a:normAutofit fontScale="92500" lnSpcReduction="20000"/>
          </a:bodyPr>
          <a:lstStyle/>
          <a:p>
            <a:pPr algn="r" rtl="1" fontAlgn="base">
              <a:buNone/>
            </a:pPr>
            <a:r>
              <a:rPr lang="ar-SA" sz="1200" dirty="0"/>
              <a:t>پوهېږو چې دلته هر څه ښایي ناسو ته نوي،عجیب او له یوه بیګانه احساس سره وي. او تاسو به په دې اړه ډېرې پوښتنې ولرئ.</a:t>
            </a:r>
            <a:endParaRPr lang="en-GB" sz="1200" dirty="0"/>
          </a:p>
          <a:p>
            <a:pPr algn="r" rtl="1" fontAlgn="base">
              <a:buNone/>
            </a:pPr>
            <a:endParaRPr lang="ps-AF" sz="1200" dirty="0"/>
          </a:p>
          <a:p>
            <a:pPr algn="r" rtl="1" fontAlgn="base">
              <a:buNone/>
            </a:pPr>
            <a:endParaRPr lang="ps-AF" sz="1200" dirty="0"/>
          </a:p>
          <a:p>
            <a:pPr algn="r" rtl="1" fontAlgn="base">
              <a:buNone/>
            </a:pPr>
            <a:r>
              <a:rPr lang="ar-SA" sz="1200" dirty="0"/>
              <a:t>لاندې لینک په افغانستان او بریتانیا کې د توکو بیې سره پرتله کوي چې ښایي ګټور وي.</a:t>
            </a:r>
            <a:endParaRPr lang="en-GB" sz="1200" dirty="0"/>
          </a:p>
          <a:p>
            <a:pPr marL="0" indent="0" algn="r">
              <a:lnSpc>
                <a:spcPct val="120000"/>
              </a:lnSpc>
              <a:buClr>
                <a:srgbClr val="990000"/>
              </a:buClr>
              <a:buSzPct val="75000"/>
              <a:buNone/>
            </a:pPr>
            <a:endParaRPr lang="en-GB" sz="1200" dirty="0"/>
          </a:p>
          <a:p>
            <a:pPr marL="0" lvl="0" indent="0" algn="r">
              <a:lnSpc>
                <a:spcPct val="120000"/>
              </a:lnSpc>
              <a:buClr>
                <a:srgbClr val="990000"/>
              </a:buClr>
              <a:buSzPct val="75000"/>
              <a:buNone/>
            </a:pPr>
            <a:endParaRPr lang="en-GB" sz="1200" dirty="0">
              <a:latin typeface="Gill Sans" panose="020B0602020204020204" pitchFamily="34" charset="0"/>
            </a:endParaRPr>
          </a:p>
          <a:p>
            <a:pPr algn="r" rtl="1">
              <a:buNone/>
            </a:pPr>
            <a:r>
              <a:rPr lang="fa-IR" sz="1400" dirty="0"/>
              <a:t> </a:t>
            </a:r>
            <a:r>
              <a:rPr lang="ar-SA" sz="1400" dirty="0"/>
              <a:t>ایا غواړئ د افغانستان او بریتانیا ترمنځ د توکو بیې سره پرتله کړئ؟</a:t>
            </a:r>
            <a:endParaRPr lang="en-GB" sz="1400" dirty="0"/>
          </a:p>
          <a:p>
            <a:pPr algn="r" rtl="1">
              <a:buNone/>
            </a:pPr>
            <a:endParaRPr lang="en-GB" sz="1400" dirty="0"/>
          </a:p>
          <a:p>
            <a:pPr lvl="0">
              <a:buClr>
                <a:srgbClr val="990000"/>
              </a:buClr>
              <a:buSzPct val="75000"/>
              <a:buFont typeface="Wingdings" pitchFamily="2" charset="2"/>
              <a:buChar char=""/>
            </a:pPr>
            <a:r>
              <a:rPr lang="en-GB" sz="1400" dirty="0">
                <a:solidFill>
                  <a:srgbClr val="55554A"/>
                </a:solidFill>
                <a:latin typeface="+mj-lt"/>
                <a:hlinkClick r:id="rId2"/>
              </a:rPr>
              <a:t>https://www.mylifeelsewhere.com/cost-of-living/afghanistan/united-kingdom</a:t>
            </a:r>
            <a:endParaRPr lang="en-GB" sz="1400" dirty="0">
              <a:solidFill>
                <a:srgbClr val="55554A"/>
              </a:solidFill>
              <a:latin typeface="+mj-lt"/>
            </a:endParaRPr>
          </a:p>
          <a:p>
            <a:pPr algn="r">
              <a:buNone/>
            </a:pPr>
            <a:r>
              <a:rPr lang="ps-AF" sz="1400" dirty="0">
                <a:latin typeface="+mj-lt"/>
              </a:rPr>
              <a:t>د خوراکی موادو دبیو</a:t>
            </a:r>
            <a:r>
              <a:rPr lang="fa-IR" sz="1400" dirty="0">
                <a:latin typeface="+mj-lt"/>
              </a:rPr>
              <a:t>پرتله کول</a:t>
            </a:r>
            <a:endParaRPr lang="en-GB" sz="1400" dirty="0">
              <a:latin typeface="+mj-lt"/>
            </a:endParaRPr>
          </a:p>
          <a:p>
            <a:r>
              <a:rPr lang="en-GB" sz="1400" dirty="0">
                <a:latin typeface="+mj-lt"/>
                <a:hlinkClick r:id="rId3"/>
              </a:rPr>
              <a:t>https://www.trolley.co.uk/</a:t>
            </a:r>
            <a:endParaRPr lang="en-GB" sz="1400" dirty="0">
              <a:latin typeface="+mj-lt"/>
            </a:endParaRPr>
          </a:p>
          <a:p>
            <a:pPr algn="r">
              <a:buNone/>
            </a:pPr>
            <a:r>
              <a:rPr lang="ps-AF" sz="1400" dirty="0">
                <a:latin typeface="+mj-lt"/>
              </a:rPr>
              <a:t>دبریتانیا د سره صلیب کمیته</a:t>
            </a:r>
          </a:p>
          <a:p>
            <a:pPr algn="r">
              <a:buNone/>
            </a:pPr>
            <a:endParaRPr lang="ps-AF" sz="1400" dirty="0">
              <a:latin typeface="+mj-lt"/>
            </a:endParaRPr>
          </a:p>
          <a:p>
            <a:r>
              <a:rPr lang="ar-SA" sz="1400" dirty="0">
                <a:latin typeface="+mj-lt"/>
              </a:rPr>
              <a:t> </a:t>
            </a:r>
            <a:r>
              <a:rPr lang="en-GB" sz="1400" dirty="0">
                <a:latin typeface="+mj-lt"/>
                <a:hlinkClick r:id="rId4"/>
              </a:rPr>
              <a:t>https://www.redcross.org.uk/get-help/get-help-as-a-refugee</a:t>
            </a:r>
            <a:endParaRPr lang="en-GB" sz="1400" dirty="0">
              <a:latin typeface="+mj-lt"/>
            </a:endParaRPr>
          </a:p>
          <a:p>
            <a:pPr algn="r">
              <a:buNone/>
            </a:pPr>
            <a:endParaRPr lang="ps-AF" sz="1400" dirty="0">
              <a:latin typeface="+mj-lt"/>
            </a:endParaRPr>
          </a:p>
          <a:p>
            <a:pPr algn="r">
              <a:buNone/>
            </a:pPr>
            <a:endParaRPr lang="ps-AF" sz="1400" dirty="0">
              <a:latin typeface="+mj-lt"/>
            </a:endParaRPr>
          </a:p>
          <a:p>
            <a:pPr algn="r">
              <a:buNone/>
            </a:pPr>
            <a:r>
              <a:rPr lang="ps-AF" sz="1400" dirty="0">
                <a:latin typeface="+mj-lt"/>
              </a:rPr>
              <a:t>د افغان او مرکزي آیسا ټولنه</a:t>
            </a:r>
            <a:endParaRPr lang="fa-IR" sz="1400" dirty="0">
              <a:latin typeface="+mj-lt"/>
            </a:endParaRPr>
          </a:p>
          <a:p>
            <a:r>
              <a:rPr lang="en-GB" sz="1400" dirty="0">
                <a:latin typeface="+mj-lt"/>
              </a:rPr>
              <a:t> </a:t>
            </a:r>
            <a:r>
              <a:rPr lang="en-GB" sz="1400" dirty="0">
                <a:latin typeface="+mj-lt"/>
                <a:hlinkClick r:id="rId5"/>
              </a:rPr>
              <a:t>https://acaa.org.uk/our-services/</a:t>
            </a:r>
            <a:endParaRPr lang="en-GB" sz="1400" dirty="0">
              <a:latin typeface="+mj-lt"/>
            </a:endParaRPr>
          </a:p>
          <a:p>
            <a:endParaRPr lang="en-GB" sz="1400" dirty="0">
              <a:latin typeface="+mj-lt"/>
            </a:endParaRPr>
          </a:p>
          <a:p>
            <a:pPr marL="0" indent="0">
              <a:buNone/>
            </a:pPr>
            <a:endParaRPr lang="en-GB" sz="1200" dirty="0"/>
          </a:p>
          <a:p>
            <a:pPr marL="0" indent="0">
              <a:buNone/>
            </a:pPr>
            <a:r>
              <a:rPr lang="en-GB" sz="1200" dirty="0"/>
              <a:t> </a:t>
            </a:r>
          </a:p>
        </p:txBody>
      </p:sp>
      <p:sp>
        <p:nvSpPr>
          <p:cNvPr id="6" name="Text Placeholder 5"/>
          <p:cNvSpPr>
            <a:spLocks noGrp="1"/>
          </p:cNvSpPr>
          <p:nvPr>
            <p:ph type="body" sz="half" idx="2"/>
          </p:nvPr>
        </p:nvSpPr>
        <p:spPr/>
        <p:txBody>
          <a:bodyPr/>
          <a:lstStyle/>
          <a:p>
            <a:pPr algn="r" rtl="1" fontAlgn="base"/>
            <a:r>
              <a:rPr lang="ar-SA" sz="1600" dirty="0"/>
              <a:t>بریتانیا هېواد له ګڼو فرهنګونو جوړ دی، چې ټولو فرهنګونو او باورونو ته بشپړ درناوی لري.</a:t>
            </a:r>
            <a:endParaRPr lang="en-GB" sz="1600" dirty="0"/>
          </a:p>
          <a:p>
            <a:pPr algn="r" rtl="1" fontAlgn="base"/>
            <a:r>
              <a:rPr lang="ar-SA" sz="1600" dirty="0"/>
              <a:t>د بریتانیا په ټولنه کې د نژادونو  رنګینوالي دوستانه چاپېریال او د یوه بل منلو زمینه برابره کړې، چې دا کار په دغې ټولنې کې ستاسو او ستاسو د کورنیو له ورګډېدو سره هم مرسته کوي.</a:t>
            </a:r>
            <a:endParaRPr lang="en-GB" sz="1600" dirty="0"/>
          </a:p>
          <a:p>
            <a:pPr algn="r"/>
            <a:endParaRPr lang="ps-AF" sz="1600" dirty="0"/>
          </a:p>
          <a:p>
            <a:pPr algn="r"/>
            <a:endParaRPr lang="en-GB" sz="1600"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560" y="4221088"/>
            <a:ext cx="2775543" cy="1668795"/>
          </a:xfrm>
          <a:prstGeom prst="rect">
            <a:avLst/>
          </a:prstGeom>
        </p:spPr>
      </p:pic>
    </p:spTree>
    <p:extLst>
      <p:ext uri="{BB962C8B-B14F-4D97-AF65-F5344CB8AC3E}">
        <p14:creationId xmlns:p14="http://schemas.microsoft.com/office/powerpoint/2010/main" val="328865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800" dirty="0">
                <a:solidFill>
                  <a:srgbClr val="9B0000"/>
                </a:solidFill>
                <a:latin typeface="Gill Sans" panose="020B0602020204020204" pitchFamily="34" charset="0"/>
                <a:ea typeface="Verdana" panose="020B0604030504040204" pitchFamily="34" charset="0"/>
                <a:cs typeface="Verdana" panose="020B0604030504040204" pitchFamily="34" charset="0"/>
              </a:rPr>
              <a:t>Life in the UK </a:t>
            </a:r>
          </a:p>
        </p:txBody>
      </p:sp>
      <p:sp>
        <p:nvSpPr>
          <p:cNvPr id="5" name="Content Placeholder 4"/>
          <p:cNvSpPr>
            <a:spLocks noGrp="1"/>
          </p:cNvSpPr>
          <p:nvPr>
            <p:ph idx="1"/>
          </p:nvPr>
        </p:nvSpPr>
        <p:spPr>
          <a:xfrm>
            <a:off x="3575050" y="1700808"/>
            <a:ext cx="5111750" cy="4608512"/>
          </a:xfrm>
        </p:spPr>
        <p:txBody>
          <a:bodyPr>
            <a:normAutofit fontScale="92500" lnSpcReduction="20000"/>
          </a:bodyPr>
          <a:lstStyle/>
          <a:p>
            <a:pPr marL="0" lvl="0" indent="0">
              <a:lnSpc>
                <a:spcPct val="120000"/>
              </a:lnSpc>
              <a:buClr>
                <a:srgbClr val="990000"/>
              </a:buClr>
              <a:buSzPct val="75000"/>
              <a:buNone/>
            </a:pPr>
            <a:endParaRPr lang="en-GB" sz="1200" dirty="0">
              <a:latin typeface="Gill Sans" panose="020B0602020204020204" pitchFamily="34" charset="0"/>
            </a:endParaRPr>
          </a:p>
          <a:p>
            <a:pPr marL="0" lvl="0" indent="0">
              <a:lnSpc>
                <a:spcPct val="120000"/>
              </a:lnSpc>
              <a:buClr>
                <a:srgbClr val="990000"/>
              </a:buClr>
              <a:buSzPct val="75000"/>
              <a:buNone/>
            </a:pPr>
            <a:r>
              <a:rPr lang="en-GB" sz="1400" dirty="0">
                <a:latin typeface="+mj-lt"/>
              </a:rPr>
              <a:t>We understand that everything will be and feel strange  to you  and you will have lots of questions about the country you have come to . </a:t>
            </a:r>
          </a:p>
          <a:p>
            <a:pPr marL="0" lvl="0" indent="0">
              <a:lnSpc>
                <a:spcPct val="120000"/>
              </a:lnSpc>
              <a:buClr>
                <a:srgbClr val="990000"/>
              </a:buClr>
              <a:buSzPct val="75000"/>
              <a:buNone/>
            </a:pPr>
            <a:r>
              <a:rPr lang="en-GB" sz="1400" dirty="0">
                <a:latin typeface="+mj-lt"/>
              </a:rPr>
              <a:t>Below  is the link to a comparison site so that  gives you an idea of cost for items in the UK against those of Afghanistan and you may find useful : </a:t>
            </a:r>
          </a:p>
          <a:p>
            <a:pPr>
              <a:buClr>
                <a:srgbClr val="990000"/>
              </a:buClr>
              <a:buSzPct val="75000"/>
              <a:buFont typeface="Courier New" panose="02070309020205020404" pitchFamily="49" charset="0"/>
              <a:buChar char="o"/>
            </a:pPr>
            <a:endParaRPr lang="en-GB" sz="1400" dirty="0">
              <a:latin typeface="+mj-lt"/>
            </a:endParaRPr>
          </a:p>
          <a:p>
            <a:pPr>
              <a:buClr>
                <a:srgbClr val="990000"/>
              </a:buClr>
              <a:buSzPct val="75000"/>
              <a:buFont typeface="Courier New" panose="02070309020205020404" pitchFamily="49" charset="0"/>
              <a:buChar char="o"/>
            </a:pPr>
            <a:r>
              <a:rPr lang="en-GB" sz="1400" dirty="0">
                <a:latin typeface="+mj-lt"/>
              </a:rPr>
              <a:t>Want to compare the cost of living in Afghanistan to the UK ? </a:t>
            </a:r>
          </a:p>
          <a:p>
            <a:pPr lvl="0">
              <a:buClr>
                <a:srgbClr val="990000"/>
              </a:buClr>
              <a:buSzPct val="75000"/>
              <a:buFont typeface="Wingdings" pitchFamily="2" charset="2"/>
              <a:buChar char=""/>
            </a:pPr>
            <a:r>
              <a:rPr lang="en-GB" sz="1400" dirty="0">
                <a:solidFill>
                  <a:srgbClr val="55554A"/>
                </a:solidFill>
                <a:latin typeface="+mj-lt"/>
                <a:hlinkClick r:id="rId2"/>
              </a:rPr>
              <a:t>https://www.mylifeelsewhere.com/cost-of-living/afghanistan/united-kingdom</a:t>
            </a:r>
            <a:endParaRPr lang="en-GB" sz="1400" dirty="0">
              <a:solidFill>
                <a:srgbClr val="55554A"/>
              </a:solidFill>
              <a:latin typeface="+mj-lt"/>
            </a:endParaRPr>
          </a:p>
          <a:p>
            <a:pPr lvl="0">
              <a:buClr>
                <a:srgbClr val="990000"/>
              </a:buClr>
              <a:buSzPct val="75000"/>
              <a:buFont typeface="Wingdings" pitchFamily="2" charset="2"/>
              <a:buChar char=""/>
            </a:pPr>
            <a:endParaRPr lang="en-GB" sz="1400" dirty="0">
              <a:solidFill>
                <a:srgbClr val="55554A"/>
              </a:solidFill>
              <a:latin typeface="+mj-lt"/>
            </a:endParaRPr>
          </a:p>
          <a:p>
            <a:r>
              <a:rPr lang="en-GB" sz="1400" dirty="0">
                <a:latin typeface="+mj-lt"/>
              </a:rPr>
              <a:t>Grocery shopping comparison </a:t>
            </a:r>
          </a:p>
          <a:p>
            <a:r>
              <a:rPr lang="en-GB" sz="1400" dirty="0">
                <a:latin typeface="+mj-lt"/>
                <a:hlinkClick r:id="rId3"/>
              </a:rPr>
              <a:t>https://www.trolley.co.uk/</a:t>
            </a:r>
            <a:endParaRPr lang="en-GB" sz="1400" dirty="0">
              <a:latin typeface="+mj-lt"/>
            </a:endParaRPr>
          </a:p>
          <a:p>
            <a:endParaRPr lang="en-GB" sz="1400" dirty="0">
              <a:latin typeface="+mj-lt"/>
            </a:endParaRPr>
          </a:p>
          <a:p>
            <a:r>
              <a:rPr lang="en-GB" sz="1400" dirty="0">
                <a:latin typeface="+mj-lt"/>
              </a:rPr>
              <a:t>Help and information from the British Red Cross charity   </a:t>
            </a:r>
            <a:r>
              <a:rPr lang="en-GB" sz="1400" dirty="0">
                <a:latin typeface="+mj-lt"/>
                <a:hlinkClick r:id="rId4"/>
              </a:rPr>
              <a:t>https://www.redcross.org.uk/get-help/get-help-as-a-refugee</a:t>
            </a:r>
            <a:endParaRPr lang="en-GB" sz="1400" dirty="0">
              <a:latin typeface="+mj-lt"/>
            </a:endParaRPr>
          </a:p>
          <a:p>
            <a:endParaRPr lang="en-GB" sz="1400" dirty="0">
              <a:latin typeface="+mj-lt"/>
            </a:endParaRPr>
          </a:p>
          <a:p>
            <a:endParaRPr lang="en-GB" sz="1400" dirty="0">
              <a:latin typeface="+mj-lt"/>
            </a:endParaRPr>
          </a:p>
          <a:p>
            <a:r>
              <a:rPr lang="en-GB" sz="1400" dirty="0">
                <a:latin typeface="+mj-lt"/>
              </a:rPr>
              <a:t>Afghan &amp; Central Asian Association  </a:t>
            </a:r>
            <a:r>
              <a:rPr lang="en-GB" sz="1400" dirty="0">
                <a:latin typeface="+mj-lt"/>
                <a:hlinkClick r:id="rId5"/>
              </a:rPr>
              <a:t>https://acaa.org.uk/our-services/</a:t>
            </a:r>
            <a:endParaRPr lang="en-GB" sz="1400" dirty="0">
              <a:latin typeface="+mj-lt"/>
            </a:endParaRPr>
          </a:p>
          <a:p>
            <a:endParaRPr lang="en-GB" sz="1400" dirty="0">
              <a:latin typeface="+mj-lt"/>
            </a:endParaRPr>
          </a:p>
          <a:p>
            <a:pPr marL="0" indent="0">
              <a:buNone/>
            </a:pPr>
            <a:endParaRPr lang="en-GB" sz="1200" dirty="0"/>
          </a:p>
          <a:p>
            <a:pPr marL="0" indent="0">
              <a:buNone/>
            </a:pPr>
            <a:r>
              <a:rPr lang="en-GB" sz="1200" dirty="0"/>
              <a:t> </a:t>
            </a:r>
          </a:p>
        </p:txBody>
      </p:sp>
      <p:sp>
        <p:nvSpPr>
          <p:cNvPr id="6" name="Text Placeholder 5"/>
          <p:cNvSpPr>
            <a:spLocks noGrp="1"/>
          </p:cNvSpPr>
          <p:nvPr>
            <p:ph type="body" sz="half" idx="2"/>
          </p:nvPr>
        </p:nvSpPr>
        <p:spPr/>
        <p:txBody>
          <a:bodyPr/>
          <a:lstStyle/>
          <a:p>
            <a:endParaRPr lang="en-GB" dirty="0">
              <a:solidFill>
                <a:schemeClr val="bg1">
                  <a:lumMod val="50000"/>
                </a:schemeClr>
              </a:solidFill>
              <a:latin typeface="Gill Sans" panose="020B0602020204020204" pitchFamily="34" charset="0"/>
            </a:endParaRPr>
          </a:p>
          <a:p>
            <a:r>
              <a:rPr lang="en-GB" sz="1600" dirty="0"/>
              <a:t>The UK is a highly multicultural country and generally respectful of all beliefs and cultures.</a:t>
            </a:r>
            <a:r>
              <a:rPr lang="en-GB" sz="1600" dirty="0">
                <a:solidFill>
                  <a:schemeClr val="bg1">
                    <a:lumMod val="50000"/>
                  </a:schemeClr>
                </a:solidFill>
                <a:latin typeface="Gill Sans" panose="020B0602020204020204" pitchFamily="34" charset="0"/>
              </a:rPr>
              <a:t> </a:t>
            </a:r>
          </a:p>
          <a:p>
            <a:r>
              <a:rPr lang="en-GB" sz="1600" dirty="0"/>
              <a:t>The  diversity of the communities will   prove welcoming and friendly and help you and your families integrate into UK life.</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584" y="4916155"/>
            <a:ext cx="2775543" cy="1668795"/>
          </a:xfrm>
          <a:prstGeom prst="rect">
            <a:avLst/>
          </a:prstGeom>
        </p:spPr>
      </p:pic>
    </p:spTree>
    <p:extLst>
      <p:ext uri="{BB962C8B-B14F-4D97-AF65-F5344CB8AC3E}">
        <p14:creationId xmlns:p14="http://schemas.microsoft.com/office/powerpoint/2010/main" val="150755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a:solidFill>
                  <a:srgbClr val="990000"/>
                </a:solidFill>
                <a:latin typeface="Gill Sans" panose="020B0602020204020204" pitchFamily="34" charset="0"/>
              </a:rPr>
              <a:t>آب و هوا</a:t>
            </a:r>
            <a:endParaRPr lang="en-GB" sz="2400" dirty="0">
              <a:solidFill>
                <a:srgbClr val="990000"/>
              </a:solidFill>
              <a:latin typeface="Gill Sans" panose="020B0602020204020204" pitchFamily="34" charset="0"/>
            </a:endParaRPr>
          </a:p>
        </p:txBody>
      </p:sp>
      <p:sp>
        <p:nvSpPr>
          <p:cNvPr id="4" name="Text Placeholder 3"/>
          <p:cNvSpPr>
            <a:spLocks noGrp="1"/>
          </p:cNvSpPr>
          <p:nvPr>
            <p:ph type="body" sz="half" idx="2"/>
          </p:nvPr>
        </p:nvSpPr>
        <p:spPr/>
        <p:txBody>
          <a:bodyPr>
            <a:normAutofit/>
          </a:bodyPr>
          <a:lstStyle/>
          <a:p>
            <a:pPr algn="r" rtl="1" fontAlgn="base"/>
            <a:r>
              <a:rPr lang="ar-SA" sz="1600" dirty="0"/>
              <a:t>زیاتره وخت ویل کیږي، د بریتانیا هوا خپله ځانګړتیا لري، خو څه دي چې له نورو سیمو سره دا توپیر رامنځ ته کړی؟</a:t>
            </a:r>
            <a:endParaRPr lang="en-GB" sz="1600" dirty="0"/>
          </a:p>
          <a:p>
            <a:pPr algn="r" rtl="1" fontAlgn="base"/>
            <a:r>
              <a:rPr lang="ar-SA" sz="1600" dirty="0"/>
              <a:t>که یوه ورځ مو د بریتانیا هوا خوښه نه شي خو دا شونتیا شته چې بله ورځ مو خوښه شي</a:t>
            </a:r>
            <a:r>
              <a:rPr lang="ps-AF" sz="1600" dirty="0"/>
              <a:t> </a:t>
            </a:r>
            <a:r>
              <a:rPr lang="ar-SA" sz="1600" dirty="0"/>
              <a:t>ځکه هره ورځ بدلېږي.</a:t>
            </a:r>
            <a:endParaRPr lang="ps-AF" sz="1600" dirty="0"/>
          </a:p>
          <a:p>
            <a:pPr algn="r" rtl="1" fontAlgn="base"/>
            <a:endParaRPr lang="en-GB" sz="1600" dirty="0"/>
          </a:p>
          <a:p>
            <a:pPr algn="r" rtl="1" fontAlgn="base"/>
            <a:r>
              <a:rPr lang="ar-SA" sz="1600" dirty="0"/>
              <a:t>په داسې حال کې چې هوا نرمه ده، خو څلور بېلابېل فصلونه لري. تاسو کولای شئ د فبرورۍ میاشتې په منځنیو کې یوه توده، خو د اګست په منځنیو کې بیا یوه سړه باراني ورځ  یا دواړه ووینئ.</a:t>
            </a:r>
            <a:endParaRPr lang="en-GB" sz="1600" dirty="0"/>
          </a:p>
          <a:p>
            <a:pPr algn="r"/>
            <a:endParaRPr lang="en-GB" sz="1600" dirty="0"/>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1340768"/>
            <a:ext cx="5111750" cy="3648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762375" y="5290661"/>
            <a:ext cx="4842073" cy="954107"/>
          </a:xfrm>
          <a:prstGeom prst="rect">
            <a:avLst/>
          </a:prstGeom>
          <a:solidFill>
            <a:schemeClr val="accent2">
              <a:lumMod val="20000"/>
              <a:lumOff val="80000"/>
            </a:schemeClr>
          </a:solidFill>
        </p:spPr>
        <p:txBody>
          <a:bodyPr wrap="square">
            <a:spAutoFit/>
          </a:bodyPr>
          <a:lstStyle/>
          <a:p>
            <a:pPr algn="r" rtl="1" fontAlgn="base"/>
            <a:r>
              <a:rPr lang="ar-SA" sz="1400" dirty="0"/>
              <a:t>خو ښه به دا وي چې کله انګلستان ته رسېږئ د هوا پېژندې یو اپ په خپل ګرځنده ټیلیفون کې ډونلوډ کړئ.</a:t>
            </a:r>
            <a:endParaRPr lang="en-GB" sz="1400" dirty="0"/>
          </a:p>
          <a:p>
            <a:pPr algn="r" rtl="1" fontAlgn="base"/>
            <a:r>
              <a:rPr lang="ar-SA" sz="1400" dirty="0"/>
              <a:t>له ځان سره د یوې چترۍ درلودل به ښه وي، ان که د ورښت اټکل هم نه وي شوی، ځکه هوا ډېره ژر بدلېږي.</a:t>
            </a:r>
            <a:endParaRPr lang="en-GB" sz="1400" dirty="0"/>
          </a:p>
        </p:txBody>
      </p:sp>
    </p:spTree>
    <p:extLst>
      <p:ext uri="{BB962C8B-B14F-4D97-AF65-F5344CB8AC3E}">
        <p14:creationId xmlns:p14="http://schemas.microsoft.com/office/powerpoint/2010/main" val="2407001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solidFill>
                  <a:srgbClr val="990000"/>
                </a:solidFill>
                <a:latin typeface="Gill Sans" panose="020B0602020204020204" pitchFamily="34" charset="0"/>
              </a:rPr>
              <a:t>Weather</a:t>
            </a:r>
          </a:p>
        </p:txBody>
      </p:sp>
      <p:sp>
        <p:nvSpPr>
          <p:cNvPr id="4" name="Text Placeholder 3"/>
          <p:cNvSpPr>
            <a:spLocks noGrp="1"/>
          </p:cNvSpPr>
          <p:nvPr>
            <p:ph type="body" sz="half" idx="2"/>
          </p:nvPr>
        </p:nvSpPr>
        <p:spPr/>
        <p:txBody>
          <a:bodyPr/>
          <a:lstStyle/>
          <a:p>
            <a:endParaRPr lang="en-GB" dirty="0"/>
          </a:p>
          <a:p>
            <a:r>
              <a:rPr lang="en-GB" dirty="0">
                <a:solidFill>
                  <a:srgbClr val="808284"/>
                </a:solidFill>
                <a:latin typeface="Gill Sans" panose="020B0602020204020204" pitchFamily="34" charset="0"/>
              </a:rPr>
              <a:t>It's often said that the UK's weather is unique. But what makes it so different from anywhere else? </a:t>
            </a:r>
          </a:p>
          <a:p>
            <a:r>
              <a:rPr lang="en-GB" dirty="0">
                <a:solidFill>
                  <a:srgbClr val="808284"/>
                </a:solidFill>
                <a:latin typeface="Gill Sans" panose="020B0602020204020204" pitchFamily="34" charset="0"/>
              </a:rPr>
              <a:t>Whatever you think of the British weather, if you don't like it one day there's always a good chance you might like it the next because it is so changeable. While temperatures are fairly mild and there are four distinct seasons, you can also have warm weather in the middle of February and freezing rain in the middle of August - or both in one day!</a:t>
            </a:r>
          </a:p>
          <a:p>
            <a:endParaRPr lang="en-GB" dirty="0">
              <a:solidFill>
                <a:srgbClr val="808284"/>
              </a:solidFill>
              <a:latin typeface="Gill Sans" panose="020B0602020204020204" pitchFamily="34" charset="0"/>
            </a:endParaRPr>
          </a:p>
          <a:p>
            <a:endParaRPr lang="en-GB" dirty="0"/>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1340768"/>
            <a:ext cx="5111750" cy="3648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762375" y="5290661"/>
            <a:ext cx="4842073" cy="830997"/>
          </a:xfrm>
          <a:prstGeom prst="rect">
            <a:avLst/>
          </a:prstGeom>
          <a:solidFill>
            <a:schemeClr val="accent2">
              <a:lumMod val="20000"/>
              <a:lumOff val="80000"/>
            </a:schemeClr>
          </a:solidFill>
        </p:spPr>
        <p:txBody>
          <a:bodyPr wrap="square">
            <a:spAutoFit/>
          </a:bodyPr>
          <a:lstStyle/>
          <a:p>
            <a:r>
              <a:rPr lang="en-GB" sz="1200" dirty="0">
                <a:latin typeface="Gill Sans" panose="020B0602020204020204" pitchFamily="34" charset="0"/>
              </a:rPr>
              <a:t>What you should know</a:t>
            </a:r>
          </a:p>
          <a:p>
            <a:r>
              <a:rPr lang="en-GB" sz="1200" dirty="0">
                <a:latin typeface="Gill Sans" panose="020B0602020204020204" pitchFamily="34" charset="0"/>
              </a:rPr>
              <a:t>It is a good idea to download a weather app onto your phone when you arrive in the UK.  Carrying an umbrella with you (even if the forecast doesn’t expect rain) is a good idea as the weather can change very quickly.  </a:t>
            </a:r>
          </a:p>
        </p:txBody>
      </p:sp>
    </p:spTree>
    <p:extLst>
      <p:ext uri="{BB962C8B-B14F-4D97-AF65-F5344CB8AC3E}">
        <p14:creationId xmlns:p14="http://schemas.microsoft.com/office/powerpoint/2010/main" val="84389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99F7E9-0B32-4A1C-A93C-02E0CFC07581}"/>
              </a:ext>
            </a:extLst>
          </p:cNvPr>
          <p:cNvSpPr>
            <a:spLocks noGrp="1"/>
          </p:cNvSpPr>
          <p:nvPr>
            <p:ph type="title"/>
          </p:nvPr>
        </p:nvSpPr>
        <p:spPr>
          <a:xfrm>
            <a:off x="467544" y="260648"/>
            <a:ext cx="8263890" cy="858351"/>
          </a:xfrm>
        </p:spPr>
        <p:txBody>
          <a:bodyPr anchor="b">
            <a:normAutofit/>
          </a:bodyPr>
          <a:lstStyle/>
          <a:p>
            <a:r>
              <a:rPr lang="ar-SA" sz="4800" dirty="0"/>
              <a:t>د روغتیا ساتنې په اړه معلومات</a:t>
            </a:r>
            <a:endParaRPr lang="en-GB" sz="4700" dirty="0"/>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E9C25D-B4F8-4CB9-8F0D-DAD33061F145}"/>
              </a:ext>
            </a:extLst>
          </p:cNvPr>
          <p:cNvSpPr>
            <a:spLocks noGrp="1"/>
          </p:cNvSpPr>
          <p:nvPr>
            <p:ph idx="1"/>
          </p:nvPr>
        </p:nvSpPr>
        <p:spPr>
          <a:xfrm>
            <a:off x="467544" y="1772816"/>
            <a:ext cx="5035164" cy="4392488"/>
          </a:xfrm>
        </p:spPr>
        <p:txBody>
          <a:bodyPr anchor="t">
            <a:noAutofit/>
          </a:bodyPr>
          <a:lstStyle/>
          <a:p>
            <a:pPr algn="r">
              <a:buNone/>
            </a:pPr>
            <a:r>
              <a:rPr lang="ar-SA" sz="1000" b="1" dirty="0"/>
              <a:t>روغتیايي اسانتیاوو ته لاسرسی</a:t>
            </a:r>
            <a:endParaRPr lang="en-GB" sz="1000" b="1" dirty="0"/>
          </a:p>
          <a:p>
            <a:pPr algn="r" rtl="1" fontAlgn="base">
              <a:buNone/>
            </a:pPr>
            <a:r>
              <a:rPr lang="ar-SA" sz="1000" dirty="0"/>
              <a:t>که ستاسو د کورنۍ کوم غړی په ناببره توګه جدي</a:t>
            </a:r>
            <a:endParaRPr lang="en-GB" sz="1000" dirty="0"/>
          </a:p>
          <a:p>
            <a:pPr algn="r" rtl="1" fontAlgn="base">
              <a:buNone/>
            </a:pPr>
            <a:r>
              <a:rPr lang="ar-SA" sz="1000" dirty="0"/>
              <a:t>روغتیایی اسانتیا ته اړتیا پیدا کوي نو په بریتانیا کې نژدې روغتیایي مرکز ته ورشئ.</a:t>
            </a:r>
            <a:endParaRPr lang="en-GB" sz="1000" dirty="0"/>
          </a:p>
          <a:p>
            <a:pPr algn="r" rtl="1" fontAlgn="base">
              <a:buNone/>
            </a:pPr>
            <a:r>
              <a:rPr lang="ar-SA" sz="1000" dirty="0"/>
              <a:t>په روغتونونو کې بیړنۍ یا عاجلې څانګې، سیمه ییز روغتیایي کلینیکونه یا جي پي، د غاښونو ډاکټر، عاجل کلینیکونه</a:t>
            </a:r>
            <a:r>
              <a:rPr lang="ps-AF" sz="1000" dirty="0"/>
              <a:t>     ا</a:t>
            </a:r>
            <a:r>
              <a:rPr lang="ar-SA" sz="1000" dirty="0"/>
              <a:t>و درملتونونه پی، دا هر څه د ټولو لپاره وړیا دي.</a:t>
            </a:r>
            <a:r>
              <a:rPr lang="ps-AF" sz="1000" dirty="0"/>
              <a:t>    </a:t>
            </a:r>
            <a:endParaRPr lang="en-GB" sz="1000" dirty="0"/>
          </a:p>
          <a:p>
            <a:pPr algn="r" rtl="1" fontAlgn="base">
              <a:buNone/>
            </a:pPr>
            <a:r>
              <a:rPr lang="ar-SA" sz="1000" dirty="0"/>
              <a:t>د سختې او شدیدې ناروغۍ په حالت کې </a:t>
            </a:r>
            <a:r>
              <a:rPr lang="fa-IR" sz="1000" dirty="0"/>
              <a:t>۹۹۹</a:t>
            </a:r>
            <a:r>
              <a:rPr lang="ar-SA" sz="1000" dirty="0"/>
              <a:t> شمېرې ته زنګ ووهئ او د امبولانس غوښتنه وکړئ، چې تاسو روغتون ته ولېږدوي. دغه چوپړونه وړیا دي او یوازې په اړینو وختونو کې باید وکارول شي.</a:t>
            </a:r>
            <a:endParaRPr lang="en-GB" sz="1000" dirty="0"/>
          </a:p>
          <a:p>
            <a:pPr algn="r" rtl="1" fontAlgn="base">
              <a:buNone/>
            </a:pPr>
            <a:r>
              <a:rPr lang="ar-SA" sz="1000" dirty="0"/>
              <a:t>که کولای شئ نو خپله د روغتون عاجلې ځانګې ته ځان ورسوئ.</a:t>
            </a:r>
            <a:endParaRPr lang="en-GB" sz="1000" dirty="0"/>
          </a:p>
          <a:p>
            <a:pPr algn="r" rtl="1" fontAlgn="base">
              <a:buNone/>
            </a:pPr>
            <a:r>
              <a:rPr lang="ar-SA" sz="1000" dirty="0"/>
              <a:t>که د ډاکټر مشورې ته اړتیا لرئ، خو ژوند مو له خطر سره مخ نه وي نو </a:t>
            </a:r>
            <a:r>
              <a:rPr lang="fa-IR" sz="1000" dirty="0"/>
              <a:t>۱۱۱</a:t>
            </a:r>
            <a:r>
              <a:rPr lang="ar-SA" sz="1000" dirty="0"/>
              <a:t> شمېرې ته زنګ ووهئ.</a:t>
            </a:r>
            <a:endParaRPr lang="en-GB" sz="1000" dirty="0"/>
          </a:p>
          <a:p>
            <a:pPr algn="r" rtl="1" fontAlgn="base">
              <a:buNone/>
            </a:pPr>
            <a:r>
              <a:rPr lang="ar-SA" sz="1000" dirty="0"/>
              <a:t>په سیمه ییز کلینک چې په بریتانیا کې د جي پي نوم هم یادېږي ځانونه ثبت کړئ.</a:t>
            </a:r>
            <a:endParaRPr lang="en-GB" sz="1000" dirty="0"/>
          </a:p>
          <a:p>
            <a:pPr algn="r" rtl="1" fontAlgn="base">
              <a:buNone/>
            </a:pPr>
            <a:r>
              <a:rPr lang="ar-SA" sz="1000" dirty="0"/>
              <a:t>جي پي کورنی ډاکټر لومړنی ځای دی چې تاسو  د روغتیای ی موضوعاتو په تړاو ورځی. کورنیو ډاکټرانو د ماشومانو د ساتنې او لویانو درملنې کې اړینې زده کړې کړي.</a:t>
            </a:r>
            <a:endParaRPr lang="en-GB" sz="1000" dirty="0"/>
          </a:p>
          <a:p>
            <a:pPr algn="r" rtl="1" fontAlgn="base">
              <a:buNone/>
            </a:pPr>
            <a:r>
              <a:rPr lang="ar-SA" sz="1000" dirty="0"/>
              <a:t>تجربه لرونکې روغتیاپالانې چې په شرایطو برابرې دي دلته ثبته شوي، چې له جي پي سره د اوږدمهاله ناروغیو لکه شکر څارنه کې مرسته کوي. له کورنیو ډاکټرانو سره نور متخصصان لکه درمل جوړونکي او فیزیوتراپستان هم کار کوي.</a:t>
            </a:r>
            <a:endParaRPr lang="en-GB" sz="1000" dirty="0"/>
          </a:p>
          <a:p>
            <a:pPr algn="r" rtl="1" fontAlgn="base">
              <a:buNone/>
            </a:pPr>
            <a:r>
              <a:rPr lang="ar-SA" sz="1000" dirty="0"/>
              <a:t>سیمه ییز مسولین به ژر له سیمه ییز ډاکټر ستاسو د نوم په ثبتولو کې ستاسو د اوسېدو له ځای سره نژدې مرسته درسره وکړي. دا کار به ان که تاسې ناروغ هم نه یاست ترسره شي.</a:t>
            </a:r>
            <a:endParaRPr lang="en-GB" sz="1000" dirty="0"/>
          </a:p>
          <a:p>
            <a:pPr algn="r">
              <a:buNone/>
            </a:pPr>
            <a:r>
              <a:rPr lang="ar-SA" sz="1000" dirty="0"/>
              <a:t>په لاندني لینک کې کولای شئ ومومئ چې څنګه له سیمه ییز ډاکټر سره خپل ځان ثبت کړئ.</a:t>
            </a:r>
            <a:endParaRPr lang="ps-AF" sz="1000" dirty="0"/>
          </a:p>
          <a:p>
            <a:pPr algn="r">
              <a:buNone/>
            </a:pPr>
            <a:endParaRPr lang="ar-SA" sz="1000" dirty="0"/>
          </a:p>
          <a:p>
            <a:pPr algn="r">
              <a:buNone/>
            </a:pPr>
            <a:r>
              <a:rPr lang="en-GB" sz="1000" dirty="0">
                <a:hlinkClick r:id="rId2"/>
              </a:rPr>
              <a:t>https://www.nhs.uk/nhs-services/gps/how-to-register-with-a-gp-surgery/</a:t>
            </a:r>
            <a:endParaRPr lang="en-GB" sz="1000" dirty="0"/>
          </a:p>
          <a:p>
            <a:pPr algn="r">
              <a:buNone/>
            </a:pPr>
            <a:endParaRPr lang="en-US" sz="1000" dirty="0"/>
          </a:p>
          <a:p>
            <a:pPr algn="r">
              <a:buNone/>
            </a:pPr>
            <a:r>
              <a:rPr lang="ps-AF" sz="1000" dirty="0"/>
              <a:t>دعامی روغتیا ویبسایت</a:t>
            </a:r>
            <a:r>
              <a:rPr lang="fa-IR" sz="1000" dirty="0"/>
              <a:t>                                           </a:t>
            </a:r>
            <a:endParaRPr lang="en-US" sz="1000" dirty="0"/>
          </a:p>
          <a:p>
            <a:pPr algn="r">
              <a:buNone/>
            </a:pPr>
            <a:r>
              <a:rPr lang="en-GB" sz="1000" dirty="0">
                <a:hlinkClick r:id="rId3"/>
              </a:rPr>
              <a:t>https://www.nhs.uk/</a:t>
            </a:r>
            <a:endParaRPr lang="en-GB" sz="1000" dirty="0"/>
          </a:p>
          <a:p>
            <a:pPr algn="r">
              <a:buNone/>
            </a:pPr>
            <a:endParaRPr lang="en-GB" sz="1000" dirty="0"/>
          </a:p>
        </p:txBody>
      </p:sp>
      <p:pic>
        <p:nvPicPr>
          <p:cNvPr id="2050" name="Picture 2" descr="1,157,736 Hospital Photos - Free &amp; Royalty-Free Stock Photos from Dreamstime">
            <a:extLst>
              <a:ext uri="{FF2B5EF4-FFF2-40B4-BE49-F238E27FC236}">
                <a16:creationId xmlns:a16="http://schemas.microsoft.com/office/drawing/2014/main" id="{6F1354D3-1EAF-4D78-88DA-C0ACE21C7AB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233" r="27444" b="1"/>
          <a:stretch/>
        </p:blipFill>
        <p:spPr bwMode="auto">
          <a:xfrm>
            <a:off x="5756743" y="2093976"/>
            <a:ext cx="2955798"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98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99F7E9-0B32-4A1C-A93C-02E0CFC07581}"/>
              </a:ext>
            </a:extLst>
          </p:cNvPr>
          <p:cNvSpPr>
            <a:spLocks noGrp="1"/>
          </p:cNvSpPr>
          <p:nvPr>
            <p:ph type="title"/>
          </p:nvPr>
        </p:nvSpPr>
        <p:spPr>
          <a:xfrm>
            <a:off x="429369" y="238539"/>
            <a:ext cx="8263890" cy="1434415"/>
          </a:xfrm>
        </p:spPr>
        <p:txBody>
          <a:bodyPr anchor="b">
            <a:normAutofit/>
          </a:bodyPr>
          <a:lstStyle/>
          <a:p>
            <a:r>
              <a:rPr lang="en-GB" sz="4700" dirty="0"/>
              <a:t>Health Care information </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E9C25D-B4F8-4CB9-8F0D-DAD33061F145}"/>
              </a:ext>
            </a:extLst>
          </p:cNvPr>
          <p:cNvSpPr>
            <a:spLocks noGrp="1"/>
          </p:cNvSpPr>
          <p:nvPr>
            <p:ph idx="1"/>
          </p:nvPr>
        </p:nvSpPr>
        <p:spPr>
          <a:xfrm>
            <a:off x="429369" y="2071316"/>
            <a:ext cx="5035164" cy="4119172"/>
          </a:xfrm>
        </p:spPr>
        <p:txBody>
          <a:bodyPr anchor="t">
            <a:normAutofit/>
          </a:bodyPr>
          <a:lstStyle/>
          <a:p>
            <a:pPr marL="0" indent="0">
              <a:lnSpc>
                <a:spcPct val="90000"/>
              </a:lnSpc>
              <a:buNone/>
            </a:pPr>
            <a:r>
              <a:rPr lang="en-GB" sz="1200" b="1" dirty="0">
                <a:solidFill>
                  <a:srgbClr val="C00000"/>
                </a:solidFill>
              </a:rPr>
              <a:t>Accessing  health care in the UK </a:t>
            </a:r>
          </a:p>
          <a:p>
            <a:pPr marL="0" indent="0">
              <a:lnSpc>
                <a:spcPct val="90000"/>
              </a:lnSpc>
              <a:buNone/>
            </a:pPr>
            <a:r>
              <a:rPr lang="en-GB" sz="1000" b="1" dirty="0"/>
              <a:t> </a:t>
            </a:r>
          </a:p>
          <a:p>
            <a:pPr marL="0" indent="0">
              <a:lnSpc>
                <a:spcPct val="90000"/>
              </a:lnSpc>
              <a:buNone/>
            </a:pPr>
            <a:r>
              <a:rPr lang="en-GB" sz="1000" dirty="0"/>
              <a:t>Hospitals ( A&amp;E) ,  GP (Doctors ) surgeries , Dentist ,  Walk in surgeries , pharmacies ( chemist ) </a:t>
            </a:r>
          </a:p>
          <a:p>
            <a:pPr marL="0" indent="0">
              <a:lnSpc>
                <a:spcPct val="90000"/>
              </a:lnSpc>
              <a:buNone/>
            </a:pPr>
            <a:endParaRPr lang="en-GB" sz="1000" dirty="0"/>
          </a:p>
          <a:p>
            <a:pPr marL="0" indent="0">
              <a:lnSpc>
                <a:spcPct val="90000"/>
              </a:lnSpc>
              <a:buNone/>
            </a:pPr>
            <a:r>
              <a:rPr lang="en-GB" sz="1000" dirty="0"/>
              <a:t>If you or a family member has an accident or a sudden serious illness you should go to your nearest hospital with an Accident and Emergency department which is free for everyone. </a:t>
            </a:r>
          </a:p>
          <a:p>
            <a:pPr marL="0" indent="0">
              <a:lnSpc>
                <a:spcPct val="90000"/>
              </a:lnSpc>
              <a:buNone/>
            </a:pPr>
            <a:r>
              <a:rPr lang="en-GB" sz="1000" dirty="0"/>
              <a:t>If it is an extreme emergency call </a:t>
            </a:r>
            <a:r>
              <a:rPr lang="en-GB" sz="1000" b="1" dirty="0"/>
              <a:t>999 </a:t>
            </a:r>
            <a:r>
              <a:rPr lang="en-GB" sz="1000" dirty="0"/>
              <a:t>and ask for an ambulance to transport you to a hospital. This service is free of charge and should only be used in an emergency. If you are able to, you may also make your own way to the </a:t>
            </a:r>
            <a:r>
              <a:rPr lang="en-GB" sz="1000" b="1" dirty="0"/>
              <a:t>Accident and Emergency </a:t>
            </a:r>
            <a:r>
              <a:rPr lang="en-GB" sz="1000" dirty="0"/>
              <a:t>department. </a:t>
            </a:r>
          </a:p>
          <a:p>
            <a:pPr marL="0" indent="0">
              <a:lnSpc>
                <a:spcPct val="90000"/>
              </a:lnSpc>
              <a:buNone/>
            </a:pPr>
            <a:r>
              <a:rPr lang="en-GB" sz="1000" dirty="0"/>
              <a:t>If you urgently need medical help or advice but it’s not a life-threatening situation call </a:t>
            </a:r>
            <a:r>
              <a:rPr lang="en-GB" sz="1000" b="1" dirty="0"/>
              <a:t>NHS 111 </a:t>
            </a:r>
          </a:p>
          <a:p>
            <a:pPr marL="0" indent="0">
              <a:lnSpc>
                <a:spcPct val="90000"/>
              </a:lnSpc>
              <a:buNone/>
            </a:pPr>
            <a:r>
              <a:rPr lang="en-GB" sz="1000" i="1" dirty="0"/>
              <a:t>Registering with a Doctor - a General Practitioner (GP) </a:t>
            </a:r>
            <a:endParaRPr lang="en-GB" sz="1000" dirty="0"/>
          </a:p>
          <a:p>
            <a:pPr marL="0" indent="0">
              <a:lnSpc>
                <a:spcPct val="90000"/>
              </a:lnSpc>
              <a:buNone/>
            </a:pPr>
            <a:r>
              <a:rPr lang="en-GB" sz="1000" dirty="0"/>
              <a:t>A GP is the first doctor you will usually visit when accessing healthcare in the UK. GPs are highly skilled doctors who are trained in all aspects of general medicine e.g. child health, adult medicine and mental health. Practice nurses are qualified and registered nurses who usually run clinics for long-term conditions e.g. diabetes. Other healthcare professionals also work in GP practice, for example pharmacists and physiotherapists. </a:t>
            </a:r>
          </a:p>
          <a:p>
            <a:pPr marL="0" indent="0">
              <a:lnSpc>
                <a:spcPct val="90000"/>
              </a:lnSpc>
              <a:buNone/>
            </a:pPr>
            <a:r>
              <a:rPr lang="en-GB" sz="1000" dirty="0"/>
              <a:t>The Local authority will help you register with a GP surgery, also called a practice, near where you are living as soon as possible, even if you are not currently ill. </a:t>
            </a:r>
          </a:p>
          <a:p>
            <a:pPr marL="0" indent="0">
              <a:lnSpc>
                <a:spcPct val="90000"/>
              </a:lnSpc>
              <a:buNone/>
            </a:pPr>
            <a:r>
              <a:rPr lang="en-GB" sz="1000" dirty="0"/>
              <a:t>You can find out how to register with a GP surgery in the UK at: https://www.nhs.uk/nhs-services/gps/how-to-register-with-a-gp-surgery/ </a:t>
            </a:r>
          </a:p>
          <a:p>
            <a:pPr marL="0" indent="0">
              <a:lnSpc>
                <a:spcPct val="90000"/>
              </a:lnSpc>
              <a:buNone/>
            </a:pPr>
            <a:endParaRPr lang="en-GB" sz="1000" dirty="0"/>
          </a:p>
          <a:p>
            <a:pPr marL="0" indent="0">
              <a:lnSpc>
                <a:spcPct val="90000"/>
              </a:lnSpc>
              <a:buNone/>
            </a:pPr>
            <a:r>
              <a:rPr lang="en-GB" sz="1000" dirty="0"/>
              <a:t>The main NHS ( National Health Service ) website </a:t>
            </a:r>
          </a:p>
          <a:p>
            <a:pPr marL="0" indent="0">
              <a:lnSpc>
                <a:spcPct val="90000"/>
              </a:lnSpc>
              <a:buNone/>
            </a:pPr>
            <a:r>
              <a:rPr lang="en-GB" sz="1000" dirty="0">
                <a:hlinkClick r:id="rId2"/>
              </a:rPr>
              <a:t>https://www.nhs.uk/</a:t>
            </a:r>
            <a:endParaRPr lang="en-GB" sz="1000" dirty="0"/>
          </a:p>
          <a:p>
            <a:pPr marL="0" indent="0">
              <a:lnSpc>
                <a:spcPct val="90000"/>
              </a:lnSpc>
              <a:buNone/>
            </a:pPr>
            <a:endParaRPr lang="en-GB" sz="1000" dirty="0"/>
          </a:p>
        </p:txBody>
      </p:sp>
      <p:pic>
        <p:nvPicPr>
          <p:cNvPr id="2050" name="Picture 2" descr="1,157,736 Hospital Photos - Free &amp; Royalty-Free Stock Photos from Dreamstime">
            <a:extLst>
              <a:ext uri="{FF2B5EF4-FFF2-40B4-BE49-F238E27FC236}">
                <a16:creationId xmlns:a16="http://schemas.microsoft.com/office/drawing/2014/main" id="{6F1354D3-1EAF-4D78-88DA-C0ACE21C7AB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233" r="27444" b="1"/>
          <a:stretch/>
        </p:blipFill>
        <p:spPr bwMode="auto">
          <a:xfrm>
            <a:off x="5756743" y="2093976"/>
            <a:ext cx="2955798"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144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BD8A4843-6334-4356-B6AA-4E33068EBE76}"/>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nSpc>
                <a:spcPct val="90000"/>
              </a:lnSpc>
            </a:pPr>
            <a:r>
              <a:rPr lang="en-US" sz="2900" dirty="0">
                <a:solidFill>
                  <a:srgbClr val="FFFFFF"/>
                </a:solidFill>
              </a:rPr>
              <a:t>British  Currency  </a:t>
            </a:r>
            <a:br>
              <a:rPr lang="en-US" sz="2900" dirty="0">
                <a:solidFill>
                  <a:srgbClr val="FFFFFF"/>
                </a:solidFill>
              </a:rPr>
            </a:br>
            <a:r>
              <a:rPr lang="en-US" sz="2900" dirty="0">
                <a:solidFill>
                  <a:srgbClr val="FFFFFF"/>
                </a:solidFill>
              </a:rPr>
              <a:t>Notes &amp; Coins </a:t>
            </a:r>
          </a:p>
        </p:txBody>
      </p:sp>
      <p:cxnSp>
        <p:nvCxnSpPr>
          <p:cNvPr id="22" name="Straight Connector 2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5" name="Content Placeholder 14">
            <a:extLst>
              <a:ext uri="{FF2B5EF4-FFF2-40B4-BE49-F238E27FC236}">
                <a16:creationId xmlns:a16="http://schemas.microsoft.com/office/drawing/2014/main" id="{EE4BA887-5933-4604-9656-E315588473F0}"/>
              </a:ext>
            </a:extLst>
          </p:cNvPr>
          <p:cNvPicPr>
            <a:picLocks noGrp="1" noChangeAspect="1"/>
          </p:cNvPicPr>
          <p:nvPr>
            <p:ph idx="1"/>
          </p:nvPr>
        </p:nvPicPr>
        <p:blipFill>
          <a:blip r:embed="rId2" cstate="print"/>
          <a:stretch>
            <a:fillRect/>
          </a:stretch>
        </p:blipFill>
        <p:spPr>
          <a:xfrm>
            <a:off x="675601" y="2426818"/>
            <a:ext cx="3238085" cy="3997637"/>
          </a:xfrm>
          <a:prstGeom prst="rect">
            <a:avLst/>
          </a:prstGeom>
        </p:spPr>
      </p:pic>
      <p:cxnSp>
        <p:nvCxnSpPr>
          <p:cNvPr id="24" name="Straight Connector 2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E2FC4C5-F9A1-4BA3-AB88-1C3F531E901F}"/>
              </a:ext>
            </a:extLst>
          </p:cNvPr>
          <p:cNvPicPr>
            <a:picLocks noChangeAspect="1"/>
          </p:cNvPicPr>
          <p:nvPr/>
        </p:nvPicPr>
        <p:blipFill>
          <a:blip r:embed="rId3" cstate="print"/>
          <a:stretch>
            <a:fillRect/>
          </a:stretch>
        </p:blipFill>
        <p:spPr>
          <a:xfrm>
            <a:off x="4880954" y="2426818"/>
            <a:ext cx="3997637" cy="3997637"/>
          </a:xfrm>
          <a:prstGeom prst="rect">
            <a:avLst/>
          </a:prstGeom>
        </p:spPr>
      </p:pic>
    </p:spTree>
    <p:extLst>
      <p:ext uri="{BB962C8B-B14F-4D97-AF65-F5344CB8AC3E}">
        <p14:creationId xmlns:p14="http://schemas.microsoft.com/office/powerpoint/2010/main" val="3829167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D77486-14A9-4B8B-8A61-24D9083896CC}"/>
              </a:ext>
            </a:extLst>
          </p:cNvPr>
          <p:cNvSpPr>
            <a:spLocks noGrp="1"/>
          </p:cNvSpPr>
          <p:nvPr>
            <p:ph type="title"/>
          </p:nvPr>
        </p:nvSpPr>
        <p:spPr>
          <a:xfrm>
            <a:off x="627509" y="723898"/>
            <a:ext cx="4501582" cy="1495425"/>
          </a:xfrm>
        </p:spPr>
        <p:txBody>
          <a:bodyPr>
            <a:normAutofit/>
          </a:bodyPr>
          <a:lstStyle/>
          <a:p>
            <a:pPr>
              <a:lnSpc>
                <a:spcPct val="90000"/>
              </a:lnSpc>
            </a:pPr>
            <a:r>
              <a:rPr lang="en-GB" sz="3200" dirty="0"/>
              <a:t>Useful Website links for UK supermarkets &amp; grocers </a:t>
            </a:r>
          </a:p>
        </p:txBody>
      </p:sp>
      <p:pic>
        <p:nvPicPr>
          <p:cNvPr id="6" name="Picture 5">
            <a:extLst>
              <a:ext uri="{FF2B5EF4-FFF2-40B4-BE49-F238E27FC236}">
                <a16:creationId xmlns:a16="http://schemas.microsoft.com/office/drawing/2014/main" id="{E06300C7-1894-4792-8A8B-093952A155BB}"/>
              </a:ext>
            </a:extLst>
          </p:cNvPr>
          <p:cNvPicPr>
            <a:picLocks noChangeAspect="1"/>
          </p:cNvPicPr>
          <p:nvPr/>
        </p:nvPicPr>
        <p:blipFill rotWithShape="1">
          <a:blip r:embed="rId3" cstate="print"/>
          <a:srcRect l="14033" r="23568"/>
          <a:stretch/>
        </p:blipFill>
        <p:spPr>
          <a:xfrm>
            <a:off x="6644280" y="260648"/>
            <a:ext cx="3744420" cy="4728952"/>
          </a:xfrm>
          <a:prstGeom prst="rect">
            <a:avLst/>
          </a:prstGeom>
          <a:effectLst/>
        </p:spPr>
      </p:pic>
      <p:graphicFrame>
        <p:nvGraphicFramePr>
          <p:cNvPr id="5" name="Content Placeholder 2">
            <a:extLst>
              <a:ext uri="{FF2B5EF4-FFF2-40B4-BE49-F238E27FC236}">
                <a16:creationId xmlns:a16="http://schemas.microsoft.com/office/drawing/2014/main" id="{64D4D011-4548-4D9A-91C2-E9D78EFF67EC}"/>
              </a:ext>
            </a:extLst>
          </p:cNvPr>
          <p:cNvGraphicFramePr>
            <a:graphicFrameLocks noGrp="1"/>
          </p:cNvGraphicFramePr>
          <p:nvPr>
            <p:ph idx="1"/>
            <p:extLst>
              <p:ext uri="{D42A27DB-BD31-4B8C-83A1-F6EECF244321}">
                <p14:modId xmlns:p14="http://schemas.microsoft.com/office/powerpoint/2010/main" val="3959695109"/>
              </p:ext>
            </p:extLst>
          </p:nvPr>
        </p:nvGraphicFramePr>
        <p:xfrm>
          <a:off x="627510" y="2405067"/>
          <a:ext cx="4501582" cy="3729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descr="Basket of healthy food costs low income families a third of weekly budget:  Report - BelfastTelegraph.co.uk">
            <a:extLst>
              <a:ext uri="{FF2B5EF4-FFF2-40B4-BE49-F238E27FC236}">
                <a16:creationId xmlns:a16="http://schemas.microsoft.com/office/drawing/2014/main" id="{51429EC8-8FD4-4B85-B7FA-D1BDC42B380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11415" y="4581128"/>
            <a:ext cx="2847975"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285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7E9363EC49064DBAF21B5074B1CCB6" ma:contentTypeVersion="4" ma:contentTypeDescription="Create a new document." ma:contentTypeScope="" ma:versionID="575e5e294c37cea555f235c37f1b9b70">
  <xsd:schema xmlns:xsd="http://www.w3.org/2001/XMLSchema" xmlns:xs="http://www.w3.org/2001/XMLSchema" xmlns:p="http://schemas.microsoft.com/office/2006/metadata/properties" xmlns:ns3="e37caefb-8f71-41a4-8abe-22000178cafb" targetNamespace="http://schemas.microsoft.com/office/2006/metadata/properties" ma:root="true" ma:fieldsID="a110cae10532ceaeb49634586d6b05c9" ns3:_="">
    <xsd:import namespace="e37caefb-8f71-41a4-8abe-22000178caf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7caefb-8f71-41a4-8abe-22000178ca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6999A2-D96C-4E24-A109-594102E4B865}">
  <ds:schemaRefs>
    <ds:schemaRef ds:uri="http://schemas.microsoft.com/sharepoint/v3/contenttype/forms"/>
  </ds:schemaRefs>
</ds:datastoreItem>
</file>

<file path=customXml/itemProps2.xml><?xml version="1.0" encoding="utf-8"?>
<ds:datastoreItem xmlns:ds="http://schemas.openxmlformats.org/officeDocument/2006/customXml" ds:itemID="{BA18155F-21E5-48DA-B312-447562B25CDE}">
  <ds:schemaRefs>
    <ds:schemaRef ds:uri="http://purl.org/dc/dcmitype/"/>
    <ds:schemaRef ds:uri="http://schemas.microsoft.com/office/infopath/2007/PartnerControls"/>
    <ds:schemaRef ds:uri="e37caefb-8f71-41a4-8abe-22000178cafb"/>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C959A87-5307-4D7D-B54F-400837968D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7caefb-8f71-41a4-8abe-22000178ca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3640</Words>
  <Application>Microsoft Office PowerPoint</Application>
  <PresentationFormat>On-screen Show (4:3)</PresentationFormat>
  <Paragraphs>247</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Courier New</vt:lpstr>
      <vt:lpstr>Gill Sans</vt:lpstr>
      <vt:lpstr>Wingdings</vt:lpstr>
      <vt:lpstr>Office Theme</vt:lpstr>
      <vt:lpstr> Uk Welcome Information Part One</vt:lpstr>
      <vt:lpstr>ژوند په بریتانیا کی </vt:lpstr>
      <vt:lpstr>Life in the UK </vt:lpstr>
      <vt:lpstr>آب و هوا</vt:lpstr>
      <vt:lpstr>Weather</vt:lpstr>
      <vt:lpstr>د روغتیا ساتنې په اړه معلومات</vt:lpstr>
      <vt:lpstr>Health Care information </vt:lpstr>
      <vt:lpstr>British  Currency   Notes &amp; Coins </vt:lpstr>
      <vt:lpstr>Useful Website links for UK supermarkets &amp; grocers </vt:lpstr>
      <vt:lpstr>Shops where you can buy baby ,  children or adult clothes </vt:lpstr>
      <vt:lpstr> په نوی ښار کی دخپل ځان او اړوندو توکو خوندي ساتل</vt:lpstr>
      <vt:lpstr>Staying safe and keeping your belongings safe in a new city</vt:lpstr>
      <vt:lpstr>Things to do with  Children</vt:lpstr>
      <vt:lpstr> د کور لپاره میز او څوکۍ  ( موبل او فرنیچر ) او د ماشومانو د لوبو وسایل باید له کومه ځایه واخلئ؟  </vt:lpstr>
      <vt:lpstr>Where to buy or find furniture and other household &amp; baby items </vt:lpstr>
      <vt:lpstr>ګټورې لارښوونې </vt:lpstr>
      <vt:lpstr>Quick useful hints &amp; tips </vt:lpstr>
      <vt:lpstr>Useful apps to download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UK Bundle</dc:title>
  <dc:creator>Wendy Scotney</dc:creator>
  <cp:lastModifiedBy>Rupert Miller</cp:lastModifiedBy>
  <cp:revision>94</cp:revision>
  <dcterms:created xsi:type="dcterms:W3CDTF">2021-09-09T07:59:09Z</dcterms:created>
  <dcterms:modified xsi:type="dcterms:W3CDTF">2021-10-28T10:44:55Z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0x010100F57E9363EC49064DBAF21B5074B1CCB6</vt:lpwstr>
  </property>
</Properties>
</file>