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88" r:id="rId5"/>
    <p:sldId id="286" r:id="rId6"/>
    <p:sldId id="303" r:id="rId7"/>
    <p:sldId id="289" r:id="rId8"/>
    <p:sldId id="304" r:id="rId9"/>
    <p:sldId id="298" r:id="rId10"/>
    <p:sldId id="305" r:id="rId11"/>
    <p:sldId id="293" r:id="rId12"/>
    <p:sldId id="295" r:id="rId13"/>
    <p:sldId id="301" r:id="rId14"/>
    <p:sldId id="266" r:id="rId15"/>
    <p:sldId id="306" r:id="rId16"/>
    <p:sldId id="296" r:id="rId17"/>
    <p:sldId id="257" r:id="rId18"/>
    <p:sldId id="307" r:id="rId19"/>
    <p:sldId id="302" r:id="rId20"/>
    <p:sldId id="308" r:id="rId21"/>
    <p:sldId id="292" r:id="rId22"/>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975" autoAdjust="0"/>
    <p:restoredTop sz="94660"/>
  </p:normalViewPr>
  <p:slideViewPr>
    <p:cSldViewPr>
      <p:cViewPr varScale="1">
        <p:scale>
          <a:sx n="67" d="100"/>
          <a:sy n="67" d="100"/>
        </p:scale>
        <p:origin x="556"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rt Miller" userId="0dd40f9f-ca8d-4b6b-90f2-0d0389e18eb5" providerId="ADAL" clId="{1A7076B3-8DB6-4EE6-A8F6-8F97FC8603B3}"/>
    <pc:docChg chg="custSel modSld">
      <pc:chgData name="Rupert Miller" userId="0dd40f9f-ca8d-4b6b-90f2-0d0389e18eb5" providerId="ADAL" clId="{1A7076B3-8DB6-4EE6-A8F6-8F97FC8603B3}" dt="2021-10-28T10:45:06.378" v="57" actId="20577"/>
      <pc:docMkLst>
        <pc:docMk/>
      </pc:docMkLst>
      <pc:sldChg chg="modSp mod">
        <pc:chgData name="Rupert Miller" userId="0dd40f9f-ca8d-4b6b-90f2-0d0389e18eb5" providerId="ADAL" clId="{1A7076B3-8DB6-4EE6-A8F6-8F97FC8603B3}" dt="2021-10-28T10:45:06.378" v="57" actId="20577"/>
        <pc:sldMkLst>
          <pc:docMk/>
          <pc:sldMk cId="777330065" sldId="288"/>
        </pc:sldMkLst>
        <pc:spChg chg="mod">
          <ac:chgData name="Rupert Miller" userId="0dd40f9f-ca8d-4b6b-90f2-0d0389e18eb5" providerId="ADAL" clId="{1A7076B3-8DB6-4EE6-A8F6-8F97FC8603B3}" dt="2021-10-28T10:45:06.378" v="57" actId="20577"/>
          <ac:spMkLst>
            <pc:docMk/>
            <pc:sldMk cId="777330065" sldId="288"/>
            <ac:spMk id="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lidl.co.uk/" TargetMode="External"/><Relationship Id="rId2" Type="http://schemas.openxmlformats.org/officeDocument/2006/relationships/hyperlink" Target="https://www.aldi.co.uk/" TargetMode="External"/><Relationship Id="rId1" Type="http://schemas.openxmlformats.org/officeDocument/2006/relationships/hyperlink" Target="https://www.sainsburys.co.uk/" TargetMode="External"/><Relationship Id="rId6" Type="http://schemas.openxmlformats.org/officeDocument/2006/relationships/hyperlink" Target="https://www.waitrose.com/" TargetMode="External"/><Relationship Id="rId5" Type="http://schemas.openxmlformats.org/officeDocument/2006/relationships/hyperlink" Target="https://www.asda.com/" TargetMode="External"/><Relationship Id="rId4" Type="http://schemas.openxmlformats.org/officeDocument/2006/relationships/hyperlink" Target="https://www.tesco.com/"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newlook.com/uk/" TargetMode="External"/><Relationship Id="rId2" Type="http://schemas.openxmlformats.org/officeDocument/2006/relationships/hyperlink" Target="https://www.tkmaxx.com/uk/en/" TargetMode="External"/><Relationship Id="rId1" Type="http://schemas.openxmlformats.org/officeDocument/2006/relationships/hyperlink" Target="https://www.primark.com/" TargetMode="External"/><Relationship Id="rId6" Type="http://schemas.openxmlformats.org/officeDocument/2006/relationships/hyperlink" Target="https://www2.hm.com/" TargetMode="External"/><Relationship Id="rId5" Type="http://schemas.openxmlformats.org/officeDocument/2006/relationships/hyperlink" Target="https://www.next.co.uk/" TargetMode="External"/><Relationship Id="rId4" Type="http://schemas.openxmlformats.org/officeDocument/2006/relationships/hyperlink" Target="https://www.marksandspencer.c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idl.co.uk/" TargetMode="External"/><Relationship Id="rId2" Type="http://schemas.openxmlformats.org/officeDocument/2006/relationships/hyperlink" Target="https://www.aldi.co.uk/" TargetMode="External"/><Relationship Id="rId1" Type="http://schemas.openxmlformats.org/officeDocument/2006/relationships/hyperlink" Target="https://www.sainsburys.co.uk/" TargetMode="External"/><Relationship Id="rId6" Type="http://schemas.openxmlformats.org/officeDocument/2006/relationships/hyperlink" Target="https://www.waitrose.com/" TargetMode="External"/><Relationship Id="rId5" Type="http://schemas.openxmlformats.org/officeDocument/2006/relationships/hyperlink" Target="https://www.asda.com/" TargetMode="External"/><Relationship Id="rId4" Type="http://schemas.openxmlformats.org/officeDocument/2006/relationships/hyperlink" Target="https://www.tesco.co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ewlook.com/uk/" TargetMode="External"/><Relationship Id="rId2" Type="http://schemas.openxmlformats.org/officeDocument/2006/relationships/hyperlink" Target="https://www.tkmaxx.com/uk/en/" TargetMode="External"/><Relationship Id="rId1" Type="http://schemas.openxmlformats.org/officeDocument/2006/relationships/hyperlink" Target="https://www.primark.com/" TargetMode="External"/><Relationship Id="rId6" Type="http://schemas.openxmlformats.org/officeDocument/2006/relationships/hyperlink" Target="https://www2.hm.com/" TargetMode="External"/><Relationship Id="rId5" Type="http://schemas.openxmlformats.org/officeDocument/2006/relationships/hyperlink" Target="https://www.next.co.uk/" TargetMode="External"/><Relationship Id="rId4" Type="http://schemas.openxmlformats.org/officeDocument/2006/relationships/hyperlink" Target="https://www.marksandspencer.com/"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0B428-FED2-4347-AD17-7C14CB018AAC}"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097B0A5C-B286-4F7D-9692-A15A42E72EF2}">
      <dgm:prSet/>
      <dgm:spPr/>
      <dgm:t>
        <a:bodyPr/>
        <a:lstStyle/>
        <a:p>
          <a:r>
            <a:rPr lang="en-GB" dirty="0">
              <a:hlinkClick xmlns:r="http://schemas.openxmlformats.org/officeDocument/2006/relationships" r:id="rId1"/>
            </a:rPr>
            <a:t>https://www.sainsburys.co.uk/</a:t>
          </a:r>
          <a:endParaRPr lang="en-US" dirty="0"/>
        </a:p>
      </dgm:t>
    </dgm:pt>
    <dgm:pt modelId="{66CBD490-9055-4F19-AADD-C4EB2E5781CF}" type="parTrans" cxnId="{EFC606AE-CE9C-4D13-B43F-177D8DA31B46}">
      <dgm:prSet/>
      <dgm:spPr/>
      <dgm:t>
        <a:bodyPr/>
        <a:lstStyle/>
        <a:p>
          <a:endParaRPr lang="en-US"/>
        </a:p>
      </dgm:t>
    </dgm:pt>
    <dgm:pt modelId="{6E35A19D-3B53-4A33-A093-D26B9D6DD5E5}" type="sibTrans" cxnId="{EFC606AE-CE9C-4D13-B43F-177D8DA31B46}">
      <dgm:prSet/>
      <dgm:spPr/>
      <dgm:t>
        <a:bodyPr/>
        <a:lstStyle/>
        <a:p>
          <a:endParaRPr lang="en-US"/>
        </a:p>
      </dgm:t>
    </dgm:pt>
    <dgm:pt modelId="{DCD68B64-3B7E-4135-B144-E6C717616CF2}">
      <dgm:prSet/>
      <dgm:spPr/>
      <dgm:t>
        <a:bodyPr/>
        <a:lstStyle/>
        <a:p>
          <a:r>
            <a:rPr lang="en-GB" dirty="0">
              <a:hlinkClick xmlns:r="http://schemas.openxmlformats.org/officeDocument/2006/relationships" r:id="rId2"/>
            </a:rPr>
            <a:t>https://www.aldi.co.uk/</a:t>
          </a:r>
          <a:endParaRPr lang="en-US" dirty="0"/>
        </a:p>
      </dgm:t>
    </dgm:pt>
    <dgm:pt modelId="{DADEE0D5-4D00-445C-AABF-9FCBB4E17A05}" type="parTrans" cxnId="{6F2E567B-1864-4C1F-878B-729882B3F9C2}">
      <dgm:prSet/>
      <dgm:spPr/>
      <dgm:t>
        <a:bodyPr/>
        <a:lstStyle/>
        <a:p>
          <a:endParaRPr lang="en-US"/>
        </a:p>
      </dgm:t>
    </dgm:pt>
    <dgm:pt modelId="{6C37A04B-F3BD-41E2-BB68-5F4114E2F3F5}" type="sibTrans" cxnId="{6F2E567B-1864-4C1F-878B-729882B3F9C2}">
      <dgm:prSet/>
      <dgm:spPr/>
      <dgm:t>
        <a:bodyPr/>
        <a:lstStyle/>
        <a:p>
          <a:endParaRPr lang="en-US"/>
        </a:p>
      </dgm:t>
    </dgm:pt>
    <dgm:pt modelId="{B11B5EAE-3E01-448F-8B67-2D219424C160}">
      <dgm:prSet/>
      <dgm:spPr/>
      <dgm:t>
        <a:bodyPr/>
        <a:lstStyle/>
        <a:p>
          <a:r>
            <a:rPr lang="en-GB" dirty="0">
              <a:hlinkClick xmlns:r="http://schemas.openxmlformats.org/officeDocument/2006/relationships" r:id="rId3"/>
            </a:rPr>
            <a:t>https://www.lidl.co.uk/</a:t>
          </a:r>
          <a:endParaRPr lang="en-US" dirty="0"/>
        </a:p>
      </dgm:t>
    </dgm:pt>
    <dgm:pt modelId="{9AAFD02A-F32B-4BEA-8ED5-C9CED86C2050}" type="parTrans" cxnId="{363C697C-C3B3-4187-909A-86E2D49A6F69}">
      <dgm:prSet/>
      <dgm:spPr/>
      <dgm:t>
        <a:bodyPr/>
        <a:lstStyle/>
        <a:p>
          <a:endParaRPr lang="en-US"/>
        </a:p>
      </dgm:t>
    </dgm:pt>
    <dgm:pt modelId="{28E86C9E-55FC-4ECB-8AE6-1912728D3631}" type="sibTrans" cxnId="{363C697C-C3B3-4187-909A-86E2D49A6F69}">
      <dgm:prSet/>
      <dgm:spPr/>
      <dgm:t>
        <a:bodyPr/>
        <a:lstStyle/>
        <a:p>
          <a:endParaRPr lang="en-US"/>
        </a:p>
      </dgm:t>
    </dgm:pt>
    <dgm:pt modelId="{61050062-B6A0-447E-95A5-CA8F9AC39A80}">
      <dgm:prSet/>
      <dgm:spPr/>
      <dgm:t>
        <a:bodyPr/>
        <a:lstStyle/>
        <a:p>
          <a:r>
            <a:rPr lang="en-GB" dirty="0">
              <a:hlinkClick xmlns:r="http://schemas.openxmlformats.org/officeDocument/2006/relationships" r:id="rId4"/>
            </a:rPr>
            <a:t>https://www.tesco.com/</a:t>
          </a:r>
          <a:endParaRPr lang="en-US" dirty="0"/>
        </a:p>
      </dgm:t>
    </dgm:pt>
    <dgm:pt modelId="{18C8D13B-AF2F-41D8-949B-632F8409C7EE}" type="parTrans" cxnId="{DE6D4266-74B5-4E5C-ACCC-7E5CFE166B29}">
      <dgm:prSet/>
      <dgm:spPr/>
      <dgm:t>
        <a:bodyPr/>
        <a:lstStyle/>
        <a:p>
          <a:endParaRPr lang="en-US"/>
        </a:p>
      </dgm:t>
    </dgm:pt>
    <dgm:pt modelId="{6A065C49-519B-46CF-B308-0AB00FFCFCC6}" type="sibTrans" cxnId="{DE6D4266-74B5-4E5C-ACCC-7E5CFE166B29}">
      <dgm:prSet/>
      <dgm:spPr/>
      <dgm:t>
        <a:bodyPr/>
        <a:lstStyle/>
        <a:p>
          <a:endParaRPr lang="en-US"/>
        </a:p>
      </dgm:t>
    </dgm:pt>
    <dgm:pt modelId="{4E47A01E-C52C-45EC-999C-FFFDFDAE8812}">
      <dgm:prSet/>
      <dgm:spPr/>
      <dgm:t>
        <a:bodyPr/>
        <a:lstStyle/>
        <a:p>
          <a:r>
            <a:rPr lang="en-GB" dirty="0">
              <a:hlinkClick xmlns:r="http://schemas.openxmlformats.org/officeDocument/2006/relationships" r:id="rId5"/>
            </a:rPr>
            <a:t>https://www.asda.com/</a:t>
          </a:r>
          <a:endParaRPr lang="en-US" dirty="0"/>
        </a:p>
      </dgm:t>
    </dgm:pt>
    <dgm:pt modelId="{E717236F-05F7-4D9A-AD63-DF56A52D12AB}" type="parTrans" cxnId="{3CD08B6B-7F34-462E-B6D3-813642236DCE}">
      <dgm:prSet/>
      <dgm:spPr/>
      <dgm:t>
        <a:bodyPr/>
        <a:lstStyle/>
        <a:p>
          <a:endParaRPr lang="en-US"/>
        </a:p>
      </dgm:t>
    </dgm:pt>
    <dgm:pt modelId="{DB581878-729E-4E60-BB1F-D627D6EAB69C}" type="sibTrans" cxnId="{3CD08B6B-7F34-462E-B6D3-813642236DCE}">
      <dgm:prSet/>
      <dgm:spPr/>
      <dgm:t>
        <a:bodyPr/>
        <a:lstStyle/>
        <a:p>
          <a:endParaRPr lang="en-US"/>
        </a:p>
      </dgm:t>
    </dgm:pt>
    <dgm:pt modelId="{7DCEEA98-7D19-4729-962D-2995C43B6E93}">
      <dgm:prSet/>
      <dgm:spPr/>
      <dgm:t>
        <a:bodyPr/>
        <a:lstStyle/>
        <a:p>
          <a:r>
            <a:rPr lang="en-GB" dirty="0">
              <a:hlinkClick xmlns:r="http://schemas.openxmlformats.org/officeDocument/2006/relationships" r:id="rId6"/>
            </a:rPr>
            <a:t>https://www.waitrose.com</a:t>
          </a:r>
          <a:endParaRPr lang="en-US" dirty="0"/>
        </a:p>
      </dgm:t>
    </dgm:pt>
    <dgm:pt modelId="{E55352B8-5D61-444E-8F2C-31A4CD0B2CA9}" type="parTrans" cxnId="{DC2C331D-5EE5-4D00-B73B-86AFE75FB3D2}">
      <dgm:prSet/>
      <dgm:spPr/>
      <dgm:t>
        <a:bodyPr/>
        <a:lstStyle/>
        <a:p>
          <a:endParaRPr lang="en-US"/>
        </a:p>
      </dgm:t>
    </dgm:pt>
    <dgm:pt modelId="{6099DE44-03C0-4EE0-9A6F-A4AD1A88BA41}" type="sibTrans" cxnId="{DC2C331D-5EE5-4D00-B73B-86AFE75FB3D2}">
      <dgm:prSet/>
      <dgm:spPr/>
      <dgm:t>
        <a:bodyPr/>
        <a:lstStyle/>
        <a:p>
          <a:endParaRPr lang="en-US"/>
        </a:p>
      </dgm:t>
    </dgm:pt>
    <dgm:pt modelId="{17C7D2FF-98E7-4377-A8E5-01BB257D9EF6}" type="pres">
      <dgm:prSet presAssocID="{1B50B428-FED2-4347-AD17-7C14CB018AAC}" presName="linear" presStyleCnt="0">
        <dgm:presLayoutVars>
          <dgm:animLvl val="lvl"/>
          <dgm:resizeHandles val="exact"/>
        </dgm:presLayoutVars>
      </dgm:prSet>
      <dgm:spPr/>
    </dgm:pt>
    <dgm:pt modelId="{34AE24B9-C75E-404C-8AA4-3091D71D4720}" type="pres">
      <dgm:prSet presAssocID="{097B0A5C-B286-4F7D-9692-A15A42E72EF2}" presName="parentText" presStyleLbl="node1" presStyleIdx="0" presStyleCnt="6">
        <dgm:presLayoutVars>
          <dgm:chMax val="0"/>
          <dgm:bulletEnabled val="1"/>
        </dgm:presLayoutVars>
      </dgm:prSet>
      <dgm:spPr/>
    </dgm:pt>
    <dgm:pt modelId="{A8F1AC0F-DB57-4FF6-BB8F-E5D85FAFA197}" type="pres">
      <dgm:prSet presAssocID="{6E35A19D-3B53-4A33-A093-D26B9D6DD5E5}" presName="spacer" presStyleCnt="0"/>
      <dgm:spPr/>
    </dgm:pt>
    <dgm:pt modelId="{2BE79DFA-DC68-44B8-BEBD-E81A54D228FE}" type="pres">
      <dgm:prSet presAssocID="{DCD68B64-3B7E-4135-B144-E6C717616CF2}" presName="parentText" presStyleLbl="node1" presStyleIdx="1" presStyleCnt="6">
        <dgm:presLayoutVars>
          <dgm:chMax val="0"/>
          <dgm:bulletEnabled val="1"/>
        </dgm:presLayoutVars>
      </dgm:prSet>
      <dgm:spPr/>
    </dgm:pt>
    <dgm:pt modelId="{04788FD4-94EF-4253-A9D5-630AAE237961}" type="pres">
      <dgm:prSet presAssocID="{6C37A04B-F3BD-41E2-BB68-5F4114E2F3F5}" presName="spacer" presStyleCnt="0"/>
      <dgm:spPr/>
    </dgm:pt>
    <dgm:pt modelId="{A9062065-1F62-48E0-B9F0-54A832919585}" type="pres">
      <dgm:prSet presAssocID="{B11B5EAE-3E01-448F-8B67-2D219424C160}" presName="parentText" presStyleLbl="node1" presStyleIdx="2" presStyleCnt="6">
        <dgm:presLayoutVars>
          <dgm:chMax val="0"/>
          <dgm:bulletEnabled val="1"/>
        </dgm:presLayoutVars>
      </dgm:prSet>
      <dgm:spPr/>
    </dgm:pt>
    <dgm:pt modelId="{AAD0F3BE-704B-4D4E-A7A4-781F5556AFFF}" type="pres">
      <dgm:prSet presAssocID="{28E86C9E-55FC-4ECB-8AE6-1912728D3631}" presName="spacer" presStyleCnt="0"/>
      <dgm:spPr/>
    </dgm:pt>
    <dgm:pt modelId="{9BB16082-B56A-4AF6-8D34-255D454CF85B}" type="pres">
      <dgm:prSet presAssocID="{61050062-B6A0-447E-95A5-CA8F9AC39A80}" presName="parentText" presStyleLbl="node1" presStyleIdx="3" presStyleCnt="6">
        <dgm:presLayoutVars>
          <dgm:chMax val="0"/>
          <dgm:bulletEnabled val="1"/>
        </dgm:presLayoutVars>
      </dgm:prSet>
      <dgm:spPr/>
    </dgm:pt>
    <dgm:pt modelId="{9B5C3EEC-F124-43B1-9AC4-9CE6B4797208}" type="pres">
      <dgm:prSet presAssocID="{6A065C49-519B-46CF-B308-0AB00FFCFCC6}" presName="spacer" presStyleCnt="0"/>
      <dgm:spPr/>
    </dgm:pt>
    <dgm:pt modelId="{135B137B-8EFE-493B-B82B-590514FF408A}" type="pres">
      <dgm:prSet presAssocID="{4E47A01E-C52C-45EC-999C-FFFDFDAE8812}" presName="parentText" presStyleLbl="node1" presStyleIdx="4" presStyleCnt="6">
        <dgm:presLayoutVars>
          <dgm:chMax val="0"/>
          <dgm:bulletEnabled val="1"/>
        </dgm:presLayoutVars>
      </dgm:prSet>
      <dgm:spPr/>
    </dgm:pt>
    <dgm:pt modelId="{15656271-31A1-4232-95F1-B4E2FD09314A}" type="pres">
      <dgm:prSet presAssocID="{DB581878-729E-4E60-BB1F-D627D6EAB69C}" presName="spacer" presStyleCnt="0"/>
      <dgm:spPr/>
    </dgm:pt>
    <dgm:pt modelId="{4ED68AB1-4653-4A04-8E8E-6D02CA0496E2}" type="pres">
      <dgm:prSet presAssocID="{7DCEEA98-7D19-4729-962D-2995C43B6E93}" presName="parentText" presStyleLbl="node1" presStyleIdx="5" presStyleCnt="6">
        <dgm:presLayoutVars>
          <dgm:chMax val="0"/>
          <dgm:bulletEnabled val="1"/>
        </dgm:presLayoutVars>
      </dgm:prSet>
      <dgm:spPr/>
    </dgm:pt>
  </dgm:ptLst>
  <dgm:cxnLst>
    <dgm:cxn modelId="{DC2C331D-5EE5-4D00-B73B-86AFE75FB3D2}" srcId="{1B50B428-FED2-4347-AD17-7C14CB018AAC}" destId="{7DCEEA98-7D19-4729-962D-2995C43B6E93}" srcOrd="5" destOrd="0" parTransId="{E55352B8-5D61-444E-8F2C-31A4CD0B2CA9}" sibTransId="{6099DE44-03C0-4EE0-9A6F-A4AD1A88BA41}"/>
    <dgm:cxn modelId="{180DE129-FEF8-400F-8466-9EE9F1020768}" type="presOf" srcId="{097B0A5C-B286-4F7D-9692-A15A42E72EF2}" destId="{34AE24B9-C75E-404C-8AA4-3091D71D4720}" srcOrd="0" destOrd="0" presId="urn:microsoft.com/office/officeart/2005/8/layout/vList2"/>
    <dgm:cxn modelId="{3B81225C-49ED-45FE-AC9B-4458426408D4}" type="presOf" srcId="{1B50B428-FED2-4347-AD17-7C14CB018AAC}" destId="{17C7D2FF-98E7-4377-A8E5-01BB257D9EF6}" srcOrd="0" destOrd="0" presId="urn:microsoft.com/office/officeart/2005/8/layout/vList2"/>
    <dgm:cxn modelId="{6E54FC61-250B-45A2-8B23-D190E6F317F5}" type="presOf" srcId="{61050062-B6A0-447E-95A5-CA8F9AC39A80}" destId="{9BB16082-B56A-4AF6-8D34-255D454CF85B}" srcOrd="0" destOrd="0" presId="urn:microsoft.com/office/officeart/2005/8/layout/vList2"/>
    <dgm:cxn modelId="{449D9564-0AAA-45DE-AB07-D80FD67521F6}" type="presOf" srcId="{4E47A01E-C52C-45EC-999C-FFFDFDAE8812}" destId="{135B137B-8EFE-493B-B82B-590514FF408A}" srcOrd="0" destOrd="0" presId="urn:microsoft.com/office/officeart/2005/8/layout/vList2"/>
    <dgm:cxn modelId="{DE6D4266-74B5-4E5C-ACCC-7E5CFE166B29}" srcId="{1B50B428-FED2-4347-AD17-7C14CB018AAC}" destId="{61050062-B6A0-447E-95A5-CA8F9AC39A80}" srcOrd="3" destOrd="0" parTransId="{18C8D13B-AF2F-41D8-949B-632F8409C7EE}" sibTransId="{6A065C49-519B-46CF-B308-0AB00FFCFCC6}"/>
    <dgm:cxn modelId="{3CD08B6B-7F34-462E-B6D3-813642236DCE}" srcId="{1B50B428-FED2-4347-AD17-7C14CB018AAC}" destId="{4E47A01E-C52C-45EC-999C-FFFDFDAE8812}" srcOrd="4" destOrd="0" parTransId="{E717236F-05F7-4D9A-AD63-DF56A52D12AB}" sibTransId="{DB581878-729E-4E60-BB1F-D627D6EAB69C}"/>
    <dgm:cxn modelId="{998A0B74-3F70-4E28-AD75-801C700866DE}" type="presOf" srcId="{DCD68B64-3B7E-4135-B144-E6C717616CF2}" destId="{2BE79DFA-DC68-44B8-BEBD-E81A54D228FE}" srcOrd="0" destOrd="0" presId="urn:microsoft.com/office/officeart/2005/8/layout/vList2"/>
    <dgm:cxn modelId="{497A5E58-04D3-4D85-B281-FF9B1F3A2F1B}" type="presOf" srcId="{B11B5EAE-3E01-448F-8B67-2D219424C160}" destId="{A9062065-1F62-48E0-B9F0-54A832919585}" srcOrd="0" destOrd="0" presId="urn:microsoft.com/office/officeart/2005/8/layout/vList2"/>
    <dgm:cxn modelId="{6F2E567B-1864-4C1F-878B-729882B3F9C2}" srcId="{1B50B428-FED2-4347-AD17-7C14CB018AAC}" destId="{DCD68B64-3B7E-4135-B144-E6C717616CF2}" srcOrd="1" destOrd="0" parTransId="{DADEE0D5-4D00-445C-AABF-9FCBB4E17A05}" sibTransId="{6C37A04B-F3BD-41E2-BB68-5F4114E2F3F5}"/>
    <dgm:cxn modelId="{363C697C-C3B3-4187-909A-86E2D49A6F69}" srcId="{1B50B428-FED2-4347-AD17-7C14CB018AAC}" destId="{B11B5EAE-3E01-448F-8B67-2D219424C160}" srcOrd="2" destOrd="0" parTransId="{9AAFD02A-F32B-4BEA-8ED5-C9CED86C2050}" sibTransId="{28E86C9E-55FC-4ECB-8AE6-1912728D3631}"/>
    <dgm:cxn modelId="{EFC606AE-CE9C-4D13-B43F-177D8DA31B46}" srcId="{1B50B428-FED2-4347-AD17-7C14CB018AAC}" destId="{097B0A5C-B286-4F7D-9692-A15A42E72EF2}" srcOrd="0" destOrd="0" parTransId="{66CBD490-9055-4F19-AADD-C4EB2E5781CF}" sibTransId="{6E35A19D-3B53-4A33-A093-D26B9D6DD5E5}"/>
    <dgm:cxn modelId="{2C2E7AAE-33BD-4EFE-BE18-6AE6C4AEF39A}" type="presOf" srcId="{7DCEEA98-7D19-4729-962D-2995C43B6E93}" destId="{4ED68AB1-4653-4A04-8E8E-6D02CA0496E2}" srcOrd="0" destOrd="0" presId="urn:microsoft.com/office/officeart/2005/8/layout/vList2"/>
    <dgm:cxn modelId="{90D6CA61-6719-4C26-A58E-21221B633E71}" type="presParOf" srcId="{17C7D2FF-98E7-4377-A8E5-01BB257D9EF6}" destId="{34AE24B9-C75E-404C-8AA4-3091D71D4720}" srcOrd="0" destOrd="0" presId="urn:microsoft.com/office/officeart/2005/8/layout/vList2"/>
    <dgm:cxn modelId="{23DA93F3-16E9-46DF-8401-4D9C5AB6DF10}" type="presParOf" srcId="{17C7D2FF-98E7-4377-A8E5-01BB257D9EF6}" destId="{A8F1AC0F-DB57-4FF6-BB8F-E5D85FAFA197}" srcOrd="1" destOrd="0" presId="urn:microsoft.com/office/officeart/2005/8/layout/vList2"/>
    <dgm:cxn modelId="{78EB2E12-D040-42BF-BA1D-BE37CF6C758F}" type="presParOf" srcId="{17C7D2FF-98E7-4377-A8E5-01BB257D9EF6}" destId="{2BE79DFA-DC68-44B8-BEBD-E81A54D228FE}" srcOrd="2" destOrd="0" presId="urn:microsoft.com/office/officeart/2005/8/layout/vList2"/>
    <dgm:cxn modelId="{7F01B240-A2D1-42C9-9AD5-771159C027E9}" type="presParOf" srcId="{17C7D2FF-98E7-4377-A8E5-01BB257D9EF6}" destId="{04788FD4-94EF-4253-A9D5-630AAE237961}" srcOrd="3" destOrd="0" presId="urn:microsoft.com/office/officeart/2005/8/layout/vList2"/>
    <dgm:cxn modelId="{5B1196B5-3D76-4AC4-948D-25529D2575D1}" type="presParOf" srcId="{17C7D2FF-98E7-4377-A8E5-01BB257D9EF6}" destId="{A9062065-1F62-48E0-B9F0-54A832919585}" srcOrd="4" destOrd="0" presId="urn:microsoft.com/office/officeart/2005/8/layout/vList2"/>
    <dgm:cxn modelId="{85C1F54C-DE70-4AF0-9127-7B6850B6F47F}" type="presParOf" srcId="{17C7D2FF-98E7-4377-A8E5-01BB257D9EF6}" destId="{AAD0F3BE-704B-4D4E-A7A4-781F5556AFFF}" srcOrd="5" destOrd="0" presId="urn:microsoft.com/office/officeart/2005/8/layout/vList2"/>
    <dgm:cxn modelId="{CC5A285D-A0D1-48E3-B580-A35EFD80960A}" type="presParOf" srcId="{17C7D2FF-98E7-4377-A8E5-01BB257D9EF6}" destId="{9BB16082-B56A-4AF6-8D34-255D454CF85B}" srcOrd="6" destOrd="0" presId="urn:microsoft.com/office/officeart/2005/8/layout/vList2"/>
    <dgm:cxn modelId="{2CBF5EFC-B8C8-482A-970F-C1202F0F2D43}" type="presParOf" srcId="{17C7D2FF-98E7-4377-A8E5-01BB257D9EF6}" destId="{9B5C3EEC-F124-43B1-9AC4-9CE6B4797208}" srcOrd="7" destOrd="0" presId="urn:microsoft.com/office/officeart/2005/8/layout/vList2"/>
    <dgm:cxn modelId="{91EA71C2-19C5-49CF-9760-B3848234F6E0}" type="presParOf" srcId="{17C7D2FF-98E7-4377-A8E5-01BB257D9EF6}" destId="{135B137B-8EFE-493B-B82B-590514FF408A}" srcOrd="8" destOrd="0" presId="urn:microsoft.com/office/officeart/2005/8/layout/vList2"/>
    <dgm:cxn modelId="{75590077-E46E-4111-9DFB-4B583B27923B}" type="presParOf" srcId="{17C7D2FF-98E7-4377-A8E5-01BB257D9EF6}" destId="{15656271-31A1-4232-95F1-B4E2FD09314A}" srcOrd="9" destOrd="0" presId="urn:microsoft.com/office/officeart/2005/8/layout/vList2"/>
    <dgm:cxn modelId="{56E2E59D-A8CC-4C06-BDE0-D9BEA91FCB70}" type="presParOf" srcId="{17C7D2FF-98E7-4377-A8E5-01BB257D9EF6}" destId="{4ED68AB1-4653-4A04-8E8E-6D02CA0496E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7E262-76C9-4CFA-B842-431ABA55F47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CC0CA87-058C-4AD9-8CD1-E9A0A434757F}">
      <dgm:prSet/>
      <dgm:spPr/>
      <dgm:t>
        <a:bodyPr/>
        <a:lstStyle/>
        <a:p>
          <a:r>
            <a:rPr lang="en-GB" dirty="0">
              <a:hlinkClick xmlns:r="http://schemas.openxmlformats.org/officeDocument/2006/relationships" r:id="rId1"/>
            </a:rPr>
            <a:t>https://www.primark.com/</a:t>
          </a:r>
          <a:endParaRPr lang="en-US" dirty="0"/>
        </a:p>
      </dgm:t>
    </dgm:pt>
    <dgm:pt modelId="{C1C99A8B-BAE8-408F-9B18-0AE9EF147B16}" type="parTrans" cxnId="{2F60A936-B658-4C19-A994-0DD2EDB192A1}">
      <dgm:prSet/>
      <dgm:spPr/>
      <dgm:t>
        <a:bodyPr/>
        <a:lstStyle/>
        <a:p>
          <a:endParaRPr lang="en-US"/>
        </a:p>
      </dgm:t>
    </dgm:pt>
    <dgm:pt modelId="{4B87D1F2-DD2C-4ADC-A4A3-08E813E7C96C}" type="sibTrans" cxnId="{2F60A936-B658-4C19-A994-0DD2EDB192A1}">
      <dgm:prSet/>
      <dgm:spPr/>
      <dgm:t>
        <a:bodyPr/>
        <a:lstStyle/>
        <a:p>
          <a:endParaRPr lang="en-US"/>
        </a:p>
      </dgm:t>
    </dgm:pt>
    <dgm:pt modelId="{3B868578-3993-4362-ABAF-D17FE54E7AB6}">
      <dgm:prSet/>
      <dgm:spPr/>
      <dgm:t>
        <a:bodyPr/>
        <a:lstStyle/>
        <a:p>
          <a:r>
            <a:rPr lang="en-GB" dirty="0">
              <a:hlinkClick xmlns:r="http://schemas.openxmlformats.org/officeDocument/2006/relationships" r:id="rId2"/>
            </a:rPr>
            <a:t>https://www.tkmaxx.com/uk/en/</a:t>
          </a:r>
          <a:endParaRPr lang="en-US" dirty="0"/>
        </a:p>
      </dgm:t>
    </dgm:pt>
    <dgm:pt modelId="{E79E7487-CBAF-4FE4-9B51-AF0E12571856}" type="parTrans" cxnId="{D2F4B9FC-7055-4738-9B5F-5EB5BAFD6D8A}">
      <dgm:prSet/>
      <dgm:spPr/>
      <dgm:t>
        <a:bodyPr/>
        <a:lstStyle/>
        <a:p>
          <a:endParaRPr lang="en-US"/>
        </a:p>
      </dgm:t>
    </dgm:pt>
    <dgm:pt modelId="{04336132-71B8-41E8-A9E2-A5F6AE6848F9}" type="sibTrans" cxnId="{D2F4B9FC-7055-4738-9B5F-5EB5BAFD6D8A}">
      <dgm:prSet/>
      <dgm:spPr/>
      <dgm:t>
        <a:bodyPr/>
        <a:lstStyle/>
        <a:p>
          <a:endParaRPr lang="en-US"/>
        </a:p>
      </dgm:t>
    </dgm:pt>
    <dgm:pt modelId="{654419CE-21B1-4AC9-8E86-54E9E3CDD0C8}">
      <dgm:prSet/>
      <dgm:spPr/>
      <dgm:t>
        <a:bodyPr/>
        <a:lstStyle/>
        <a:p>
          <a:r>
            <a:rPr lang="en-GB" dirty="0">
              <a:hlinkClick xmlns:r="http://schemas.openxmlformats.org/officeDocument/2006/relationships" r:id="rId3"/>
            </a:rPr>
            <a:t>https://www.newlook.com/uk/</a:t>
          </a:r>
          <a:endParaRPr lang="en-US" dirty="0"/>
        </a:p>
      </dgm:t>
    </dgm:pt>
    <dgm:pt modelId="{01CF573F-840E-4641-BF1B-9AEEF6642AA9}" type="parTrans" cxnId="{F6BAB278-D2A0-485F-8E23-E6EE08FD72EA}">
      <dgm:prSet/>
      <dgm:spPr/>
      <dgm:t>
        <a:bodyPr/>
        <a:lstStyle/>
        <a:p>
          <a:endParaRPr lang="en-US"/>
        </a:p>
      </dgm:t>
    </dgm:pt>
    <dgm:pt modelId="{A45FC353-5981-4002-A783-68F89B492D61}" type="sibTrans" cxnId="{F6BAB278-D2A0-485F-8E23-E6EE08FD72EA}">
      <dgm:prSet/>
      <dgm:spPr/>
      <dgm:t>
        <a:bodyPr/>
        <a:lstStyle/>
        <a:p>
          <a:endParaRPr lang="en-US"/>
        </a:p>
      </dgm:t>
    </dgm:pt>
    <dgm:pt modelId="{0F915A62-4F17-41CD-8809-FC0AA9E4C21B}">
      <dgm:prSet/>
      <dgm:spPr/>
      <dgm:t>
        <a:bodyPr/>
        <a:lstStyle/>
        <a:p>
          <a:r>
            <a:rPr lang="en-GB" dirty="0">
              <a:hlinkClick xmlns:r="http://schemas.openxmlformats.org/officeDocument/2006/relationships" r:id="rId4"/>
            </a:rPr>
            <a:t>https://www.marksandspencer.com/</a:t>
          </a:r>
          <a:endParaRPr lang="en-US" dirty="0"/>
        </a:p>
      </dgm:t>
    </dgm:pt>
    <dgm:pt modelId="{5DC3934B-7990-4C12-9876-EABB8C7840B5}" type="parTrans" cxnId="{33289F6E-1264-404B-8233-54F8EC2E2956}">
      <dgm:prSet/>
      <dgm:spPr/>
      <dgm:t>
        <a:bodyPr/>
        <a:lstStyle/>
        <a:p>
          <a:endParaRPr lang="en-US"/>
        </a:p>
      </dgm:t>
    </dgm:pt>
    <dgm:pt modelId="{EF38F707-1D05-40FA-B01F-C61E9FB49169}" type="sibTrans" cxnId="{33289F6E-1264-404B-8233-54F8EC2E2956}">
      <dgm:prSet/>
      <dgm:spPr/>
      <dgm:t>
        <a:bodyPr/>
        <a:lstStyle/>
        <a:p>
          <a:endParaRPr lang="en-US"/>
        </a:p>
      </dgm:t>
    </dgm:pt>
    <dgm:pt modelId="{16CB9342-F9DE-4516-AFF3-93C79495F5FB}">
      <dgm:prSet/>
      <dgm:spPr/>
      <dgm:t>
        <a:bodyPr/>
        <a:lstStyle/>
        <a:p>
          <a:r>
            <a:rPr lang="en-GB" dirty="0">
              <a:hlinkClick xmlns:r="http://schemas.openxmlformats.org/officeDocument/2006/relationships" r:id="rId5"/>
            </a:rPr>
            <a:t>https://www.next.co.uk/</a:t>
          </a:r>
          <a:endParaRPr lang="en-US" dirty="0"/>
        </a:p>
      </dgm:t>
    </dgm:pt>
    <dgm:pt modelId="{76FD4B2C-4D03-43B2-854F-62CA40D3AE2D}" type="parTrans" cxnId="{8DA94A3B-AEE2-4525-815A-864A4324C37F}">
      <dgm:prSet/>
      <dgm:spPr/>
      <dgm:t>
        <a:bodyPr/>
        <a:lstStyle/>
        <a:p>
          <a:endParaRPr lang="en-US"/>
        </a:p>
      </dgm:t>
    </dgm:pt>
    <dgm:pt modelId="{2C880F44-704C-4AB4-8C8C-E9664AD70535}" type="sibTrans" cxnId="{8DA94A3B-AEE2-4525-815A-864A4324C37F}">
      <dgm:prSet/>
      <dgm:spPr/>
      <dgm:t>
        <a:bodyPr/>
        <a:lstStyle/>
        <a:p>
          <a:endParaRPr lang="en-US"/>
        </a:p>
      </dgm:t>
    </dgm:pt>
    <dgm:pt modelId="{66E89874-25DA-4DBA-8B17-5FD5AA09B7FD}">
      <dgm:prSet/>
      <dgm:spPr/>
      <dgm:t>
        <a:bodyPr/>
        <a:lstStyle/>
        <a:p>
          <a:r>
            <a:rPr lang="en-GB" dirty="0">
              <a:hlinkClick xmlns:r="http://schemas.openxmlformats.org/officeDocument/2006/relationships" r:id="rId6"/>
            </a:rPr>
            <a:t>https://www2.hm.com/</a:t>
          </a:r>
          <a:endParaRPr lang="en-US" dirty="0"/>
        </a:p>
      </dgm:t>
    </dgm:pt>
    <dgm:pt modelId="{486B483F-6C3E-4770-A15F-FE309E4E43E4}" type="parTrans" cxnId="{3167B0CA-C54C-4EAE-8A9A-4D745D6A1D0C}">
      <dgm:prSet/>
      <dgm:spPr/>
      <dgm:t>
        <a:bodyPr/>
        <a:lstStyle/>
        <a:p>
          <a:endParaRPr lang="en-US"/>
        </a:p>
      </dgm:t>
    </dgm:pt>
    <dgm:pt modelId="{DBD105F2-523A-4F73-BCEF-7794F3D93E67}" type="sibTrans" cxnId="{3167B0CA-C54C-4EAE-8A9A-4D745D6A1D0C}">
      <dgm:prSet/>
      <dgm:spPr/>
      <dgm:t>
        <a:bodyPr/>
        <a:lstStyle/>
        <a:p>
          <a:endParaRPr lang="en-US"/>
        </a:p>
      </dgm:t>
    </dgm:pt>
    <dgm:pt modelId="{FAD54F90-7D05-4DD8-9B8D-9E0464C68F23}" type="pres">
      <dgm:prSet presAssocID="{6297E262-76C9-4CFA-B842-431ABA55F470}" presName="linear" presStyleCnt="0">
        <dgm:presLayoutVars>
          <dgm:animLvl val="lvl"/>
          <dgm:resizeHandles val="exact"/>
        </dgm:presLayoutVars>
      </dgm:prSet>
      <dgm:spPr/>
    </dgm:pt>
    <dgm:pt modelId="{83CD0B1E-6C11-4B6B-8911-E01164FF6247}" type="pres">
      <dgm:prSet presAssocID="{6CC0CA87-058C-4AD9-8CD1-E9A0A434757F}" presName="parentText" presStyleLbl="node1" presStyleIdx="0" presStyleCnt="6">
        <dgm:presLayoutVars>
          <dgm:chMax val="0"/>
          <dgm:bulletEnabled val="1"/>
        </dgm:presLayoutVars>
      </dgm:prSet>
      <dgm:spPr/>
    </dgm:pt>
    <dgm:pt modelId="{6109FA31-523F-4E37-B567-89919EB21EF1}" type="pres">
      <dgm:prSet presAssocID="{4B87D1F2-DD2C-4ADC-A4A3-08E813E7C96C}" presName="spacer" presStyleCnt="0"/>
      <dgm:spPr/>
    </dgm:pt>
    <dgm:pt modelId="{E12F22AE-0746-4525-ABA3-3C3E56293A34}" type="pres">
      <dgm:prSet presAssocID="{3B868578-3993-4362-ABAF-D17FE54E7AB6}" presName="parentText" presStyleLbl="node1" presStyleIdx="1" presStyleCnt="6">
        <dgm:presLayoutVars>
          <dgm:chMax val="0"/>
          <dgm:bulletEnabled val="1"/>
        </dgm:presLayoutVars>
      </dgm:prSet>
      <dgm:spPr/>
    </dgm:pt>
    <dgm:pt modelId="{A0287FC4-7A99-44F0-BA34-8AAA8BBCAD65}" type="pres">
      <dgm:prSet presAssocID="{04336132-71B8-41E8-A9E2-A5F6AE6848F9}" presName="spacer" presStyleCnt="0"/>
      <dgm:spPr/>
    </dgm:pt>
    <dgm:pt modelId="{2F2A98F2-4BD1-46F1-A1DA-9A989158F423}" type="pres">
      <dgm:prSet presAssocID="{654419CE-21B1-4AC9-8E86-54E9E3CDD0C8}" presName="parentText" presStyleLbl="node1" presStyleIdx="2" presStyleCnt="6">
        <dgm:presLayoutVars>
          <dgm:chMax val="0"/>
          <dgm:bulletEnabled val="1"/>
        </dgm:presLayoutVars>
      </dgm:prSet>
      <dgm:spPr/>
    </dgm:pt>
    <dgm:pt modelId="{1A061205-F849-4F6E-8881-7898B9CF6FD1}" type="pres">
      <dgm:prSet presAssocID="{A45FC353-5981-4002-A783-68F89B492D61}" presName="spacer" presStyleCnt="0"/>
      <dgm:spPr/>
    </dgm:pt>
    <dgm:pt modelId="{BD8EE9B9-6720-4048-9BA5-C84C3B6380D7}" type="pres">
      <dgm:prSet presAssocID="{0F915A62-4F17-41CD-8809-FC0AA9E4C21B}" presName="parentText" presStyleLbl="node1" presStyleIdx="3" presStyleCnt="6">
        <dgm:presLayoutVars>
          <dgm:chMax val="0"/>
          <dgm:bulletEnabled val="1"/>
        </dgm:presLayoutVars>
      </dgm:prSet>
      <dgm:spPr/>
    </dgm:pt>
    <dgm:pt modelId="{5C8D5C3D-7178-4A75-908B-37C5DB6C2521}" type="pres">
      <dgm:prSet presAssocID="{EF38F707-1D05-40FA-B01F-C61E9FB49169}" presName="spacer" presStyleCnt="0"/>
      <dgm:spPr/>
    </dgm:pt>
    <dgm:pt modelId="{EF0E58A2-B8A6-4C7C-8B4F-3C209CAE7F03}" type="pres">
      <dgm:prSet presAssocID="{16CB9342-F9DE-4516-AFF3-93C79495F5FB}" presName="parentText" presStyleLbl="node1" presStyleIdx="4" presStyleCnt="6">
        <dgm:presLayoutVars>
          <dgm:chMax val="0"/>
          <dgm:bulletEnabled val="1"/>
        </dgm:presLayoutVars>
      </dgm:prSet>
      <dgm:spPr/>
    </dgm:pt>
    <dgm:pt modelId="{95E4657D-30D5-4B9E-BAD0-3AA3AB631C8D}" type="pres">
      <dgm:prSet presAssocID="{2C880F44-704C-4AB4-8C8C-E9664AD70535}" presName="spacer" presStyleCnt="0"/>
      <dgm:spPr/>
    </dgm:pt>
    <dgm:pt modelId="{25139262-2BB7-4E75-901B-B4523D2B34E2}" type="pres">
      <dgm:prSet presAssocID="{66E89874-25DA-4DBA-8B17-5FD5AA09B7FD}" presName="parentText" presStyleLbl="node1" presStyleIdx="5" presStyleCnt="6">
        <dgm:presLayoutVars>
          <dgm:chMax val="0"/>
          <dgm:bulletEnabled val="1"/>
        </dgm:presLayoutVars>
      </dgm:prSet>
      <dgm:spPr/>
    </dgm:pt>
  </dgm:ptLst>
  <dgm:cxnLst>
    <dgm:cxn modelId="{2F60A936-B658-4C19-A994-0DD2EDB192A1}" srcId="{6297E262-76C9-4CFA-B842-431ABA55F470}" destId="{6CC0CA87-058C-4AD9-8CD1-E9A0A434757F}" srcOrd="0" destOrd="0" parTransId="{C1C99A8B-BAE8-408F-9B18-0AE9EF147B16}" sibTransId="{4B87D1F2-DD2C-4ADC-A4A3-08E813E7C96C}"/>
    <dgm:cxn modelId="{8DA94A3B-AEE2-4525-815A-864A4324C37F}" srcId="{6297E262-76C9-4CFA-B842-431ABA55F470}" destId="{16CB9342-F9DE-4516-AFF3-93C79495F5FB}" srcOrd="4" destOrd="0" parTransId="{76FD4B2C-4D03-43B2-854F-62CA40D3AE2D}" sibTransId="{2C880F44-704C-4AB4-8C8C-E9664AD70535}"/>
    <dgm:cxn modelId="{D43AC147-885B-4946-BD09-EF1D4348E294}" type="presOf" srcId="{66E89874-25DA-4DBA-8B17-5FD5AA09B7FD}" destId="{25139262-2BB7-4E75-901B-B4523D2B34E2}" srcOrd="0" destOrd="0" presId="urn:microsoft.com/office/officeart/2005/8/layout/vList2"/>
    <dgm:cxn modelId="{E56DA94B-7FB4-4A13-8E12-5B3894C1DCEC}" type="presOf" srcId="{654419CE-21B1-4AC9-8E86-54E9E3CDD0C8}" destId="{2F2A98F2-4BD1-46F1-A1DA-9A989158F423}" srcOrd="0" destOrd="0" presId="urn:microsoft.com/office/officeart/2005/8/layout/vList2"/>
    <dgm:cxn modelId="{33289F6E-1264-404B-8233-54F8EC2E2956}" srcId="{6297E262-76C9-4CFA-B842-431ABA55F470}" destId="{0F915A62-4F17-41CD-8809-FC0AA9E4C21B}" srcOrd="3" destOrd="0" parTransId="{5DC3934B-7990-4C12-9876-EABB8C7840B5}" sibTransId="{EF38F707-1D05-40FA-B01F-C61E9FB49169}"/>
    <dgm:cxn modelId="{DBD83A73-CB4A-490D-8D6F-90409F87540B}" type="presOf" srcId="{6297E262-76C9-4CFA-B842-431ABA55F470}" destId="{FAD54F90-7D05-4DD8-9B8D-9E0464C68F23}" srcOrd="0" destOrd="0" presId="urn:microsoft.com/office/officeart/2005/8/layout/vList2"/>
    <dgm:cxn modelId="{C8899F53-B652-4C39-AC35-64F54BCB66C6}" type="presOf" srcId="{6CC0CA87-058C-4AD9-8CD1-E9A0A434757F}" destId="{83CD0B1E-6C11-4B6B-8911-E01164FF6247}" srcOrd="0" destOrd="0" presId="urn:microsoft.com/office/officeart/2005/8/layout/vList2"/>
    <dgm:cxn modelId="{F6BAB278-D2A0-485F-8E23-E6EE08FD72EA}" srcId="{6297E262-76C9-4CFA-B842-431ABA55F470}" destId="{654419CE-21B1-4AC9-8E86-54E9E3CDD0C8}" srcOrd="2" destOrd="0" parTransId="{01CF573F-840E-4641-BF1B-9AEEF6642AA9}" sibTransId="{A45FC353-5981-4002-A783-68F89B492D61}"/>
    <dgm:cxn modelId="{17855284-B2D4-40D0-8C9A-8146C269E3D8}" type="presOf" srcId="{3B868578-3993-4362-ABAF-D17FE54E7AB6}" destId="{E12F22AE-0746-4525-ABA3-3C3E56293A34}" srcOrd="0" destOrd="0" presId="urn:microsoft.com/office/officeart/2005/8/layout/vList2"/>
    <dgm:cxn modelId="{EA4907BB-4732-4CDF-AFE1-B2E84D4452CC}" type="presOf" srcId="{16CB9342-F9DE-4516-AFF3-93C79495F5FB}" destId="{EF0E58A2-B8A6-4C7C-8B4F-3C209CAE7F03}" srcOrd="0" destOrd="0" presId="urn:microsoft.com/office/officeart/2005/8/layout/vList2"/>
    <dgm:cxn modelId="{3167B0CA-C54C-4EAE-8A9A-4D745D6A1D0C}" srcId="{6297E262-76C9-4CFA-B842-431ABA55F470}" destId="{66E89874-25DA-4DBA-8B17-5FD5AA09B7FD}" srcOrd="5" destOrd="0" parTransId="{486B483F-6C3E-4770-A15F-FE309E4E43E4}" sibTransId="{DBD105F2-523A-4F73-BCEF-7794F3D93E67}"/>
    <dgm:cxn modelId="{BB32C1DD-802F-4895-821E-F7E753260A14}" type="presOf" srcId="{0F915A62-4F17-41CD-8809-FC0AA9E4C21B}" destId="{BD8EE9B9-6720-4048-9BA5-C84C3B6380D7}" srcOrd="0" destOrd="0" presId="urn:microsoft.com/office/officeart/2005/8/layout/vList2"/>
    <dgm:cxn modelId="{D2F4B9FC-7055-4738-9B5F-5EB5BAFD6D8A}" srcId="{6297E262-76C9-4CFA-B842-431ABA55F470}" destId="{3B868578-3993-4362-ABAF-D17FE54E7AB6}" srcOrd="1" destOrd="0" parTransId="{E79E7487-CBAF-4FE4-9B51-AF0E12571856}" sibTransId="{04336132-71B8-41E8-A9E2-A5F6AE6848F9}"/>
    <dgm:cxn modelId="{B1811FCA-2FAB-4176-AAA8-E52614B317AE}" type="presParOf" srcId="{FAD54F90-7D05-4DD8-9B8D-9E0464C68F23}" destId="{83CD0B1E-6C11-4B6B-8911-E01164FF6247}" srcOrd="0" destOrd="0" presId="urn:microsoft.com/office/officeart/2005/8/layout/vList2"/>
    <dgm:cxn modelId="{05D1E3BC-EBD1-4CF1-980D-E7636EE27157}" type="presParOf" srcId="{FAD54F90-7D05-4DD8-9B8D-9E0464C68F23}" destId="{6109FA31-523F-4E37-B567-89919EB21EF1}" srcOrd="1" destOrd="0" presId="urn:microsoft.com/office/officeart/2005/8/layout/vList2"/>
    <dgm:cxn modelId="{5D85C7D1-BB5B-474E-98E7-BAF6034421B7}" type="presParOf" srcId="{FAD54F90-7D05-4DD8-9B8D-9E0464C68F23}" destId="{E12F22AE-0746-4525-ABA3-3C3E56293A34}" srcOrd="2" destOrd="0" presId="urn:microsoft.com/office/officeart/2005/8/layout/vList2"/>
    <dgm:cxn modelId="{252A4A89-3F64-4023-BB2F-A16210B1D777}" type="presParOf" srcId="{FAD54F90-7D05-4DD8-9B8D-9E0464C68F23}" destId="{A0287FC4-7A99-44F0-BA34-8AAA8BBCAD65}" srcOrd="3" destOrd="0" presId="urn:microsoft.com/office/officeart/2005/8/layout/vList2"/>
    <dgm:cxn modelId="{3D3DD614-0716-49AF-95A9-812B7C19FBE7}" type="presParOf" srcId="{FAD54F90-7D05-4DD8-9B8D-9E0464C68F23}" destId="{2F2A98F2-4BD1-46F1-A1DA-9A989158F423}" srcOrd="4" destOrd="0" presId="urn:microsoft.com/office/officeart/2005/8/layout/vList2"/>
    <dgm:cxn modelId="{A9B83DDF-9B21-44FB-8E50-E6B6C014AB39}" type="presParOf" srcId="{FAD54F90-7D05-4DD8-9B8D-9E0464C68F23}" destId="{1A061205-F849-4F6E-8881-7898B9CF6FD1}" srcOrd="5" destOrd="0" presId="urn:microsoft.com/office/officeart/2005/8/layout/vList2"/>
    <dgm:cxn modelId="{7ECCA7C9-76F3-4453-ABFE-64F7055C78F0}" type="presParOf" srcId="{FAD54F90-7D05-4DD8-9B8D-9E0464C68F23}" destId="{BD8EE9B9-6720-4048-9BA5-C84C3B6380D7}" srcOrd="6" destOrd="0" presId="urn:microsoft.com/office/officeart/2005/8/layout/vList2"/>
    <dgm:cxn modelId="{31E687F8-20BF-47FD-961E-610258310584}" type="presParOf" srcId="{FAD54F90-7D05-4DD8-9B8D-9E0464C68F23}" destId="{5C8D5C3D-7178-4A75-908B-37C5DB6C2521}" srcOrd="7" destOrd="0" presId="urn:microsoft.com/office/officeart/2005/8/layout/vList2"/>
    <dgm:cxn modelId="{35B50852-A001-4142-8AE4-A67B2A6C4D68}" type="presParOf" srcId="{FAD54F90-7D05-4DD8-9B8D-9E0464C68F23}" destId="{EF0E58A2-B8A6-4C7C-8B4F-3C209CAE7F03}" srcOrd="8" destOrd="0" presId="urn:microsoft.com/office/officeart/2005/8/layout/vList2"/>
    <dgm:cxn modelId="{8717BE8A-2818-40DB-9754-EEBAA6DA6D08}" type="presParOf" srcId="{FAD54F90-7D05-4DD8-9B8D-9E0464C68F23}" destId="{95E4657D-30D5-4B9E-BAD0-3AA3AB631C8D}" srcOrd="9" destOrd="0" presId="urn:microsoft.com/office/officeart/2005/8/layout/vList2"/>
    <dgm:cxn modelId="{C4D9FBF7-5E1C-4735-9AFF-BF62D7E1D96C}" type="presParOf" srcId="{FAD54F90-7D05-4DD8-9B8D-9E0464C68F23}" destId="{25139262-2BB7-4E75-901B-B4523D2B34E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A0DE4C-41C2-4E63-8857-EB30FE65DE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264E7D-F5B1-4EBB-B13E-387E7D196D1B}">
      <dgm:prSet/>
      <dgm:spPr/>
      <dgm:t>
        <a:bodyPr/>
        <a:lstStyle/>
        <a:p>
          <a:pPr algn="r"/>
          <a:r>
            <a:rPr lang="fa-IR" dirty="0"/>
            <a:t>شما می توانید از نل تشناب هتل و یا خانه تان در بریتانیا آب بنوشید. لازم نیست همیشه آب بوتل بخرید.</a:t>
          </a:r>
          <a:endParaRPr lang="en-US" dirty="0"/>
        </a:p>
      </dgm:t>
    </dgm:pt>
    <dgm:pt modelId="{28FBEBA8-E958-420B-9252-4DF00666F5D0}" type="parTrans" cxnId="{C467FBAF-43BF-4630-9259-2E6A7B3701D0}">
      <dgm:prSet/>
      <dgm:spPr/>
      <dgm:t>
        <a:bodyPr/>
        <a:lstStyle/>
        <a:p>
          <a:endParaRPr lang="en-US"/>
        </a:p>
      </dgm:t>
    </dgm:pt>
    <dgm:pt modelId="{255BD267-B5E6-45B0-944C-627888726C9F}" type="sibTrans" cxnId="{C467FBAF-43BF-4630-9259-2E6A7B3701D0}">
      <dgm:prSet/>
      <dgm:spPr/>
      <dgm:t>
        <a:bodyPr/>
        <a:lstStyle/>
        <a:p>
          <a:endParaRPr lang="en-US"/>
        </a:p>
      </dgm:t>
    </dgm:pt>
    <dgm:pt modelId="{051CFC25-FEDA-4A53-8992-6898166B857B}">
      <dgm:prSet/>
      <dgm:spPr/>
      <dgm:t>
        <a:bodyPr/>
        <a:lstStyle/>
        <a:p>
          <a:pPr algn="r"/>
          <a:r>
            <a:rPr lang="fa-IR" dirty="0"/>
            <a:t>در شرایط اضطراری جهت تماس با پولیس، اطفایه و امبولانس  به شماره</a:t>
          </a:r>
          <a:r>
            <a:rPr lang="ar-SA" dirty="0"/>
            <a:t> 999 </a:t>
          </a:r>
          <a:r>
            <a:rPr lang="fa-IR" dirty="0"/>
            <a:t>زنگ بزنید</a:t>
          </a:r>
          <a:r>
            <a:rPr lang="ar-SA" dirty="0"/>
            <a:t>. </a:t>
          </a:r>
          <a:r>
            <a:rPr lang="fa-IR" dirty="0"/>
            <a:t>فقط در شرایط اضطراری.</a:t>
          </a:r>
          <a:endParaRPr lang="en-US" dirty="0"/>
        </a:p>
      </dgm:t>
    </dgm:pt>
    <dgm:pt modelId="{F025E303-1568-45F8-BD90-CBAD039A1A09}" type="parTrans" cxnId="{5D26B482-D805-4BCB-8432-1EF54C0FDBFD}">
      <dgm:prSet/>
      <dgm:spPr/>
      <dgm:t>
        <a:bodyPr/>
        <a:lstStyle/>
        <a:p>
          <a:endParaRPr lang="en-US"/>
        </a:p>
      </dgm:t>
    </dgm:pt>
    <dgm:pt modelId="{48610D05-B5A9-4197-AB1A-16BAEC781146}" type="sibTrans" cxnId="{5D26B482-D805-4BCB-8432-1EF54C0FDBFD}">
      <dgm:prSet/>
      <dgm:spPr/>
      <dgm:t>
        <a:bodyPr/>
        <a:lstStyle/>
        <a:p>
          <a:endParaRPr lang="en-US"/>
        </a:p>
      </dgm:t>
    </dgm:pt>
    <dgm:pt modelId="{AB542CC8-DA81-4F7C-B6F9-06C056F76C75}">
      <dgm:prSet/>
      <dgm:spPr/>
      <dgm:t>
        <a:bodyPr/>
        <a:lstStyle/>
        <a:p>
          <a:pPr algn="r"/>
          <a:r>
            <a:rPr lang="fa-IR" dirty="0"/>
            <a:t>اگر بیرون از منزل هستید و به کمک نیاز دارید به نزدیک ترین مغازه یا دکان رفته از شخصی طلب کمک کنید تا شما را به پولیس وصل کند .در خواست کمک از پولیس در برتانیا ضرور است. </a:t>
          </a:r>
          <a:endParaRPr lang="en-US" dirty="0"/>
        </a:p>
      </dgm:t>
    </dgm:pt>
    <dgm:pt modelId="{28E5506D-C235-4458-BD17-A5B5A4226BFB}" type="parTrans" cxnId="{02C1AC75-F0B3-4664-8B69-80270521EA4A}">
      <dgm:prSet/>
      <dgm:spPr/>
      <dgm:t>
        <a:bodyPr/>
        <a:lstStyle/>
        <a:p>
          <a:endParaRPr lang="en-US"/>
        </a:p>
      </dgm:t>
    </dgm:pt>
    <dgm:pt modelId="{72A9B590-35E5-41B7-AA43-9ABB80071A25}" type="sibTrans" cxnId="{02C1AC75-F0B3-4664-8B69-80270521EA4A}">
      <dgm:prSet/>
      <dgm:spPr/>
      <dgm:t>
        <a:bodyPr/>
        <a:lstStyle/>
        <a:p>
          <a:endParaRPr lang="en-US"/>
        </a:p>
      </dgm:t>
    </dgm:pt>
    <dgm:pt modelId="{C5F045F8-9468-4B49-8090-182E7BA2436C}">
      <dgm:prSet/>
      <dgm:spPr/>
      <dgm:t>
        <a:bodyPr/>
        <a:lstStyle/>
        <a:p>
          <a:pPr algn="r"/>
          <a:r>
            <a:rPr lang="fa-IR" dirty="0"/>
            <a:t>هرگاه برای گشت و گذار بیرون می روید مطمین باشید که کجا می روید و اگر می خواستید روی موبایل چیزی را مرور کنید و یا به نقشه نگاه کنید وارد دکان و یا مغازه ای شده این کار را دور از ازدحام مردم را انجام دهید.</a:t>
          </a:r>
          <a:endParaRPr lang="en-US" dirty="0"/>
        </a:p>
      </dgm:t>
    </dgm:pt>
    <dgm:pt modelId="{36F3B092-94B4-4CB6-90CD-9686E7BD7FEB}" type="parTrans" cxnId="{125BC64A-2ADA-46D5-8E39-FA1162C82E39}">
      <dgm:prSet/>
      <dgm:spPr/>
      <dgm:t>
        <a:bodyPr/>
        <a:lstStyle/>
        <a:p>
          <a:endParaRPr lang="en-US"/>
        </a:p>
      </dgm:t>
    </dgm:pt>
    <dgm:pt modelId="{8ABCD546-6834-41D1-9775-575A13733EBC}" type="sibTrans" cxnId="{125BC64A-2ADA-46D5-8E39-FA1162C82E39}">
      <dgm:prSet/>
      <dgm:spPr/>
      <dgm:t>
        <a:bodyPr/>
        <a:lstStyle/>
        <a:p>
          <a:endParaRPr lang="en-US"/>
        </a:p>
      </dgm:t>
    </dgm:pt>
    <dgm:pt modelId="{0162A14F-5498-4192-A279-FAC1E3B7C4C3}">
      <dgm:prSet/>
      <dgm:spPr/>
      <dgm:t>
        <a:bodyPr/>
        <a:lstStyle/>
        <a:p>
          <a:pPr algn="r"/>
          <a:r>
            <a:rPr lang="fa-IR" dirty="0"/>
            <a:t>وقتی بیرون از خانه از تلفون موبایل تان استفاده می کنید متوجه دور و بر تان باشید. سعی کنید از موبایل تان در جای امن و آرام استفاده کنید.</a:t>
          </a:r>
          <a:endParaRPr lang="en-US" dirty="0"/>
        </a:p>
      </dgm:t>
    </dgm:pt>
    <dgm:pt modelId="{051EACB4-4276-427E-A1A6-D5411EC675B8}" type="parTrans" cxnId="{530F5F48-67CB-4B71-8D3A-A6285444AE92}">
      <dgm:prSet/>
      <dgm:spPr/>
      <dgm:t>
        <a:bodyPr/>
        <a:lstStyle/>
        <a:p>
          <a:endParaRPr lang="en-US"/>
        </a:p>
      </dgm:t>
    </dgm:pt>
    <dgm:pt modelId="{7F2CE06E-23A9-47E3-8E34-9B6E2F8D637F}" type="sibTrans" cxnId="{530F5F48-67CB-4B71-8D3A-A6285444AE92}">
      <dgm:prSet/>
      <dgm:spPr/>
      <dgm:t>
        <a:bodyPr/>
        <a:lstStyle/>
        <a:p>
          <a:endParaRPr lang="en-US"/>
        </a:p>
      </dgm:t>
    </dgm:pt>
    <dgm:pt modelId="{F450B69A-D041-42A6-959B-6FD26B67773A}" type="pres">
      <dgm:prSet presAssocID="{88A0DE4C-41C2-4E63-8857-EB30FE65DEA2}" presName="linear" presStyleCnt="0">
        <dgm:presLayoutVars>
          <dgm:animLvl val="lvl"/>
          <dgm:resizeHandles val="exact"/>
        </dgm:presLayoutVars>
      </dgm:prSet>
      <dgm:spPr/>
    </dgm:pt>
    <dgm:pt modelId="{DAC56438-A5EE-4F81-B6F6-EE88E396081C}" type="pres">
      <dgm:prSet presAssocID="{04264E7D-F5B1-4EBB-B13E-387E7D196D1B}" presName="parentText" presStyleLbl="node1" presStyleIdx="0" presStyleCnt="5">
        <dgm:presLayoutVars>
          <dgm:chMax val="0"/>
          <dgm:bulletEnabled val="1"/>
        </dgm:presLayoutVars>
      </dgm:prSet>
      <dgm:spPr/>
    </dgm:pt>
    <dgm:pt modelId="{6A93E56A-3FAC-4810-B785-3388CC15C6F0}" type="pres">
      <dgm:prSet presAssocID="{255BD267-B5E6-45B0-944C-627888726C9F}" presName="spacer" presStyleCnt="0"/>
      <dgm:spPr/>
    </dgm:pt>
    <dgm:pt modelId="{7FC5A1FF-22C2-4EC1-BF83-9D04113E8DD3}" type="pres">
      <dgm:prSet presAssocID="{051CFC25-FEDA-4A53-8992-6898166B857B}" presName="parentText" presStyleLbl="node1" presStyleIdx="1" presStyleCnt="5">
        <dgm:presLayoutVars>
          <dgm:chMax val="0"/>
          <dgm:bulletEnabled val="1"/>
        </dgm:presLayoutVars>
      </dgm:prSet>
      <dgm:spPr/>
    </dgm:pt>
    <dgm:pt modelId="{49CF451E-F168-466A-8D7B-455B87AD5684}" type="pres">
      <dgm:prSet presAssocID="{48610D05-B5A9-4197-AB1A-16BAEC781146}" presName="spacer" presStyleCnt="0"/>
      <dgm:spPr/>
    </dgm:pt>
    <dgm:pt modelId="{ABA67836-02E7-4D90-8AF8-D9D89646A39C}" type="pres">
      <dgm:prSet presAssocID="{AB542CC8-DA81-4F7C-B6F9-06C056F76C75}" presName="parentText" presStyleLbl="node1" presStyleIdx="2" presStyleCnt="5">
        <dgm:presLayoutVars>
          <dgm:chMax val="0"/>
          <dgm:bulletEnabled val="1"/>
        </dgm:presLayoutVars>
      </dgm:prSet>
      <dgm:spPr/>
    </dgm:pt>
    <dgm:pt modelId="{DA161AE5-B56F-427B-BC9E-3B83BE7E701A}" type="pres">
      <dgm:prSet presAssocID="{72A9B590-35E5-41B7-AA43-9ABB80071A25}" presName="spacer" presStyleCnt="0"/>
      <dgm:spPr/>
    </dgm:pt>
    <dgm:pt modelId="{F7342E27-7D23-4569-A951-92AE48E342EA}" type="pres">
      <dgm:prSet presAssocID="{C5F045F8-9468-4B49-8090-182E7BA2436C}" presName="parentText" presStyleLbl="node1" presStyleIdx="3" presStyleCnt="5">
        <dgm:presLayoutVars>
          <dgm:chMax val="0"/>
          <dgm:bulletEnabled val="1"/>
        </dgm:presLayoutVars>
      </dgm:prSet>
      <dgm:spPr/>
    </dgm:pt>
    <dgm:pt modelId="{211D1B98-62DF-427B-BB74-7FCA2C70CFC5}" type="pres">
      <dgm:prSet presAssocID="{8ABCD546-6834-41D1-9775-575A13733EBC}" presName="spacer" presStyleCnt="0"/>
      <dgm:spPr/>
    </dgm:pt>
    <dgm:pt modelId="{90DBDE22-7152-4F55-B895-B257812C23FA}" type="pres">
      <dgm:prSet presAssocID="{0162A14F-5498-4192-A279-FAC1E3B7C4C3}" presName="parentText" presStyleLbl="node1" presStyleIdx="4" presStyleCnt="5" custLinFactY="1641" custLinFactNeighborX="-217" custLinFactNeighborY="100000">
        <dgm:presLayoutVars>
          <dgm:chMax val="0"/>
          <dgm:bulletEnabled val="1"/>
        </dgm:presLayoutVars>
      </dgm:prSet>
      <dgm:spPr/>
    </dgm:pt>
  </dgm:ptLst>
  <dgm:cxnLst>
    <dgm:cxn modelId="{54387E04-3167-487B-AD71-FA8A45449067}" type="presOf" srcId="{0162A14F-5498-4192-A279-FAC1E3B7C4C3}" destId="{90DBDE22-7152-4F55-B895-B257812C23FA}" srcOrd="0" destOrd="0" presId="urn:microsoft.com/office/officeart/2005/8/layout/vList2"/>
    <dgm:cxn modelId="{96E8500F-3590-4E6D-B4D8-19151F774AE3}" type="presOf" srcId="{AB542CC8-DA81-4F7C-B6F9-06C056F76C75}" destId="{ABA67836-02E7-4D90-8AF8-D9D89646A39C}" srcOrd="0" destOrd="0" presId="urn:microsoft.com/office/officeart/2005/8/layout/vList2"/>
    <dgm:cxn modelId="{86A7125F-CDFC-4D9B-B4CC-0A64CF4C4D61}" type="presOf" srcId="{C5F045F8-9468-4B49-8090-182E7BA2436C}" destId="{F7342E27-7D23-4569-A951-92AE48E342EA}" srcOrd="0" destOrd="0" presId="urn:microsoft.com/office/officeart/2005/8/layout/vList2"/>
    <dgm:cxn modelId="{530F5F48-67CB-4B71-8D3A-A6285444AE92}" srcId="{88A0DE4C-41C2-4E63-8857-EB30FE65DEA2}" destId="{0162A14F-5498-4192-A279-FAC1E3B7C4C3}" srcOrd="4" destOrd="0" parTransId="{051EACB4-4276-427E-A1A6-D5411EC675B8}" sibTransId="{7F2CE06E-23A9-47E3-8E34-9B6E2F8D637F}"/>
    <dgm:cxn modelId="{125BC64A-2ADA-46D5-8E39-FA1162C82E39}" srcId="{88A0DE4C-41C2-4E63-8857-EB30FE65DEA2}" destId="{C5F045F8-9468-4B49-8090-182E7BA2436C}" srcOrd="3" destOrd="0" parTransId="{36F3B092-94B4-4CB6-90CD-9686E7BD7FEB}" sibTransId="{8ABCD546-6834-41D1-9775-575A13733EBC}"/>
    <dgm:cxn modelId="{02C1AC75-F0B3-4664-8B69-80270521EA4A}" srcId="{88A0DE4C-41C2-4E63-8857-EB30FE65DEA2}" destId="{AB542CC8-DA81-4F7C-B6F9-06C056F76C75}" srcOrd="2" destOrd="0" parTransId="{28E5506D-C235-4458-BD17-A5B5A4226BFB}" sibTransId="{72A9B590-35E5-41B7-AA43-9ABB80071A25}"/>
    <dgm:cxn modelId="{5D26B482-D805-4BCB-8432-1EF54C0FDBFD}" srcId="{88A0DE4C-41C2-4E63-8857-EB30FE65DEA2}" destId="{051CFC25-FEDA-4A53-8992-6898166B857B}" srcOrd="1" destOrd="0" parTransId="{F025E303-1568-45F8-BD90-CBAD039A1A09}" sibTransId="{48610D05-B5A9-4197-AB1A-16BAEC781146}"/>
    <dgm:cxn modelId="{2FD1649A-9373-46A6-99D2-031A3D2094F7}" type="presOf" srcId="{051CFC25-FEDA-4A53-8992-6898166B857B}" destId="{7FC5A1FF-22C2-4EC1-BF83-9D04113E8DD3}" srcOrd="0" destOrd="0" presId="urn:microsoft.com/office/officeart/2005/8/layout/vList2"/>
    <dgm:cxn modelId="{C467FBAF-43BF-4630-9259-2E6A7B3701D0}" srcId="{88A0DE4C-41C2-4E63-8857-EB30FE65DEA2}" destId="{04264E7D-F5B1-4EBB-B13E-387E7D196D1B}" srcOrd="0" destOrd="0" parTransId="{28FBEBA8-E958-420B-9252-4DF00666F5D0}" sibTransId="{255BD267-B5E6-45B0-944C-627888726C9F}"/>
    <dgm:cxn modelId="{3B5E61BF-B0F0-4BAA-BD01-4EDA3A245B26}" type="presOf" srcId="{04264E7D-F5B1-4EBB-B13E-387E7D196D1B}" destId="{DAC56438-A5EE-4F81-B6F6-EE88E396081C}" srcOrd="0" destOrd="0" presId="urn:microsoft.com/office/officeart/2005/8/layout/vList2"/>
    <dgm:cxn modelId="{C6B9DED3-BD64-430C-8210-C002895BBB9D}" type="presOf" srcId="{88A0DE4C-41C2-4E63-8857-EB30FE65DEA2}" destId="{F450B69A-D041-42A6-959B-6FD26B67773A}" srcOrd="0" destOrd="0" presId="urn:microsoft.com/office/officeart/2005/8/layout/vList2"/>
    <dgm:cxn modelId="{EB769AF7-E866-4282-8C70-FFF4B6E70027}" type="presParOf" srcId="{F450B69A-D041-42A6-959B-6FD26B67773A}" destId="{DAC56438-A5EE-4F81-B6F6-EE88E396081C}" srcOrd="0" destOrd="0" presId="urn:microsoft.com/office/officeart/2005/8/layout/vList2"/>
    <dgm:cxn modelId="{8E22092F-F319-4B99-B8BE-FD8FD6CD4A58}" type="presParOf" srcId="{F450B69A-D041-42A6-959B-6FD26B67773A}" destId="{6A93E56A-3FAC-4810-B785-3388CC15C6F0}" srcOrd="1" destOrd="0" presId="urn:microsoft.com/office/officeart/2005/8/layout/vList2"/>
    <dgm:cxn modelId="{C23D6624-0089-44BC-81DE-CF6583155921}" type="presParOf" srcId="{F450B69A-D041-42A6-959B-6FD26B67773A}" destId="{7FC5A1FF-22C2-4EC1-BF83-9D04113E8DD3}" srcOrd="2" destOrd="0" presId="urn:microsoft.com/office/officeart/2005/8/layout/vList2"/>
    <dgm:cxn modelId="{0EC0DDF1-1AC3-44BC-AF0A-0CA1C2C1FC8C}" type="presParOf" srcId="{F450B69A-D041-42A6-959B-6FD26B67773A}" destId="{49CF451E-F168-466A-8D7B-455B87AD5684}" srcOrd="3" destOrd="0" presId="urn:microsoft.com/office/officeart/2005/8/layout/vList2"/>
    <dgm:cxn modelId="{963740E4-727D-43BD-BA6C-36F5D90F2414}" type="presParOf" srcId="{F450B69A-D041-42A6-959B-6FD26B67773A}" destId="{ABA67836-02E7-4D90-8AF8-D9D89646A39C}" srcOrd="4" destOrd="0" presId="urn:microsoft.com/office/officeart/2005/8/layout/vList2"/>
    <dgm:cxn modelId="{BFE1B514-364F-4831-90EB-C28C08289AA0}" type="presParOf" srcId="{F450B69A-D041-42A6-959B-6FD26B67773A}" destId="{DA161AE5-B56F-427B-BC9E-3B83BE7E701A}" srcOrd="5" destOrd="0" presId="urn:microsoft.com/office/officeart/2005/8/layout/vList2"/>
    <dgm:cxn modelId="{76B952F2-1383-4B98-9A88-31C59F268E1C}" type="presParOf" srcId="{F450B69A-D041-42A6-959B-6FD26B67773A}" destId="{F7342E27-7D23-4569-A951-92AE48E342EA}" srcOrd="6" destOrd="0" presId="urn:microsoft.com/office/officeart/2005/8/layout/vList2"/>
    <dgm:cxn modelId="{187C57FB-37C9-4103-A347-FB3A1C86F968}" type="presParOf" srcId="{F450B69A-D041-42A6-959B-6FD26B67773A}" destId="{211D1B98-62DF-427B-BB74-7FCA2C70CFC5}" srcOrd="7" destOrd="0" presId="urn:microsoft.com/office/officeart/2005/8/layout/vList2"/>
    <dgm:cxn modelId="{5541C890-52AD-44EE-84DC-A28FEC499D4D}" type="presParOf" srcId="{F450B69A-D041-42A6-959B-6FD26B67773A}" destId="{90DBDE22-7152-4F55-B895-B257812C23F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A0DE4C-41C2-4E63-8857-EB30FE65DEA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4264E7D-F5B1-4EBB-B13E-387E7D196D1B}">
      <dgm:prSet/>
      <dgm:spPr/>
      <dgm:t>
        <a:bodyPr/>
        <a:lstStyle/>
        <a:p>
          <a:r>
            <a:rPr lang="en-GB"/>
            <a:t>It's also absolutely fine to drink water from the hotel taps in the UK.  You don't need to always purchase bottled water.</a:t>
          </a:r>
          <a:endParaRPr lang="en-US"/>
        </a:p>
      </dgm:t>
    </dgm:pt>
    <dgm:pt modelId="{28FBEBA8-E958-420B-9252-4DF00666F5D0}" type="parTrans" cxnId="{C467FBAF-43BF-4630-9259-2E6A7B3701D0}">
      <dgm:prSet/>
      <dgm:spPr/>
      <dgm:t>
        <a:bodyPr/>
        <a:lstStyle/>
        <a:p>
          <a:endParaRPr lang="en-US"/>
        </a:p>
      </dgm:t>
    </dgm:pt>
    <dgm:pt modelId="{255BD267-B5E6-45B0-944C-627888726C9F}" type="sibTrans" cxnId="{C467FBAF-43BF-4630-9259-2E6A7B3701D0}">
      <dgm:prSet/>
      <dgm:spPr/>
      <dgm:t>
        <a:bodyPr/>
        <a:lstStyle/>
        <a:p>
          <a:endParaRPr lang="en-US"/>
        </a:p>
      </dgm:t>
    </dgm:pt>
    <dgm:pt modelId="{051CFC25-FEDA-4A53-8992-6898166B857B}">
      <dgm:prSet/>
      <dgm:spPr/>
      <dgm:t>
        <a:bodyPr/>
        <a:lstStyle/>
        <a:p>
          <a:r>
            <a:rPr lang="en-GB"/>
            <a:t>If you have an emergency in the UK, you dial 999 for the police, fire or ambulance service.  This is only used in an emergency.</a:t>
          </a:r>
          <a:endParaRPr lang="en-US"/>
        </a:p>
      </dgm:t>
    </dgm:pt>
    <dgm:pt modelId="{F025E303-1568-45F8-BD90-CBAD039A1A09}" type="parTrans" cxnId="{5D26B482-D805-4BCB-8432-1EF54C0FDBFD}">
      <dgm:prSet/>
      <dgm:spPr/>
      <dgm:t>
        <a:bodyPr/>
        <a:lstStyle/>
        <a:p>
          <a:endParaRPr lang="en-US"/>
        </a:p>
      </dgm:t>
    </dgm:pt>
    <dgm:pt modelId="{48610D05-B5A9-4197-AB1A-16BAEC781146}" type="sibTrans" cxnId="{5D26B482-D805-4BCB-8432-1EF54C0FDBFD}">
      <dgm:prSet/>
      <dgm:spPr/>
      <dgm:t>
        <a:bodyPr/>
        <a:lstStyle/>
        <a:p>
          <a:endParaRPr lang="en-US"/>
        </a:p>
      </dgm:t>
    </dgm:pt>
    <dgm:pt modelId="{AB542CC8-DA81-4F7C-B6F9-06C056F76C75}">
      <dgm:prSet/>
      <dgm:spPr/>
      <dgm:t>
        <a:bodyPr/>
        <a:lstStyle/>
        <a:p>
          <a:r>
            <a:rPr lang="en-GB"/>
            <a:t>If you are out and about and you need help, do ask.  Go into a shop and ask someone and it is absolutely fine to ask a policeman for help in the UK.</a:t>
          </a:r>
          <a:endParaRPr lang="en-US"/>
        </a:p>
      </dgm:t>
    </dgm:pt>
    <dgm:pt modelId="{28E5506D-C235-4458-BD17-A5B5A4226BFB}" type="parTrans" cxnId="{02C1AC75-F0B3-4664-8B69-80270521EA4A}">
      <dgm:prSet/>
      <dgm:spPr/>
      <dgm:t>
        <a:bodyPr/>
        <a:lstStyle/>
        <a:p>
          <a:endParaRPr lang="en-US"/>
        </a:p>
      </dgm:t>
    </dgm:pt>
    <dgm:pt modelId="{72A9B590-35E5-41B7-AA43-9ABB80071A25}" type="sibTrans" cxnId="{02C1AC75-F0B3-4664-8B69-80270521EA4A}">
      <dgm:prSet/>
      <dgm:spPr/>
      <dgm:t>
        <a:bodyPr/>
        <a:lstStyle/>
        <a:p>
          <a:endParaRPr lang="en-US"/>
        </a:p>
      </dgm:t>
    </dgm:pt>
    <dgm:pt modelId="{C5F045F8-9468-4B49-8090-182E7BA2436C}">
      <dgm:prSet/>
      <dgm:spPr/>
      <dgm:t>
        <a:bodyPr/>
        <a:lstStyle/>
        <a:p>
          <a:r>
            <a:rPr lang="en-GB"/>
            <a:t>When moving around, try and look confident and that you know where you are going.  If you need to stop and check something on your phone or look at a map, step into a shop doorway away from crowds of people.</a:t>
          </a:r>
          <a:endParaRPr lang="en-US"/>
        </a:p>
      </dgm:t>
    </dgm:pt>
    <dgm:pt modelId="{36F3B092-94B4-4CB6-90CD-9686E7BD7FEB}" type="parTrans" cxnId="{125BC64A-2ADA-46D5-8E39-FA1162C82E39}">
      <dgm:prSet/>
      <dgm:spPr/>
      <dgm:t>
        <a:bodyPr/>
        <a:lstStyle/>
        <a:p>
          <a:endParaRPr lang="en-US"/>
        </a:p>
      </dgm:t>
    </dgm:pt>
    <dgm:pt modelId="{8ABCD546-6834-41D1-9775-575A13733EBC}" type="sibTrans" cxnId="{125BC64A-2ADA-46D5-8E39-FA1162C82E39}">
      <dgm:prSet/>
      <dgm:spPr/>
      <dgm:t>
        <a:bodyPr/>
        <a:lstStyle/>
        <a:p>
          <a:endParaRPr lang="en-US"/>
        </a:p>
      </dgm:t>
    </dgm:pt>
    <dgm:pt modelId="{0162A14F-5498-4192-A279-FAC1E3B7C4C3}">
      <dgm:prSet/>
      <dgm:spPr/>
      <dgm:t>
        <a:bodyPr/>
        <a:lstStyle/>
        <a:p>
          <a:r>
            <a:rPr lang="en-GB"/>
            <a:t>When using your mobile phone outside be aware of your surroundings and use your phone in a quiet location if you can.</a:t>
          </a:r>
          <a:endParaRPr lang="en-US"/>
        </a:p>
      </dgm:t>
    </dgm:pt>
    <dgm:pt modelId="{051EACB4-4276-427E-A1A6-D5411EC675B8}" type="parTrans" cxnId="{530F5F48-67CB-4B71-8D3A-A6285444AE92}">
      <dgm:prSet/>
      <dgm:spPr/>
      <dgm:t>
        <a:bodyPr/>
        <a:lstStyle/>
        <a:p>
          <a:endParaRPr lang="en-US"/>
        </a:p>
      </dgm:t>
    </dgm:pt>
    <dgm:pt modelId="{7F2CE06E-23A9-47E3-8E34-9B6E2F8D637F}" type="sibTrans" cxnId="{530F5F48-67CB-4B71-8D3A-A6285444AE92}">
      <dgm:prSet/>
      <dgm:spPr/>
      <dgm:t>
        <a:bodyPr/>
        <a:lstStyle/>
        <a:p>
          <a:endParaRPr lang="en-US"/>
        </a:p>
      </dgm:t>
    </dgm:pt>
    <dgm:pt modelId="{F450B69A-D041-42A6-959B-6FD26B67773A}" type="pres">
      <dgm:prSet presAssocID="{88A0DE4C-41C2-4E63-8857-EB30FE65DEA2}" presName="linear" presStyleCnt="0">
        <dgm:presLayoutVars>
          <dgm:animLvl val="lvl"/>
          <dgm:resizeHandles val="exact"/>
        </dgm:presLayoutVars>
      </dgm:prSet>
      <dgm:spPr/>
    </dgm:pt>
    <dgm:pt modelId="{DAC56438-A5EE-4F81-B6F6-EE88E396081C}" type="pres">
      <dgm:prSet presAssocID="{04264E7D-F5B1-4EBB-B13E-387E7D196D1B}" presName="parentText" presStyleLbl="node1" presStyleIdx="0" presStyleCnt="5">
        <dgm:presLayoutVars>
          <dgm:chMax val="0"/>
          <dgm:bulletEnabled val="1"/>
        </dgm:presLayoutVars>
      </dgm:prSet>
      <dgm:spPr/>
    </dgm:pt>
    <dgm:pt modelId="{6A93E56A-3FAC-4810-B785-3388CC15C6F0}" type="pres">
      <dgm:prSet presAssocID="{255BD267-B5E6-45B0-944C-627888726C9F}" presName="spacer" presStyleCnt="0"/>
      <dgm:spPr/>
    </dgm:pt>
    <dgm:pt modelId="{7FC5A1FF-22C2-4EC1-BF83-9D04113E8DD3}" type="pres">
      <dgm:prSet presAssocID="{051CFC25-FEDA-4A53-8992-6898166B857B}" presName="parentText" presStyleLbl="node1" presStyleIdx="1" presStyleCnt="5">
        <dgm:presLayoutVars>
          <dgm:chMax val="0"/>
          <dgm:bulletEnabled val="1"/>
        </dgm:presLayoutVars>
      </dgm:prSet>
      <dgm:spPr/>
    </dgm:pt>
    <dgm:pt modelId="{49CF451E-F168-466A-8D7B-455B87AD5684}" type="pres">
      <dgm:prSet presAssocID="{48610D05-B5A9-4197-AB1A-16BAEC781146}" presName="spacer" presStyleCnt="0"/>
      <dgm:spPr/>
    </dgm:pt>
    <dgm:pt modelId="{ABA67836-02E7-4D90-8AF8-D9D89646A39C}" type="pres">
      <dgm:prSet presAssocID="{AB542CC8-DA81-4F7C-B6F9-06C056F76C75}" presName="parentText" presStyleLbl="node1" presStyleIdx="2" presStyleCnt="5">
        <dgm:presLayoutVars>
          <dgm:chMax val="0"/>
          <dgm:bulletEnabled val="1"/>
        </dgm:presLayoutVars>
      </dgm:prSet>
      <dgm:spPr/>
    </dgm:pt>
    <dgm:pt modelId="{DA161AE5-B56F-427B-BC9E-3B83BE7E701A}" type="pres">
      <dgm:prSet presAssocID="{72A9B590-35E5-41B7-AA43-9ABB80071A25}" presName="spacer" presStyleCnt="0"/>
      <dgm:spPr/>
    </dgm:pt>
    <dgm:pt modelId="{F7342E27-7D23-4569-A951-92AE48E342EA}" type="pres">
      <dgm:prSet presAssocID="{C5F045F8-9468-4B49-8090-182E7BA2436C}" presName="parentText" presStyleLbl="node1" presStyleIdx="3" presStyleCnt="5">
        <dgm:presLayoutVars>
          <dgm:chMax val="0"/>
          <dgm:bulletEnabled val="1"/>
        </dgm:presLayoutVars>
      </dgm:prSet>
      <dgm:spPr/>
    </dgm:pt>
    <dgm:pt modelId="{211D1B98-62DF-427B-BB74-7FCA2C70CFC5}" type="pres">
      <dgm:prSet presAssocID="{8ABCD546-6834-41D1-9775-575A13733EBC}" presName="spacer" presStyleCnt="0"/>
      <dgm:spPr/>
    </dgm:pt>
    <dgm:pt modelId="{90DBDE22-7152-4F55-B895-B257812C23FA}" type="pres">
      <dgm:prSet presAssocID="{0162A14F-5498-4192-A279-FAC1E3B7C4C3}" presName="parentText" presStyleLbl="node1" presStyleIdx="4" presStyleCnt="5">
        <dgm:presLayoutVars>
          <dgm:chMax val="0"/>
          <dgm:bulletEnabled val="1"/>
        </dgm:presLayoutVars>
      </dgm:prSet>
      <dgm:spPr/>
    </dgm:pt>
  </dgm:ptLst>
  <dgm:cxnLst>
    <dgm:cxn modelId="{54387E04-3167-487B-AD71-FA8A45449067}" type="presOf" srcId="{0162A14F-5498-4192-A279-FAC1E3B7C4C3}" destId="{90DBDE22-7152-4F55-B895-B257812C23FA}" srcOrd="0" destOrd="0" presId="urn:microsoft.com/office/officeart/2005/8/layout/vList2"/>
    <dgm:cxn modelId="{96E8500F-3590-4E6D-B4D8-19151F774AE3}" type="presOf" srcId="{AB542CC8-DA81-4F7C-B6F9-06C056F76C75}" destId="{ABA67836-02E7-4D90-8AF8-D9D89646A39C}" srcOrd="0" destOrd="0" presId="urn:microsoft.com/office/officeart/2005/8/layout/vList2"/>
    <dgm:cxn modelId="{86A7125F-CDFC-4D9B-B4CC-0A64CF4C4D61}" type="presOf" srcId="{C5F045F8-9468-4B49-8090-182E7BA2436C}" destId="{F7342E27-7D23-4569-A951-92AE48E342EA}" srcOrd="0" destOrd="0" presId="urn:microsoft.com/office/officeart/2005/8/layout/vList2"/>
    <dgm:cxn modelId="{530F5F48-67CB-4B71-8D3A-A6285444AE92}" srcId="{88A0DE4C-41C2-4E63-8857-EB30FE65DEA2}" destId="{0162A14F-5498-4192-A279-FAC1E3B7C4C3}" srcOrd="4" destOrd="0" parTransId="{051EACB4-4276-427E-A1A6-D5411EC675B8}" sibTransId="{7F2CE06E-23A9-47E3-8E34-9B6E2F8D637F}"/>
    <dgm:cxn modelId="{125BC64A-2ADA-46D5-8E39-FA1162C82E39}" srcId="{88A0DE4C-41C2-4E63-8857-EB30FE65DEA2}" destId="{C5F045F8-9468-4B49-8090-182E7BA2436C}" srcOrd="3" destOrd="0" parTransId="{36F3B092-94B4-4CB6-90CD-9686E7BD7FEB}" sibTransId="{8ABCD546-6834-41D1-9775-575A13733EBC}"/>
    <dgm:cxn modelId="{02C1AC75-F0B3-4664-8B69-80270521EA4A}" srcId="{88A0DE4C-41C2-4E63-8857-EB30FE65DEA2}" destId="{AB542CC8-DA81-4F7C-B6F9-06C056F76C75}" srcOrd="2" destOrd="0" parTransId="{28E5506D-C235-4458-BD17-A5B5A4226BFB}" sibTransId="{72A9B590-35E5-41B7-AA43-9ABB80071A25}"/>
    <dgm:cxn modelId="{5D26B482-D805-4BCB-8432-1EF54C0FDBFD}" srcId="{88A0DE4C-41C2-4E63-8857-EB30FE65DEA2}" destId="{051CFC25-FEDA-4A53-8992-6898166B857B}" srcOrd="1" destOrd="0" parTransId="{F025E303-1568-45F8-BD90-CBAD039A1A09}" sibTransId="{48610D05-B5A9-4197-AB1A-16BAEC781146}"/>
    <dgm:cxn modelId="{2FD1649A-9373-46A6-99D2-031A3D2094F7}" type="presOf" srcId="{051CFC25-FEDA-4A53-8992-6898166B857B}" destId="{7FC5A1FF-22C2-4EC1-BF83-9D04113E8DD3}" srcOrd="0" destOrd="0" presId="urn:microsoft.com/office/officeart/2005/8/layout/vList2"/>
    <dgm:cxn modelId="{C467FBAF-43BF-4630-9259-2E6A7B3701D0}" srcId="{88A0DE4C-41C2-4E63-8857-EB30FE65DEA2}" destId="{04264E7D-F5B1-4EBB-B13E-387E7D196D1B}" srcOrd="0" destOrd="0" parTransId="{28FBEBA8-E958-420B-9252-4DF00666F5D0}" sibTransId="{255BD267-B5E6-45B0-944C-627888726C9F}"/>
    <dgm:cxn modelId="{3B5E61BF-B0F0-4BAA-BD01-4EDA3A245B26}" type="presOf" srcId="{04264E7D-F5B1-4EBB-B13E-387E7D196D1B}" destId="{DAC56438-A5EE-4F81-B6F6-EE88E396081C}" srcOrd="0" destOrd="0" presId="urn:microsoft.com/office/officeart/2005/8/layout/vList2"/>
    <dgm:cxn modelId="{C6B9DED3-BD64-430C-8210-C002895BBB9D}" type="presOf" srcId="{88A0DE4C-41C2-4E63-8857-EB30FE65DEA2}" destId="{F450B69A-D041-42A6-959B-6FD26B67773A}" srcOrd="0" destOrd="0" presId="urn:microsoft.com/office/officeart/2005/8/layout/vList2"/>
    <dgm:cxn modelId="{EB769AF7-E866-4282-8C70-FFF4B6E70027}" type="presParOf" srcId="{F450B69A-D041-42A6-959B-6FD26B67773A}" destId="{DAC56438-A5EE-4F81-B6F6-EE88E396081C}" srcOrd="0" destOrd="0" presId="urn:microsoft.com/office/officeart/2005/8/layout/vList2"/>
    <dgm:cxn modelId="{8E22092F-F319-4B99-B8BE-FD8FD6CD4A58}" type="presParOf" srcId="{F450B69A-D041-42A6-959B-6FD26B67773A}" destId="{6A93E56A-3FAC-4810-B785-3388CC15C6F0}" srcOrd="1" destOrd="0" presId="urn:microsoft.com/office/officeart/2005/8/layout/vList2"/>
    <dgm:cxn modelId="{C23D6624-0089-44BC-81DE-CF6583155921}" type="presParOf" srcId="{F450B69A-D041-42A6-959B-6FD26B67773A}" destId="{7FC5A1FF-22C2-4EC1-BF83-9D04113E8DD3}" srcOrd="2" destOrd="0" presId="urn:microsoft.com/office/officeart/2005/8/layout/vList2"/>
    <dgm:cxn modelId="{0EC0DDF1-1AC3-44BC-AF0A-0CA1C2C1FC8C}" type="presParOf" srcId="{F450B69A-D041-42A6-959B-6FD26B67773A}" destId="{49CF451E-F168-466A-8D7B-455B87AD5684}" srcOrd="3" destOrd="0" presId="urn:microsoft.com/office/officeart/2005/8/layout/vList2"/>
    <dgm:cxn modelId="{963740E4-727D-43BD-BA6C-36F5D90F2414}" type="presParOf" srcId="{F450B69A-D041-42A6-959B-6FD26B67773A}" destId="{ABA67836-02E7-4D90-8AF8-D9D89646A39C}" srcOrd="4" destOrd="0" presId="urn:microsoft.com/office/officeart/2005/8/layout/vList2"/>
    <dgm:cxn modelId="{BFE1B514-364F-4831-90EB-C28C08289AA0}" type="presParOf" srcId="{F450B69A-D041-42A6-959B-6FD26B67773A}" destId="{DA161AE5-B56F-427B-BC9E-3B83BE7E701A}" srcOrd="5" destOrd="0" presId="urn:microsoft.com/office/officeart/2005/8/layout/vList2"/>
    <dgm:cxn modelId="{76B952F2-1383-4B98-9A88-31C59F268E1C}" type="presParOf" srcId="{F450B69A-D041-42A6-959B-6FD26B67773A}" destId="{F7342E27-7D23-4569-A951-92AE48E342EA}" srcOrd="6" destOrd="0" presId="urn:microsoft.com/office/officeart/2005/8/layout/vList2"/>
    <dgm:cxn modelId="{187C57FB-37C9-4103-A347-FB3A1C86F968}" type="presParOf" srcId="{F450B69A-D041-42A6-959B-6FD26B67773A}" destId="{211D1B98-62DF-427B-BB74-7FCA2C70CFC5}" srcOrd="7" destOrd="0" presId="urn:microsoft.com/office/officeart/2005/8/layout/vList2"/>
    <dgm:cxn modelId="{5541C890-52AD-44EE-84DC-A28FEC499D4D}" type="presParOf" srcId="{F450B69A-D041-42A6-959B-6FD26B67773A}" destId="{90DBDE22-7152-4F55-B895-B257812C23F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E24B9-C75E-404C-8AA4-3091D71D4720}">
      <dsp:nvSpPr>
        <dsp:cNvPr id="0" name=""/>
        <dsp:cNvSpPr/>
      </dsp:nvSpPr>
      <dsp:spPr>
        <a:xfrm>
          <a:off x="0" y="43951"/>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1"/>
            </a:rPr>
            <a:t>https://www.sainsburys.co.uk/</a:t>
          </a:r>
          <a:endParaRPr lang="en-US" sz="2300" kern="1200" dirty="0"/>
        </a:p>
      </dsp:txBody>
      <dsp:txXfrm>
        <a:off x="26930" y="70881"/>
        <a:ext cx="4447722" cy="497795"/>
      </dsp:txXfrm>
    </dsp:sp>
    <dsp:sp modelId="{2BE79DFA-DC68-44B8-BEBD-E81A54D228FE}">
      <dsp:nvSpPr>
        <dsp:cNvPr id="0" name=""/>
        <dsp:cNvSpPr/>
      </dsp:nvSpPr>
      <dsp:spPr>
        <a:xfrm>
          <a:off x="0" y="661846"/>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2"/>
            </a:rPr>
            <a:t>https://www.aldi.co.uk/</a:t>
          </a:r>
          <a:endParaRPr lang="en-US" sz="2300" kern="1200" dirty="0"/>
        </a:p>
      </dsp:txBody>
      <dsp:txXfrm>
        <a:off x="26930" y="688776"/>
        <a:ext cx="4447722" cy="497795"/>
      </dsp:txXfrm>
    </dsp:sp>
    <dsp:sp modelId="{A9062065-1F62-48E0-B9F0-54A832919585}">
      <dsp:nvSpPr>
        <dsp:cNvPr id="0" name=""/>
        <dsp:cNvSpPr/>
      </dsp:nvSpPr>
      <dsp:spPr>
        <a:xfrm>
          <a:off x="0" y="1279741"/>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3"/>
            </a:rPr>
            <a:t>https://www.lidl.co.uk/</a:t>
          </a:r>
          <a:endParaRPr lang="en-US" sz="2300" kern="1200" dirty="0"/>
        </a:p>
      </dsp:txBody>
      <dsp:txXfrm>
        <a:off x="26930" y="1306671"/>
        <a:ext cx="4447722" cy="497795"/>
      </dsp:txXfrm>
    </dsp:sp>
    <dsp:sp modelId="{9BB16082-B56A-4AF6-8D34-255D454CF85B}">
      <dsp:nvSpPr>
        <dsp:cNvPr id="0" name=""/>
        <dsp:cNvSpPr/>
      </dsp:nvSpPr>
      <dsp:spPr>
        <a:xfrm>
          <a:off x="0" y="1897636"/>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4"/>
            </a:rPr>
            <a:t>https://www.tesco.com/</a:t>
          </a:r>
          <a:endParaRPr lang="en-US" sz="2300" kern="1200" dirty="0"/>
        </a:p>
      </dsp:txBody>
      <dsp:txXfrm>
        <a:off x="26930" y="1924566"/>
        <a:ext cx="4447722" cy="497795"/>
      </dsp:txXfrm>
    </dsp:sp>
    <dsp:sp modelId="{135B137B-8EFE-493B-B82B-590514FF408A}">
      <dsp:nvSpPr>
        <dsp:cNvPr id="0" name=""/>
        <dsp:cNvSpPr/>
      </dsp:nvSpPr>
      <dsp:spPr>
        <a:xfrm>
          <a:off x="0" y="2515531"/>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5"/>
            </a:rPr>
            <a:t>https://www.asda.com/</a:t>
          </a:r>
          <a:endParaRPr lang="en-US" sz="2300" kern="1200" dirty="0"/>
        </a:p>
      </dsp:txBody>
      <dsp:txXfrm>
        <a:off x="26930" y="2542461"/>
        <a:ext cx="4447722" cy="497795"/>
      </dsp:txXfrm>
    </dsp:sp>
    <dsp:sp modelId="{4ED68AB1-4653-4A04-8E8E-6D02CA0496E2}">
      <dsp:nvSpPr>
        <dsp:cNvPr id="0" name=""/>
        <dsp:cNvSpPr/>
      </dsp:nvSpPr>
      <dsp:spPr>
        <a:xfrm>
          <a:off x="0" y="3133427"/>
          <a:ext cx="4501582" cy="551655"/>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6"/>
            </a:rPr>
            <a:t>https://www.waitrose.com</a:t>
          </a:r>
          <a:endParaRPr lang="en-US" sz="2300" kern="1200" dirty="0"/>
        </a:p>
      </dsp:txBody>
      <dsp:txXfrm>
        <a:off x="26930" y="3160357"/>
        <a:ext cx="4447722"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D0B1E-6C11-4B6B-8911-E01164FF6247}">
      <dsp:nvSpPr>
        <dsp:cNvPr id="0" name=""/>
        <dsp:cNvSpPr/>
      </dsp:nvSpPr>
      <dsp:spPr>
        <a:xfrm>
          <a:off x="0" y="931778"/>
          <a:ext cx="4697730" cy="5516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1"/>
            </a:rPr>
            <a:t>https://www.primark.com/</a:t>
          </a:r>
          <a:endParaRPr lang="en-US" sz="2300" kern="1200" dirty="0"/>
        </a:p>
      </dsp:txBody>
      <dsp:txXfrm>
        <a:off x="26930" y="958708"/>
        <a:ext cx="4643870" cy="497795"/>
      </dsp:txXfrm>
    </dsp:sp>
    <dsp:sp modelId="{E12F22AE-0746-4525-ABA3-3C3E56293A34}">
      <dsp:nvSpPr>
        <dsp:cNvPr id="0" name=""/>
        <dsp:cNvSpPr/>
      </dsp:nvSpPr>
      <dsp:spPr>
        <a:xfrm>
          <a:off x="0" y="1549673"/>
          <a:ext cx="4697730" cy="551655"/>
        </a:xfrm>
        <a:prstGeom prst="roundRect">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2"/>
            </a:rPr>
            <a:t>https://www.tkmaxx.com/uk/en/</a:t>
          </a:r>
          <a:endParaRPr lang="en-US" sz="2300" kern="1200" dirty="0"/>
        </a:p>
      </dsp:txBody>
      <dsp:txXfrm>
        <a:off x="26930" y="1576603"/>
        <a:ext cx="4643870" cy="497795"/>
      </dsp:txXfrm>
    </dsp:sp>
    <dsp:sp modelId="{2F2A98F2-4BD1-46F1-A1DA-9A989158F423}">
      <dsp:nvSpPr>
        <dsp:cNvPr id="0" name=""/>
        <dsp:cNvSpPr/>
      </dsp:nvSpPr>
      <dsp:spPr>
        <a:xfrm>
          <a:off x="0" y="2167568"/>
          <a:ext cx="4697730" cy="551655"/>
        </a:xfrm>
        <a:prstGeom prst="roundRect">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3"/>
            </a:rPr>
            <a:t>https://www.newlook.com/uk/</a:t>
          </a:r>
          <a:endParaRPr lang="en-US" sz="2300" kern="1200" dirty="0"/>
        </a:p>
      </dsp:txBody>
      <dsp:txXfrm>
        <a:off x="26930" y="2194498"/>
        <a:ext cx="4643870" cy="497795"/>
      </dsp:txXfrm>
    </dsp:sp>
    <dsp:sp modelId="{BD8EE9B9-6720-4048-9BA5-C84C3B6380D7}">
      <dsp:nvSpPr>
        <dsp:cNvPr id="0" name=""/>
        <dsp:cNvSpPr/>
      </dsp:nvSpPr>
      <dsp:spPr>
        <a:xfrm>
          <a:off x="0" y="2785464"/>
          <a:ext cx="4697730" cy="551655"/>
        </a:xfrm>
        <a:prstGeom prst="roundRect">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4"/>
            </a:rPr>
            <a:t>https://www.marksandspencer.com/</a:t>
          </a:r>
          <a:endParaRPr lang="en-US" sz="2300" kern="1200" dirty="0"/>
        </a:p>
      </dsp:txBody>
      <dsp:txXfrm>
        <a:off x="26930" y="2812394"/>
        <a:ext cx="4643870" cy="497795"/>
      </dsp:txXfrm>
    </dsp:sp>
    <dsp:sp modelId="{EF0E58A2-B8A6-4C7C-8B4F-3C209CAE7F03}">
      <dsp:nvSpPr>
        <dsp:cNvPr id="0" name=""/>
        <dsp:cNvSpPr/>
      </dsp:nvSpPr>
      <dsp:spPr>
        <a:xfrm>
          <a:off x="0" y="3403358"/>
          <a:ext cx="4697730" cy="551655"/>
        </a:xfrm>
        <a:prstGeom prst="roundRect">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5"/>
            </a:rPr>
            <a:t>https://www.next.co.uk/</a:t>
          </a:r>
          <a:endParaRPr lang="en-US" sz="2300" kern="1200" dirty="0"/>
        </a:p>
      </dsp:txBody>
      <dsp:txXfrm>
        <a:off x="26930" y="3430288"/>
        <a:ext cx="4643870" cy="497795"/>
      </dsp:txXfrm>
    </dsp:sp>
    <dsp:sp modelId="{25139262-2BB7-4E75-901B-B4523D2B34E2}">
      <dsp:nvSpPr>
        <dsp:cNvPr id="0" name=""/>
        <dsp:cNvSpPr/>
      </dsp:nvSpPr>
      <dsp:spPr>
        <a:xfrm>
          <a:off x="0" y="4021254"/>
          <a:ext cx="4697730" cy="55165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hlinkClick xmlns:r="http://schemas.openxmlformats.org/officeDocument/2006/relationships" r:id="rId6"/>
            </a:rPr>
            <a:t>https://www2.hm.com/</a:t>
          </a:r>
          <a:endParaRPr lang="en-US" sz="2300" kern="1200" dirty="0"/>
        </a:p>
      </dsp:txBody>
      <dsp:txXfrm>
        <a:off x="26930" y="4048184"/>
        <a:ext cx="4643870"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56438-A5EE-4F81-B6F6-EE88E396081C}">
      <dsp:nvSpPr>
        <dsp:cNvPr id="0" name=""/>
        <dsp:cNvSpPr/>
      </dsp:nvSpPr>
      <dsp:spPr>
        <a:xfrm>
          <a:off x="0" y="524483"/>
          <a:ext cx="78867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a-IR" sz="1600" kern="1200" dirty="0"/>
            <a:t>شما می توانید از نل تشناب هتل و یا خانه تان در بریتانیا آب بنوشید. لازم نیست همیشه آب بوتل بخرید.</a:t>
          </a:r>
          <a:endParaRPr lang="en-US" sz="1600" kern="1200" dirty="0"/>
        </a:p>
      </dsp:txBody>
      <dsp:txXfrm>
        <a:off x="0" y="524483"/>
        <a:ext cx="7886700" cy="623610"/>
      </dsp:txXfrm>
    </dsp:sp>
    <dsp:sp modelId="{7FC5A1FF-22C2-4EC1-BF83-9D04113E8DD3}">
      <dsp:nvSpPr>
        <dsp:cNvPr id="0" name=""/>
        <dsp:cNvSpPr/>
      </dsp:nvSpPr>
      <dsp:spPr>
        <a:xfrm>
          <a:off x="0" y="1194173"/>
          <a:ext cx="78867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a-IR" sz="1600" kern="1200" dirty="0"/>
            <a:t>در شرایط اضطراری جهت تماس با پولیس، اطفایه و امبولانس  به شماره</a:t>
          </a:r>
          <a:r>
            <a:rPr lang="ar-SA" sz="1600" kern="1200" dirty="0"/>
            <a:t> 999 </a:t>
          </a:r>
          <a:r>
            <a:rPr lang="fa-IR" sz="1600" kern="1200" dirty="0"/>
            <a:t>زنگ بزنید</a:t>
          </a:r>
          <a:r>
            <a:rPr lang="ar-SA" sz="1600" kern="1200" dirty="0"/>
            <a:t>. </a:t>
          </a:r>
          <a:r>
            <a:rPr lang="fa-IR" sz="1600" kern="1200" dirty="0"/>
            <a:t>فقط در شرایط اضطراری.</a:t>
          </a:r>
          <a:endParaRPr lang="en-US" sz="1600" kern="1200" dirty="0"/>
        </a:p>
      </dsp:txBody>
      <dsp:txXfrm>
        <a:off x="0" y="1194173"/>
        <a:ext cx="7886700" cy="623610"/>
      </dsp:txXfrm>
    </dsp:sp>
    <dsp:sp modelId="{ABA67836-02E7-4D90-8AF8-D9D89646A39C}">
      <dsp:nvSpPr>
        <dsp:cNvPr id="0" name=""/>
        <dsp:cNvSpPr/>
      </dsp:nvSpPr>
      <dsp:spPr>
        <a:xfrm>
          <a:off x="0" y="1863864"/>
          <a:ext cx="78867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a-IR" sz="1600" kern="1200" dirty="0"/>
            <a:t>اگر بیرون از منزل هستید و به کمک نیاز دارید به نزدیک ترین مغازه یا دکان رفته از شخصی طلب کمک کنید تا شما را به پولیس وصل کند .در خواست کمک از پولیس در برتانیا ضرور است. </a:t>
          </a:r>
          <a:endParaRPr lang="en-US" sz="1600" kern="1200" dirty="0"/>
        </a:p>
      </dsp:txBody>
      <dsp:txXfrm>
        <a:off x="0" y="1863864"/>
        <a:ext cx="7886700" cy="623610"/>
      </dsp:txXfrm>
    </dsp:sp>
    <dsp:sp modelId="{F7342E27-7D23-4569-A951-92AE48E342EA}">
      <dsp:nvSpPr>
        <dsp:cNvPr id="0" name=""/>
        <dsp:cNvSpPr/>
      </dsp:nvSpPr>
      <dsp:spPr>
        <a:xfrm>
          <a:off x="0" y="2533553"/>
          <a:ext cx="78867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a-IR" sz="1600" kern="1200" dirty="0"/>
            <a:t>هرگاه برای گشت و گذار بیرون می روید مطمین باشید که کجا می روید و اگر می خواستید روی موبایل چیزی را مرور کنید و یا به نقشه نگاه کنید وارد دکان و یا مغازه ای شده این کار را دور از ازدحام مردم را انجام دهید.</a:t>
          </a:r>
          <a:endParaRPr lang="en-US" sz="1600" kern="1200" dirty="0"/>
        </a:p>
      </dsp:txBody>
      <dsp:txXfrm>
        <a:off x="0" y="2533553"/>
        <a:ext cx="7886700" cy="623610"/>
      </dsp:txXfrm>
    </dsp:sp>
    <dsp:sp modelId="{90DBDE22-7152-4F55-B895-B257812C23FA}">
      <dsp:nvSpPr>
        <dsp:cNvPr id="0" name=""/>
        <dsp:cNvSpPr/>
      </dsp:nvSpPr>
      <dsp:spPr>
        <a:xfrm>
          <a:off x="0" y="3259557"/>
          <a:ext cx="78867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fa-IR" sz="1600" kern="1200" dirty="0"/>
            <a:t>وقتی بیرون از خانه از تلفون موبایل تان استفاده می کنید متوجه دور و بر تان باشید. سعی کنید از موبایل تان در جای امن و آرام استفاده کنید.</a:t>
          </a:r>
          <a:endParaRPr lang="en-US" sz="1600" kern="1200" dirty="0"/>
        </a:p>
      </dsp:txBody>
      <dsp:txXfrm>
        <a:off x="0" y="3259557"/>
        <a:ext cx="7886700" cy="623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56438-A5EE-4F81-B6F6-EE88E396081C}">
      <dsp:nvSpPr>
        <dsp:cNvPr id="0" name=""/>
        <dsp:cNvSpPr/>
      </dsp:nvSpPr>
      <dsp:spPr>
        <a:xfrm>
          <a:off x="0" y="137107"/>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It's also absolutely fine to drink water from the hotel taps in the UK.  You don't need to always purchase bottled water.</a:t>
          </a:r>
          <a:endParaRPr lang="en-US" sz="1400" kern="1200"/>
        </a:p>
      </dsp:txBody>
      <dsp:txXfrm>
        <a:off x="0" y="137107"/>
        <a:ext cx="7886700" cy="783168"/>
      </dsp:txXfrm>
    </dsp:sp>
    <dsp:sp modelId="{7FC5A1FF-22C2-4EC1-BF83-9D04113E8DD3}">
      <dsp:nvSpPr>
        <dsp:cNvPr id="0" name=""/>
        <dsp:cNvSpPr/>
      </dsp:nvSpPr>
      <dsp:spPr>
        <a:xfrm>
          <a:off x="0" y="960595"/>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If you have an emergency in the UK, you dial 999 for the police, fire or ambulance service.  This is only used in an emergency.</a:t>
          </a:r>
          <a:endParaRPr lang="en-US" sz="1400" kern="1200"/>
        </a:p>
      </dsp:txBody>
      <dsp:txXfrm>
        <a:off x="0" y="960595"/>
        <a:ext cx="7886700" cy="783168"/>
      </dsp:txXfrm>
    </dsp:sp>
    <dsp:sp modelId="{ABA67836-02E7-4D90-8AF8-D9D89646A39C}">
      <dsp:nvSpPr>
        <dsp:cNvPr id="0" name=""/>
        <dsp:cNvSpPr/>
      </dsp:nvSpPr>
      <dsp:spPr>
        <a:xfrm>
          <a:off x="0" y="1784084"/>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If you are out and about and you need help, do ask.  Go into a shop and ask someone and it is absolutely fine to ask a policeman for help in the UK.</a:t>
          </a:r>
          <a:endParaRPr lang="en-US" sz="1400" kern="1200"/>
        </a:p>
      </dsp:txBody>
      <dsp:txXfrm>
        <a:off x="0" y="1784084"/>
        <a:ext cx="7886700" cy="783168"/>
      </dsp:txXfrm>
    </dsp:sp>
    <dsp:sp modelId="{F7342E27-7D23-4569-A951-92AE48E342EA}">
      <dsp:nvSpPr>
        <dsp:cNvPr id="0" name=""/>
        <dsp:cNvSpPr/>
      </dsp:nvSpPr>
      <dsp:spPr>
        <a:xfrm>
          <a:off x="0" y="2607573"/>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When moving around, try and look confident and that you know where you are going.  If you need to stop and check something on your phone or look at a map, step into a shop doorway away from crowds of people.</a:t>
          </a:r>
          <a:endParaRPr lang="en-US" sz="1400" kern="1200"/>
        </a:p>
      </dsp:txBody>
      <dsp:txXfrm>
        <a:off x="0" y="2607573"/>
        <a:ext cx="7886700" cy="783168"/>
      </dsp:txXfrm>
    </dsp:sp>
    <dsp:sp modelId="{90DBDE22-7152-4F55-B895-B257812C23FA}">
      <dsp:nvSpPr>
        <dsp:cNvPr id="0" name=""/>
        <dsp:cNvSpPr/>
      </dsp:nvSpPr>
      <dsp:spPr>
        <a:xfrm>
          <a:off x="0" y="3431062"/>
          <a:ext cx="7886700" cy="7831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When using your mobile phone outside be aware of your surroundings and use your phone in a quiet location if you can.</a:t>
          </a:r>
          <a:endParaRPr lang="en-US" sz="1400" kern="1200"/>
        </a:p>
      </dsp:txBody>
      <dsp:txXfrm>
        <a:off x="0" y="3431062"/>
        <a:ext cx="7886700" cy="7831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002F0325-0CAE-463A-8457-6BB274375367}" type="datetimeFigureOut">
              <a:rPr lang="en-GB" smtClean="0"/>
              <a:pPr/>
              <a:t>28/10/2021</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63EF233A-824F-4FFE-BFAE-A919963DF21D}" type="slidenum">
              <a:rPr lang="en-GB" smtClean="0"/>
              <a:pPr/>
              <a:t>‹#›</a:t>
            </a:fld>
            <a:endParaRPr lang="en-GB"/>
          </a:p>
        </p:txBody>
      </p:sp>
    </p:spTree>
    <p:extLst>
      <p:ext uri="{BB962C8B-B14F-4D97-AF65-F5344CB8AC3E}">
        <p14:creationId xmlns:p14="http://schemas.microsoft.com/office/powerpoint/2010/main" val="214936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194CC-275B-418A-9DE4-E745E5871298}" type="slidenum">
              <a:rPr lang="en-GB" smtClean="0"/>
              <a:pPr/>
              <a:t>1</a:t>
            </a:fld>
            <a:endParaRPr lang="en-GB" dirty="0"/>
          </a:p>
        </p:txBody>
      </p:sp>
    </p:spTree>
    <p:extLst>
      <p:ext uri="{BB962C8B-B14F-4D97-AF65-F5344CB8AC3E}">
        <p14:creationId xmlns:p14="http://schemas.microsoft.com/office/powerpoint/2010/main" val="25598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EF233A-824F-4FFE-BFAE-A919963DF21D}" type="slidenum">
              <a:rPr lang="en-GB" smtClean="0"/>
              <a:pPr/>
              <a:t>9</a:t>
            </a:fld>
            <a:endParaRPr lang="en-GB" dirty="0"/>
          </a:p>
        </p:txBody>
      </p:sp>
    </p:spTree>
    <p:extLst>
      <p:ext uri="{BB962C8B-B14F-4D97-AF65-F5344CB8AC3E}">
        <p14:creationId xmlns:p14="http://schemas.microsoft.com/office/powerpoint/2010/main" val="124581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170978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332869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427326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115227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197594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223984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347719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59504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9533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401169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E48B7-CD5D-4111-962C-94623AF05A3B}" type="datetimeFigureOut">
              <a:rPr lang="en-GB" smtClean="0"/>
              <a:pPr/>
              <a:t>28/10/2021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3790B3-2C95-4010-BB2E-BF468FB529B9}" type="slidenum">
              <a:rPr lang="en-GB" smtClean="0"/>
              <a:pPr/>
              <a:t>‹#›</a:t>
            </a:fld>
            <a:endParaRPr lang="en-GB"/>
          </a:p>
        </p:txBody>
      </p:sp>
    </p:spTree>
    <p:extLst>
      <p:ext uri="{BB962C8B-B14F-4D97-AF65-F5344CB8AC3E}">
        <p14:creationId xmlns:p14="http://schemas.microsoft.com/office/powerpoint/2010/main" val="224311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E48B7-CD5D-4111-962C-94623AF05A3B}" type="datetimeFigureOut">
              <a:rPr lang="en-GB" smtClean="0"/>
              <a:pPr/>
              <a:t>28/10/2021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790B3-2C95-4010-BB2E-BF468FB529B9}" type="slidenum">
              <a:rPr lang="en-GB" smtClean="0"/>
              <a:pPr/>
              <a:t>‹#›</a:t>
            </a:fld>
            <a:endParaRPr lang="en-GB"/>
          </a:p>
        </p:txBody>
      </p:sp>
    </p:spTree>
    <p:extLst>
      <p:ext uri="{BB962C8B-B14F-4D97-AF65-F5344CB8AC3E}">
        <p14:creationId xmlns:p14="http://schemas.microsoft.com/office/powerpoint/2010/main" val="2081032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t.police.uk/" TargetMode="External"/><Relationship Id="rId2" Type="http://schemas.openxmlformats.org/officeDocument/2006/relationships/hyperlink" Target="http://www.npcc.police.uk/Home.aspx"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met.police.uk/" TargetMode="External"/><Relationship Id="rId2" Type="http://schemas.openxmlformats.org/officeDocument/2006/relationships/hyperlink" Target="http://www.npcc.police.uk/Home.aspx"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bitesize/collections/primary-games/1" TargetMode="External"/><Relationship Id="rId7" Type="http://schemas.openxmlformats.org/officeDocument/2006/relationships/image" Target="../media/image15.png"/><Relationship Id="rId2" Type="http://schemas.openxmlformats.org/officeDocument/2006/relationships/hyperlink" Target="https://www.bbc.co.uk/bitesize" TargetMode="Externa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s://www.visitlondon.com/things-to-do/budget-london/free-attractions-in-lond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ikea.com/" TargetMode="External"/><Relationship Id="rId3" Type="http://schemas.openxmlformats.org/officeDocument/2006/relationships/hyperlink" Target="http://www.ebay.com/" TargetMode="External"/><Relationship Id="rId7" Type="http://schemas.openxmlformats.org/officeDocument/2006/relationships/hyperlink" Target="http://www.argos.com/" TargetMode="External"/><Relationship Id="rId2" Type="http://schemas.openxmlformats.org/officeDocument/2006/relationships/hyperlink" Target="http://www.gumtree.com/" TargetMode="External"/><Relationship Id="rId1" Type="http://schemas.openxmlformats.org/officeDocument/2006/relationships/slideLayout" Target="../slideLayouts/slideLayout8.xml"/><Relationship Id="rId6" Type="http://schemas.openxmlformats.org/officeDocument/2006/relationships/hyperlink" Target="https://www.bhf.org.uk/shop/our-local-shops/furniture-and-electrical-shops" TargetMode="External"/><Relationship Id="rId5" Type="http://schemas.openxmlformats.org/officeDocument/2006/relationships/hyperlink" Target="http://www.preloved.com/" TargetMode="External"/><Relationship Id="rId4" Type="http://schemas.openxmlformats.org/officeDocument/2006/relationships/hyperlink" Target="http://www.freecycle.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ikea.com/" TargetMode="External"/><Relationship Id="rId3" Type="http://schemas.openxmlformats.org/officeDocument/2006/relationships/hyperlink" Target="http://www.ebay.com/" TargetMode="External"/><Relationship Id="rId7" Type="http://schemas.openxmlformats.org/officeDocument/2006/relationships/hyperlink" Target="http://www.argos.com/" TargetMode="External"/><Relationship Id="rId2" Type="http://schemas.openxmlformats.org/officeDocument/2006/relationships/hyperlink" Target="http://www.gumtree.com/" TargetMode="External"/><Relationship Id="rId1" Type="http://schemas.openxmlformats.org/officeDocument/2006/relationships/slideLayout" Target="../slideLayouts/slideLayout8.xml"/><Relationship Id="rId6" Type="http://schemas.openxmlformats.org/officeDocument/2006/relationships/hyperlink" Target="https://www.bhf.org.uk/shop/our-local-shops/furniture-and-electrical-shops" TargetMode="External"/><Relationship Id="rId5" Type="http://schemas.openxmlformats.org/officeDocument/2006/relationships/hyperlink" Target="http://www.preloved.com/" TargetMode="External"/><Relationship Id="rId4" Type="http://schemas.openxmlformats.org/officeDocument/2006/relationships/hyperlink" Target="http://www.freecycle.com/"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hyperlink" Target="https://play.google.com/store/apps/details?id=com.orbiscom.ATMHunter&amp;hl=en_GB" TargetMode="External"/><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18.png"/><Relationship Id="rId12" Type="http://schemas.openxmlformats.org/officeDocument/2006/relationships/hyperlink" Target="https://itunes.apple.com/gb/app/time-out-discover-your-city/id345010376?mt=8" TargetMode="External"/><Relationship Id="rId2" Type="http://schemas.openxmlformats.org/officeDocument/2006/relationships/hyperlink" Target="https://citymapper.com/london" TargetMode="External"/><Relationship Id="rId1" Type="http://schemas.openxmlformats.org/officeDocument/2006/relationships/slideLayout" Target="../slideLayouts/slideLayout8.xml"/><Relationship Id="rId6" Type="http://schemas.openxmlformats.org/officeDocument/2006/relationships/hyperlink" Target="https://itunes.apple.com/gb/app/bbc-weather/id649420946?mt=8" TargetMode="Externa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hyperlink" Target="https://yplanapp.com/" TargetMode="External"/><Relationship Id="rId4" Type="http://schemas.openxmlformats.org/officeDocument/2006/relationships/hyperlink" Target="https://itunes.apple.com/gb/app/tube-map-london-underground/id320969612?mt=8" TargetMode="External"/><Relationship Id="rId9" Type="http://schemas.openxmlformats.org/officeDocument/2006/relationships/image" Target="../media/image19.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trolley.co.uk/" TargetMode="External"/><Relationship Id="rId2" Type="http://schemas.openxmlformats.org/officeDocument/2006/relationships/hyperlink" Target="https://www.mylifeelsewhere.com/cost-of-living/afghanistan/united-kingdom" TargetMode="Externa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hyperlink" Target="https://acaa.org.uk/our-services/" TargetMode="External"/><Relationship Id="rId4" Type="http://schemas.openxmlformats.org/officeDocument/2006/relationships/hyperlink" Target="https://www.redcross.org.uk/get-help/get-help-as-a-refuge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olley.co.uk/" TargetMode="External"/><Relationship Id="rId2" Type="http://schemas.openxmlformats.org/officeDocument/2006/relationships/hyperlink" Target="https://www.mylifeelsewhere.com/cost-of-living/afghanistan/united-kingdom" TargetMode="Externa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hyperlink" Target="https://acaa.org.uk/our-services/" TargetMode="External"/><Relationship Id="rId4" Type="http://schemas.openxmlformats.org/officeDocument/2006/relationships/hyperlink" Target="https://www.redcross.org.uk/get-help/get-help-as-a-refuge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nhs.uk/" TargetMode="External"/><Relationship Id="rId2" Type="http://schemas.openxmlformats.org/officeDocument/2006/relationships/hyperlink" Target="https://www.nhs.uk/nhs-services/gps/how-to-register-with-a-gp-surgery/"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hs.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br>
              <a:rPr lang="en-GB" sz="2400" dirty="0">
                <a:latin typeface="Gill Sans" panose="020B0602020204020204" pitchFamily="34" charset="0"/>
                <a:ea typeface="Verdana" panose="020B0604030504040204" pitchFamily="34" charset="0"/>
                <a:cs typeface="Verdana" panose="020B0604030504040204" pitchFamily="34" charset="0"/>
              </a:rPr>
            </a:br>
            <a:r>
              <a:rPr lang="en-GB" sz="2400" dirty="0">
                <a:latin typeface="Gill Sans" panose="020B0602020204020204" pitchFamily="34" charset="0"/>
                <a:ea typeface="Verdana" panose="020B0604030504040204" pitchFamily="34" charset="0"/>
                <a:cs typeface="Verdana" panose="020B0604030504040204" pitchFamily="34" charset="0"/>
              </a:rPr>
              <a:t>UK </a:t>
            </a:r>
            <a:r>
              <a:rPr lang="en-GB" sz="2400">
                <a:latin typeface="Gill Sans" panose="020B0602020204020204" pitchFamily="34" charset="0"/>
                <a:ea typeface="Verdana" panose="020B0604030504040204" pitchFamily="34" charset="0"/>
                <a:cs typeface="Verdana" panose="020B0604030504040204" pitchFamily="34" charset="0"/>
              </a:rPr>
              <a:t>Welcome Information Part </a:t>
            </a:r>
            <a:r>
              <a:rPr lang="en-GB" sz="2400" dirty="0">
                <a:latin typeface="Gill Sans" panose="020B0602020204020204" pitchFamily="34" charset="0"/>
                <a:ea typeface="Verdana" panose="020B0604030504040204" pitchFamily="34" charset="0"/>
                <a:cs typeface="Verdana" panose="020B0604030504040204" pitchFamily="34" charset="0"/>
              </a:rPr>
              <a:t>One</a:t>
            </a:r>
          </a:p>
        </p:txBody>
      </p:sp>
      <p:sp>
        <p:nvSpPr>
          <p:cNvPr id="5" name="Text Placeholder 4"/>
          <p:cNvSpPr>
            <a:spLocks noGrp="1"/>
          </p:cNvSpPr>
          <p:nvPr>
            <p:ph type="body" idx="1"/>
          </p:nvPr>
        </p:nvSpPr>
        <p:spPr>
          <a:xfrm>
            <a:off x="685800" y="2996952"/>
            <a:ext cx="7772400" cy="1746423"/>
          </a:xfrm>
        </p:spPr>
        <p:txBody>
          <a:bodyPr>
            <a:normAutofit/>
          </a:bodyPr>
          <a:lstStyle/>
          <a:p>
            <a:r>
              <a:rPr lang="en-GB" sz="2400" dirty="0">
                <a:latin typeface="Gill Sans" panose="020B0602020204020204" pitchFamily="34" charset="0"/>
                <a:ea typeface="Verdana" panose="020B0604030504040204" pitchFamily="34" charset="0"/>
                <a:cs typeface="Verdana" panose="020B0604030504040204" pitchFamily="34" charset="0"/>
              </a:rPr>
              <a:t>International Operations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780928"/>
            <a:ext cx="1861600" cy="1395413"/>
          </a:xfrm>
          <a:prstGeom prst="rect">
            <a:avLst/>
          </a:prstGeom>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04665"/>
            <a:ext cx="388843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33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A56C87-E654-443C-9295-63DF8A86CF12}"/>
              </a:ext>
            </a:extLst>
          </p:cNvPr>
          <p:cNvSpPr>
            <a:spLocks noGrp="1"/>
          </p:cNvSpPr>
          <p:nvPr>
            <p:ph type="title"/>
          </p:nvPr>
        </p:nvSpPr>
        <p:spPr>
          <a:xfrm>
            <a:off x="628650" y="557189"/>
            <a:ext cx="2530602" cy="5567891"/>
          </a:xfrm>
        </p:spPr>
        <p:txBody>
          <a:bodyPr>
            <a:normAutofit/>
          </a:bodyPr>
          <a:lstStyle/>
          <a:p>
            <a:r>
              <a:rPr lang="en-GB" sz="4000" dirty="0"/>
              <a:t>Shops where you can buy baby ,  children or adult clothes </a:t>
            </a:r>
          </a:p>
        </p:txBody>
      </p:sp>
      <p:graphicFrame>
        <p:nvGraphicFramePr>
          <p:cNvPr id="5" name="Content Placeholder 2">
            <a:extLst>
              <a:ext uri="{FF2B5EF4-FFF2-40B4-BE49-F238E27FC236}">
                <a16:creationId xmlns:a16="http://schemas.microsoft.com/office/drawing/2014/main" id="{1D1236C0-B2C7-4FA6-97D2-ECFFB8323019}"/>
              </a:ext>
            </a:extLst>
          </p:cNvPr>
          <p:cNvGraphicFramePr>
            <a:graphicFrameLocks noGrp="1"/>
          </p:cNvGraphicFramePr>
          <p:nvPr>
            <p:ph idx="1"/>
            <p:extLst>
              <p:ext uri="{D42A27DB-BD31-4B8C-83A1-F6EECF244321}">
                <p14:modId xmlns:p14="http://schemas.microsoft.com/office/powerpoint/2010/main" val="1038575603"/>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30 of the best online clothes shops: Our pick of the most fashionable  stores to suit your style and budget | Expert Reviews">
            <a:extLst>
              <a:ext uri="{FF2B5EF4-FFF2-40B4-BE49-F238E27FC236}">
                <a16:creationId xmlns:a16="http://schemas.microsoft.com/office/drawing/2014/main" id="{361DF527-51FF-4B25-B560-61AE982E3E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364" y="5585020"/>
            <a:ext cx="264277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0+ Baby Clothes Pictures | Download Free Images on Unsplash">
            <a:extLst>
              <a:ext uri="{FF2B5EF4-FFF2-40B4-BE49-F238E27FC236}">
                <a16:creationId xmlns:a16="http://schemas.microsoft.com/office/drawing/2014/main" id="{D6C9559A-CD3B-4C0E-A281-B02F6D89D1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1628" y="5493310"/>
            <a:ext cx="2642780" cy="116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4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2997969" cy="964947"/>
          </a:xfrm>
        </p:spPr>
        <p:txBody>
          <a:bodyPr>
            <a:normAutofit/>
          </a:bodyPr>
          <a:lstStyle/>
          <a:p>
            <a:pPr algn="r"/>
            <a:r>
              <a:rPr lang="fa-IR" sz="2400" dirty="0">
                <a:solidFill>
                  <a:srgbClr val="990000"/>
                </a:solidFill>
                <a:latin typeface="Gill Sans" panose="020B0602020204020204" pitchFamily="34" charset="0"/>
              </a:rPr>
              <a:t> حفاظت از خود ومتعلقات خود در شهر جدید</a:t>
            </a:r>
            <a:endParaRPr lang="en-GB" sz="2400" dirty="0">
              <a:solidFill>
                <a:srgbClr val="990000"/>
              </a:solidFill>
              <a:latin typeface="Gill Sans" panose="020B0602020204020204" pitchFamily="34" charset="0"/>
            </a:endParaRPr>
          </a:p>
        </p:txBody>
      </p:sp>
      <p:sp>
        <p:nvSpPr>
          <p:cNvPr id="3" name="Content Placeholder 2"/>
          <p:cNvSpPr>
            <a:spLocks noGrp="1"/>
          </p:cNvSpPr>
          <p:nvPr>
            <p:ph idx="1"/>
          </p:nvPr>
        </p:nvSpPr>
        <p:spPr>
          <a:xfrm>
            <a:off x="3635896" y="548680"/>
            <a:ext cx="5050904" cy="6192688"/>
          </a:xfrm>
        </p:spPr>
        <p:txBody>
          <a:bodyPr>
            <a:normAutofit fontScale="25000" lnSpcReduction="20000"/>
          </a:bodyPr>
          <a:lstStyle/>
          <a:p>
            <a:pPr marL="0" indent="0" algn="r">
              <a:buNone/>
            </a:pPr>
            <a:r>
              <a:rPr lang="fa-IR" sz="4800" b="1" dirty="0">
                <a:latin typeface="Gill Sans" panose="020B0602020204020204" pitchFamily="34" charset="0"/>
              </a:rPr>
              <a:t>گشت و گذار بی خطر در لندن</a:t>
            </a:r>
            <a:endParaRPr lang="en-GB" sz="4800" b="1" dirty="0">
              <a:latin typeface="Gill Sans" panose="020B0602020204020204" pitchFamily="34" charset="0"/>
            </a:endParaRPr>
          </a:p>
          <a:p>
            <a:pPr algn="r">
              <a:buNone/>
            </a:pPr>
            <a:r>
              <a:rPr lang="fa-IR" sz="4800" dirty="0">
                <a:latin typeface="Gill Sans" panose="020B0602020204020204" pitchFamily="34" charset="0"/>
              </a:rPr>
              <a:t>قط تکسی های حامل جواز قانونی</a:t>
            </a:r>
          </a:p>
          <a:p>
            <a:pPr algn="r">
              <a:buNone/>
            </a:pPr>
            <a:r>
              <a:rPr lang="ar-SA" sz="4800" dirty="0">
                <a:latin typeface="Gill Sans" panose="020B0602020204020204" pitchFamily="34" charset="0"/>
              </a:rPr>
              <a:t>مراقب باشید وقتی در بیرون از هیدفون یا گوشی استفاه می کنید  از آگاهی از محیط اطراف شما کاسته می شود.  وبی خبر می مانید.</a:t>
            </a:r>
            <a:endParaRPr lang="fa-IR" sz="4800" dirty="0">
              <a:latin typeface="Gill Sans" panose="020B0602020204020204" pitchFamily="34" charset="0"/>
            </a:endParaRPr>
          </a:p>
          <a:p>
            <a:pPr algn="r">
              <a:buNone/>
            </a:pPr>
            <a:r>
              <a:rPr lang="ar-SA" sz="4800" dirty="0">
                <a:latin typeface="Gill Sans" panose="020B0602020204020204" pitchFamily="34" charset="0"/>
              </a:rPr>
              <a:t>در بریتانیا ، موتر ها در سمت چپ حرکت می کنند. برای عبور امن از جاده ها، از گذرگاه های تعیین شده استفاده کنید و فقط زمانی که مرد سبز رنگ نشان داده می شود از آن عبور کنید وبا توجه به علائم  نشان دهنده "نگاه به راست" یا "نگاه به چپ" متوجه عراده جاتی که از جانب راست می ایند باشید.</a:t>
            </a:r>
            <a:endParaRPr lang="fa-IR" sz="4800" dirty="0">
              <a:latin typeface="Gill Sans" panose="020B0602020204020204" pitchFamily="34" charset="0"/>
            </a:endParaRPr>
          </a:p>
          <a:p>
            <a:pPr algn="r">
              <a:buNone/>
            </a:pPr>
            <a:endParaRPr lang="en-GB" sz="4800" dirty="0">
              <a:latin typeface="Gill Sans" panose="020B0602020204020204" pitchFamily="34" charset="0"/>
            </a:endParaRPr>
          </a:p>
          <a:p>
            <a:pPr marL="0" indent="0" algn="r">
              <a:buNone/>
            </a:pPr>
            <a:r>
              <a:rPr lang="fa-IR" sz="4800" b="1" dirty="0">
                <a:latin typeface="Gill Sans" panose="020B0602020204020204" pitchFamily="34" charset="0"/>
              </a:rPr>
              <a:t>حفاظت از خود در بار(می خانه) ها و رستورانت ها</a:t>
            </a:r>
          </a:p>
          <a:p>
            <a:pPr marL="0" indent="0" algn="r">
              <a:buNone/>
            </a:pPr>
            <a:r>
              <a:rPr lang="ar-SA" sz="4800" dirty="0">
                <a:latin typeface="Gill Sans" panose="020B0602020204020204" pitchFamily="34" charset="0"/>
              </a:rPr>
              <a:t>اجناس دست داشته چون خریطه و بکس خود را دور از دید دیگران و با خیال راحت زیر میز نگه دارید.</a:t>
            </a:r>
            <a:endParaRPr lang="en-GB" sz="4800" dirty="0">
              <a:latin typeface="Gill Sans" panose="020B0602020204020204" pitchFamily="34" charset="0"/>
            </a:endParaRPr>
          </a:p>
          <a:p>
            <a:pPr algn="r">
              <a:buNone/>
            </a:pPr>
            <a:r>
              <a:rPr lang="ar-SA" sz="4800" dirty="0">
                <a:latin typeface="Gill Sans" panose="020B0602020204020204" pitchFamily="34" charset="0"/>
              </a:rPr>
              <a:t>نوشیدنی را از کسی که نمی شناسید قبول نکنید.</a:t>
            </a:r>
            <a:endParaRPr lang="en-GB" sz="4800" dirty="0">
              <a:latin typeface="Gill Sans" panose="020B0602020204020204" pitchFamily="34" charset="0"/>
            </a:endParaRPr>
          </a:p>
          <a:p>
            <a:pPr marL="0" indent="0" algn="r">
              <a:buNone/>
            </a:pPr>
            <a:r>
              <a:rPr lang="fa-IR" sz="4800" dirty="0">
                <a:latin typeface="Gill Sans" panose="020B0602020204020204" pitchFamily="34" charset="0"/>
              </a:rPr>
              <a:t>حین برگشت دوستان تان به خانه از رسیدنش به خانه با تلفن و یا پیامی اطمینان حاصل کنید. انها در مورد شما نیز این کار را انجام دهند.</a:t>
            </a:r>
          </a:p>
          <a:p>
            <a:pPr marL="0" indent="0">
              <a:buNone/>
            </a:pPr>
            <a:endParaRPr lang="fa-IR" sz="4800" b="1" dirty="0">
              <a:latin typeface="Gill Sans" panose="020B0602020204020204" pitchFamily="34" charset="0"/>
            </a:endParaRPr>
          </a:p>
          <a:p>
            <a:pPr marL="0" indent="0" algn="r">
              <a:buNone/>
            </a:pPr>
            <a:r>
              <a:rPr lang="ar-SA" sz="4800" b="1" dirty="0">
                <a:latin typeface="Gill Sans" panose="020B0602020204020204" pitchFamily="34" charset="0"/>
              </a:rPr>
              <a:t>متعلقات خودرا در امن نگهدارید</a:t>
            </a:r>
            <a:endParaRPr lang="en-GB" sz="4800" b="1" dirty="0">
              <a:latin typeface="Gill Sans" panose="020B0602020204020204" pitchFamily="34" charset="0"/>
            </a:endParaRPr>
          </a:p>
          <a:p>
            <a:pPr algn="r">
              <a:buNone/>
            </a:pPr>
            <a:endParaRPr lang="ar-SA" sz="4800" dirty="0">
              <a:latin typeface="Gill Sans" panose="020B0602020204020204" pitchFamily="34" charset="0"/>
            </a:endParaRPr>
          </a:p>
          <a:p>
            <a:pPr algn="r">
              <a:buNone/>
            </a:pPr>
            <a:r>
              <a:rPr lang="ar-SA" sz="4800" dirty="0">
                <a:latin typeface="Gill Sans" panose="020B0602020204020204" pitchFamily="34" charset="0"/>
              </a:rPr>
              <a:t>بکس دستی تان را جایی بدون مراقبت رها نکنید. این کار منجر به هشدار امنیتی خواهد شد.</a:t>
            </a:r>
          </a:p>
          <a:p>
            <a:pPr algn="r">
              <a:buNone/>
            </a:pPr>
            <a:r>
              <a:rPr lang="ar-SA" sz="4800" dirty="0">
                <a:latin typeface="Gill Sans" panose="020B0602020204020204" pitchFamily="34" charset="0"/>
              </a:rPr>
              <a:t>بکس جیبی تان را در جیب که به بدن تان تماس دارد نگهدارید و پول زیاد با خود حمل نکنید.</a:t>
            </a:r>
          </a:p>
          <a:p>
            <a:pPr algn="r">
              <a:buNone/>
            </a:pPr>
            <a:r>
              <a:rPr lang="ar-SA" sz="4800" dirty="0">
                <a:latin typeface="Gill Sans" panose="020B0602020204020204" pitchFamily="34" charset="0"/>
              </a:rPr>
              <a:t>وقتی  صندوق های نقدی بانک ها یا کش ماشین ها را استفاده می کنید متوجه باشید تا کسی از عقب شانه شما نگاه نمی کند و دستگاه اتومات پرداخت پول دستکاری نشده است. صفحه کلید را که پین تانرا وارد می کنید بپوشانید تا هیچ کس نتواند شماره پین تانرا ببیند.</a:t>
            </a:r>
          </a:p>
          <a:p>
            <a:pPr algn="r">
              <a:buNone/>
            </a:pPr>
            <a:r>
              <a:rPr lang="ar-SA" sz="4800" dirty="0">
                <a:latin typeface="Gill Sans" panose="020B0602020204020204" pitchFamily="34" charset="0"/>
              </a:rPr>
              <a:t>وقتی از تیلفون موبایل، موزیک ام پی تری، کمره و سایر ابزار تان استفاده نمی کنید انها را در جیب و یا بکس دستی تان نگهداشته و از دید دیگران دور نگهدارید.</a:t>
            </a:r>
          </a:p>
          <a:p>
            <a:pPr algn="r">
              <a:buNone/>
            </a:pPr>
            <a:r>
              <a:rPr lang="ar-SA" sz="4800" dirty="0">
                <a:latin typeface="Gill Sans" panose="020B0602020204020204" pitchFamily="34" charset="0"/>
              </a:rPr>
              <a:t>سریال نمبر ابزار تان مانند تلفون، لپ تاپ و سایر وسایل الکترونیک  را حفظ و یا در جایی بنویسید تا در صورت سرقت آنها شماره را درج راپور پولیس کنید.</a:t>
            </a:r>
          </a:p>
          <a:p>
            <a:pPr algn="r">
              <a:buNone/>
            </a:pPr>
            <a:r>
              <a:rPr lang="ar-SA" sz="4800" dirty="0">
                <a:latin typeface="Gill Sans" panose="020B0602020204020204" pitchFamily="34" charset="0"/>
              </a:rPr>
              <a:t>از هتل تان بپرسید اگر اتاق شما دارای (سیف) بوده و یا اداره هوتل برای نگهداری اجناس امکانات و جای امن  وسایل را داشته باشد.</a:t>
            </a:r>
          </a:p>
          <a:p>
            <a:pPr algn="r">
              <a:buNone/>
            </a:pPr>
            <a:r>
              <a:rPr lang="ar-SA" sz="4800" dirty="0">
                <a:latin typeface="Gill Sans" panose="020B0602020204020204" pitchFamily="34" charset="0"/>
              </a:rPr>
              <a:t>وقتی دوباره به  هتل میایید به دور و برتان با اعتماد به نفس  ببینید و طوری باشید که با این شهر و  جاده ها و ادرس ها اشنا هستید و احساس نابلدی از خود افاده ندهید. </a:t>
            </a:r>
          </a:p>
          <a:p>
            <a:pPr algn="r">
              <a:buNone/>
            </a:pPr>
            <a:r>
              <a:rPr lang="ar-SA" sz="4800" dirty="0">
                <a:latin typeface="Gill Sans" panose="020B0602020204020204" pitchFamily="34" charset="0"/>
              </a:rPr>
              <a:t>شما مجبور نیستید که پاسپورت و یا کارت هویت افغانی تان را در بریتانیا با خود حمل کنید. </a:t>
            </a:r>
          </a:p>
          <a:p>
            <a:pPr algn="r">
              <a:buNone/>
            </a:pPr>
            <a:r>
              <a:rPr lang="ar-SA" sz="4800" dirty="0">
                <a:latin typeface="Gill Sans" panose="020B0602020204020204" pitchFamily="34" charset="0"/>
              </a:rPr>
              <a:t>از هدف قرار گرفتن توسط کلاهبرداران آگاه باشید ، هنگام دریافت نامه از وکلای مهاجرت یا ایمیل های ناخواسته یا پیام های متنی و تلفونی محتاط باشید.</a:t>
            </a:r>
          </a:p>
          <a:p>
            <a:pPr algn="r">
              <a:buNone/>
            </a:pPr>
            <a:r>
              <a:rPr lang="ar-SA" sz="4800" dirty="0">
                <a:latin typeface="Gill Sans" panose="020B0602020204020204" pitchFamily="34" charset="0"/>
              </a:rPr>
              <a:t>از فریبکاری کلاه برداران آگاه بوده و حین دریافت نامه های از ایمگریشن، وکیل مدافع و ایمیل های نا خواسته محتاط باشید.</a:t>
            </a:r>
          </a:p>
          <a:p>
            <a:pPr algn="r">
              <a:buNone/>
            </a:pPr>
            <a:endParaRPr lang="en-GB" sz="4800" dirty="0">
              <a:latin typeface="Gill Sans" panose="020B0602020204020204" pitchFamily="34" charset="0"/>
            </a:endParaRPr>
          </a:p>
          <a:p>
            <a:pPr>
              <a:buFont typeface="Courier New" panose="02070309020205020404" pitchFamily="49" charset="0"/>
              <a:buChar char="o"/>
            </a:pPr>
            <a:endParaRPr lang="en-GB" sz="4800" dirty="0">
              <a:latin typeface="Gill Sans" panose="020B0602020204020204" pitchFamily="34" charset="0"/>
            </a:endParaRPr>
          </a:p>
          <a:p>
            <a:pPr marL="0" indent="0">
              <a:buNone/>
            </a:pPr>
            <a:br>
              <a:rPr lang="en-GB" sz="4800" dirty="0">
                <a:latin typeface="Gill Sans" panose="020B0602020204020204" pitchFamily="34" charset="0"/>
              </a:rPr>
            </a:br>
            <a:endParaRPr lang="en-GB" sz="4800" dirty="0">
              <a:latin typeface="Gill Sans" panose="020B0602020204020204" pitchFamily="34" charset="0"/>
            </a:endParaRPr>
          </a:p>
          <a:p>
            <a:pPr>
              <a:buFont typeface="Courier New" panose="02070309020205020404" pitchFamily="49" charset="0"/>
              <a:buChar char="o"/>
            </a:pPr>
            <a:endParaRPr lang="en-GB" sz="4800" dirty="0">
              <a:latin typeface="Gill Sans" panose="020B0602020204020204" pitchFamily="34" charset="0"/>
            </a:endParaRPr>
          </a:p>
          <a:p>
            <a:endParaRPr lang="en-GB" sz="4800" b="1" dirty="0">
              <a:latin typeface="Gill Sans" panose="020B0602020204020204" pitchFamily="34" charset="0"/>
            </a:endParaRPr>
          </a:p>
          <a:p>
            <a:endParaRPr lang="en-GB" dirty="0"/>
          </a:p>
        </p:txBody>
      </p:sp>
      <p:sp>
        <p:nvSpPr>
          <p:cNvPr id="4" name="Text Placeholder 3"/>
          <p:cNvSpPr>
            <a:spLocks noGrp="1"/>
          </p:cNvSpPr>
          <p:nvPr>
            <p:ph type="body" sz="half" idx="2"/>
          </p:nvPr>
        </p:nvSpPr>
        <p:spPr>
          <a:xfrm>
            <a:off x="467544" y="1772816"/>
            <a:ext cx="2997969" cy="3993307"/>
          </a:xfrm>
        </p:spPr>
        <p:txBody>
          <a:bodyPr>
            <a:normAutofit/>
          </a:bodyPr>
          <a:lstStyle/>
          <a:p>
            <a:endParaRPr lang="en-GB" dirty="0"/>
          </a:p>
          <a:p>
            <a:pPr algn="r"/>
            <a:r>
              <a:rPr lang="fa-IR" dirty="0"/>
              <a:t>اگر این بار اول شما درینجاست و یا قبلن هم در بریتانیا  بوده اید در حفاظت از خود و متعلقات تان اقدامات لازم را باید در شهر نو تان انجام دهید. </a:t>
            </a:r>
            <a:endParaRPr lang="en-GB" dirty="0">
              <a:solidFill>
                <a:srgbClr val="808284"/>
              </a:solidFill>
              <a:latin typeface="Gill Sans" panose="020B0602020204020204" pitchFamily="34" charset="0"/>
            </a:endParaRPr>
          </a:p>
          <a:p>
            <a:endParaRPr lang="en-GB" dirty="0">
              <a:solidFill>
                <a:srgbClr val="808284"/>
              </a:solidFill>
              <a:latin typeface="Gill Sans" panose="020B0602020204020204" pitchFamily="34" charset="0"/>
            </a:endParaRPr>
          </a:p>
          <a:p>
            <a:pPr algn="r"/>
            <a:r>
              <a:rPr lang="fa-IR" dirty="0">
                <a:latin typeface="Gill Sans" panose="020B0602020204020204" pitchFamily="34" charset="0"/>
              </a:rPr>
              <a:t>برای معلومات در آینده به لینک زیر مراجعه کنید</a:t>
            </a:r>
            <a:endParaRPr lang="en-GB" dirty="0"/>
          </a:p>
          <a:p>
            <a:r>
              <a:rPr lang="en-GB" dirty="0">
                <a:latin typeface="Gill Sans" panose="020B0602020204020204" pitchFamily="34" charset="0"/>
                <a:hlinkClick r:id="rId2"/>
              </a:rPr>
              <a:t>http://www.npcc.police.uk/Home.aspx</a:t>
            </a:r>
            <a:endParaRPr lang="en-GB" dirty="0">
              <a:latin typeface="Gill Sans" panose="020B0602020204020204" pitchFamily="34" charset="0"/>
            </a:endParaRPr>
          </a:p>
          <a:p>
            <a:r>
              <a:rPr lang="en-GB" dirty="0">
                <a:latin typeface="Gill Sans" panose="020B0602020204020204" pitchFamily="34" charset="0"/>
                <a:hlinkClick r:id="rId3"/>
              </a:rPr>
              <a:t>https://www.met.police.uk/</a:t>
            </a:r>
            <a:endParaRPr lang="en-GB" dirty="0">
              <a:latin typeface="Gill Sans" panose="020B0602020204020204" pitchFamily="34" charset="0"/>
            </a:endParaRPr>
          </a:p>
          <a:p>
            <a:endParaRPr lang="en-GB" dirty="0">
              <a:solidFill>
                <a:srgbClr val="808284"/>
              </a:solidFill>
              <a:latin typeface="Gill Sans" panose="020B0602020204020204" pitchFamily="34" charset="0"/>
            </a:endParaRPr>
          </a:p>
        </p:txBody>
      </p:sp>
      <p:sp>
        <p:nvSpPr>
          <p:cNvPr id="6" name="TextBox 5"/>
          <p:cNvSpPr txBox="1"/>
          <p:nvPr/>
        </p:nvSpPr>
        <p:spPr>
          <a:xfrm>
            <a:off x="539552" y="4725144"/>
            <a:ext cx="2808312" cy="646331"/>
          </a:xfrm>
          <a:prstGeom prst="rect">
            <a:avLst/>
          </a:prstGeom>
          <a:noFill/>
        </p:spPr>
        <p:txBody>
          <a:bodyPr wrap="square" rtlCol="0">
            <a:spAutoFit/>
          </a:bodyPr>
          <a:lstStyle/>
          <a:p>
            <a:r>
              <a:rPr lang="en-GB" sz="1200" b="1" dirty="0"/>
              <a:t>Top Tip </a:t>
            </a:r>
            <a:r>
              <a:rPr lang="en-GB" sz="1200" dirty="0"/>
              <a:t>– watch out for mopeds – thieves are using these to grab  mobile phones from people .</a:t>
            </a:r>
          </a:p>
        </p:txBody>
      </p:sp>
      <p:pic>
        <p:nvPicPr>
          <p:cNvPr id="1026" name="Picture 2" descr="C:\Users\preslca0\AppData\Local\Microsoft\Windows\Temporary Internet Files\Content.IE5\BIAUUEHY\vesp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88381" y="5445224"/>
            <a:ext cx="720080" cy="60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0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361499"/>
            <a:ext cx="2997969" cy="1728192"/>
          </a:xfrm>
        </p:spPr>
        <p:txBody>
          <a:bodyPr>
            <a:normAutofit/>
          </a:bodyPr>
          <a:lstStyle/>
          <a:p>
            <a:r>
              <a:rPr lang="en-GB" sz="2400" dirty="0">
                <a:solidFill>
                  <a:srgbClr val="990000"/>
                </a:solidFill>
                <a:latin typeface="Gill Sans" panose="020B0602020204020204" pitchFamily="34" charset="0"/>
              </a:rPr>
              <a:t>Staying safe and keeping your belongings safe in a new city</a:t>
            </a:r>
          </a:p>
        </p:txBody>
      </p:sp>
      <p:sp>
        <p:nvSpPr>
          <p:cNvPr id="3" name="Content Placeholder 2"/>
          <p:cNvSpPr>
            <a:spLocks noGrp="1"/>
          </p:cNvSpPr>
          <p:nvPr>
            <p:ph idx="1"/>
          </p:nvPr>
        </p:nvSpPr>
        <p:spPr>
          <a:xfrm>
            <a:off x="3635896" y="548680"/>
            <a:ext cx="5050904" cy="6192688"/>
          </a:xfrm>
        </p:spPr>
        <p:txBody>
          <a:bodyPr>
            <a:normAutofit fontScale="25000" lnSpcReduction="20000"/>
          </a:bodyPr>
          <a:lstStyle/>
          <a:p>
            <a:pPr marL="0" indent="0">
              <a:buNone/>
            </a:pPr>
            <a:r>
              <a:rPr lang="en-GB" sz="4800" b="1" dirty="0">
                <a:latin typeface="Gill Sans" panose="020B0602020204020204" pitchFamily="34" charset="0"/>
              </a:rPr>
              <a:t>Safe Travel in London</a:t>
            </a:r>
          </a:p>
          <a:p>
            <a:pPr>
              <a:buFont typeface="Courier New" panose="02070309020205020404" pitchFamily="49" charset="0"/>
              <a:buChar char="o"/>
            </a:pPr>
            <a:r>
              <a:rPr lang="en-GB" sz="4800" dirty="0">
                <a:latin typeface="Gill Sans" panose="020B0602020204020204" pitchFamily="34" charset="0"/>
              </a:rPr>
              <a:t>Only use licenced taxis</a:t>
            </a:r>
          </a:p>
          <a:p>
            <a:pPr>
              <a:buFont typeface="Courier New" panose="02070309020205020404" pitchFamily="49" charset="0"/>
              <a:buChar char="o"/>
            </a:pPr>
            <a:r>
              <a:rPr lang="en-GB" sz="4800" dirty="0">
                <a:latin typeface="Gill Sans" panose="020B0602020204020204" pitchFamily="34" charset="0"/>
              </a:rPr>
              <a:t>Beware of wearing headphones – they reduce awareness of your surroundings</a:t>
            </a:r>
          </a:p>
          <a:p>
            <a:pPr>
              <a:buFont typeface="Courier New" panose="02070309020205020404" pitchFamily="49" charset="0"/>
              <a:buChar char="o"/>
            </a:pPr>
            <a:r>
              <a:rPr lang="en-GB" sz="4800" dirty="0">
                <a:latin typeface="Gill Sans" panose="020B0602020204020204" pitchFamily="34" charset="0"/>
              </a:rPr>
              <a:t>In the UK, cars drive on the left. To ensure you cross roads safely, only use designated crossings, only cross when the green man is showing and take note of the signs indicating "look right" or "look left" to spot any oncoming traffic  </a:t>
            </a:r>
          </a:p>
          <a:p>
            <a:endParaRPr lang="en-GB" sz="4800" dirty="0">
              <a:latin typeface="Gill Sans" panose="020B0602020204020204" pitchFamily="34" charset="0"/>
            </a:endParaRPr>
          </a:p>
          <a:p>
            <a:pPr marL="0" indent="0">
              <a:buNone/>
            </a:pPr>
            <a:r>
              <a:rPr lang="en-GB" sz="4800" b="1" dirty="0">
                <a:latin typeface="Gill Sans" panose="020B0602020204020204" pitchFamily="34" charset="0"/>
              </a:rPr>
              <a:t>Staying Safe in Bars and Restaurants</a:t>
            </a:r>
          </a:p>
          <a:p>
            <a:pPr>
              <a:buFont typeface="Courier New" panose="02070309020205020404" pitchFamily="49" charset="0"/>
              <a:buChar char="o"/>
            </a:pPr>
            <a:r>
              <a:rPr lang="en-GB" sz="4800" dirty="0">
                <a:latin typeface="Gill Sans" panose="020B0602020204020204" pitchFamily="34" charset="0"/>
              </a:rPr>
              <a:t>Make sure you keep your property out of sight and safely under the table</a:t>
            </a:r>
          </a:p>
          <a:p>
            <a:pPr>
              <a:buFont typeface="Courier New" panose="02070309020205020404" pitchFamily="49" charset="0"/>
              <a:buChar char="o"/>
            </a:pPr>
            <a:r>
              <a:rPr lang="en-GB" sz="4800" dirty="0">
                <a:latin typeface="Gill Sans" panose="020B0602020204020204" pitchFamily="34" charset="0"/>
              </a:rPr>
              <a:t>Don't accept drinks from strangers</a:t>
            </a:r>
          </a:p>
          <a:p>
            <a:pPr>
              <a:buFont typeface="Courier New" panose="02070309020205020404" pitchFamily="49" charset="0"/>
              <a:buChar char="o"/>
            </a:pPr>
            <a:r>
              <a:rPr lang="en-GB" sz="4800" dirty="0">
                <a:latin typeface="Gill Sans" panose="020B0602020204020204" pitchFamily="34" charset="0"/>
              </a:rPr>
              <a:t>Check up on your friends by phone or text to make sure they got home safely and vice-versa</a:t>
            </a:r>
          </a:p>
          <a:p>
            <a:endParaRPr lang="en-GB" sz="4800" dirty="0">
              <a:latin typeface="Gill Sans" panose="020B0602020204020204" pitchFamily="34" charset="0"/>
            </a:endParaRPr>
          </a:p>
          <a:p>
            <a:pPr marL="0" indent="0">
              <a:buNone/>
            </a:pPr>
            <a:r>
              <a:rPr lang="en-GB" sz="4800" b="1" dirty="0">
                <a:latin typeface="Gill Sans" panose="020B0602020204020204" pitchFamily="34" charset="0"/>
              </a:rPr>
              <a:t>Keep Your Belongings Safe</a:t>
            </a:r>
          </a:p>
          <a:p>
            <a:pPr marL="0" indent="0">
              <a:buNone/>
            </a:pPr>
            <a:endParaRPr lang="en-GB" sz="4800" b="1" dirty="0">
              <a:latin typeface="Gill Sans" panose="020B0602020204020204" pitchFamily="34" charset="0"/>
            </a:endParaRPr>
          </a:p>
          <a:p>
            <a:pPr>
              <a:buFont typeface="Courier New" panose="02070309020205020404" pitchFamily="49" charset="0"/>
              <a:buChar char="o"/>
            </a:pPr>
            <a:r>
              <a:rPr lang="en-GB" sz="4800" dirty="0">
                <a:latin typeface="Gill Sans" panose="020B0602020204020204" pitchFamily="34" charset="0"/>
              </a:rPr>
              <a:t>Don't leave your bag unattended anywhere– this can lead to a security alert</a:t>
            </a:r>
          </a:p>
          <a:p>
            <a:pPr>
              <a:buFont typeface="Courier New" panose="02070309020205020404" pitchFamily="49" charset="0"/>
              <a:buChar char="o"/>
            </a:pPr>
            <a:r>
              <a:rPr lang="en-GB" sz="4800" dirty="0">
                <a:latin typeface="Gill Sans" panose="020B0602020204020204" pitchFamily="34" charset="0"/>
              </a:rPr>
              <a:t>Keep your purse or wallet close to your body and don't carry too much cash</a:t>
            </a:r>
          </a:p>
          <a:p>
            <a:pPr>
              <a:buFont typeface="Courier New" panose="02070309020205020404" pitchFamily="49" charset="0"/>
              <a:buChar char="o"/>
            </a:pPr>
            <a:r>
              <a:rPr lang="en-GB" sz="4800" dirty="0">
                <a:latin typeface="Gill Sans" panose="020B0602020204020204" pitchFamily="34" charset="0"/>
              </a:rPr>
              <a:t>When using a cashpoint, check that no one is looking over your shoulder and that the ATM hasn't been tampered with. Cover the keypad so no one else can see your PIN number</a:t>
            </a:r>
          </a:p>
          <a:p>
            <a:pPr>
              <a:buFont typeface="Courier New" panose="02070309020205020404" pitchFamily="49" charset="0"/>
              <a:buChar char="o"/>
            </a:pPr>
            <a:r>
              <a:rPr lang="en-GB" sz="4800" dirty="0">
                <a:latin typeface="Gill Sans" panose="020B0602020204020204" pitchFamily="34" charset="0"/>
              </a:rPr>
              <a:t>Keep your mobile phone, MP3 player, camera and other gadgets out of sight in your pocket or handbag when not in use</a:t>
            </a:r>
          </a:p>
          <a:p>
            <a:pPr>
              <a:buFont typeface="Courier New" panose="02070309020205020404" pitchFamily="49" charset="0"/>
              <a:buChar char="o"/>
            </a:pPr>
            <a:r>
              <a:rPr lang="en-GB" sz="4800" dirty="0">
                <a:latin typeface="Gill Sans" panose="020B0602020204020204" pitchFamily="34" charset="0"/>
              </a:rPr>
              <a:t>Record details of your electronic serial numbers (ESNs) in case of theft to be able to report them to the Police</a:t>
            </a:r>
          </a:p>
          <a:p>
            <a:pPr>
              <a:buFont typeface="Courier New" panose="02070309020205020404" pitchFamily="49" charset="0"/>
              <a:buChar char="o"/>
            </a:pPr>
            <a:r>
              <a:rPr lang="en-GB" sz="4800" dirty="0">
                <a:latin typeface="Gill Sans" panose="020B0602020204020204" pitchFamily="34" charset="0"/>
              </a:rPr>
              <a:t>Check with your hotel if your room has a safe or the hotel has a safe deposit  facility  </a:t>
            </a:r>
          </a:p>
          <a:p>
            <a:pPr>
              <a:buFont typeface="Courier New" panose="02070309020205020404" pitchFamily="49" charset="0"/>
              <a:buChar char="o"/>
            </a:pPr>
            <a:r>
              <a:rPr lang="en-GB" sz="4800" dirty="0" err="1">
                <a:latin typeface="Gill Sans" panose="020B0602020204020204" pitchFamily="34" charset="0"/>
              </a:rPr>
              <a:t>Looke</a:t>
            </a:r>
            <a:r>
              <a:rPr lang="en-GB" sz="4800" dirty="0">
                <a:latin typeface="Gill Sans" panose="020B0602020204020204" pitchFamily="34" charset="0"/>
              </a:rPr>
              <a:t> confident and street wise when returning to your hotel.</a:t>
            </a:r>
          </a:p>
          <a:p>
            <a:pPr>
              <a:buFont typeface="Courier New" panose="02070309020205020404" pitchFamily="49" charset="0"/>
              <a:buChar char="o"/>
            </a:pPr>
            <a:r>
              <a:rPr lang="en-GB" sz="4800" dirty="0">
                <a:latin typeface="Gill Sans" panose="020B0602020204020204" pitchFamily="34" charset="0"/>
              </a:rPr>
              <a:t>You do </a:t>
            </a:r>
            <a:r>
              <a:rPr lang="en-GB" sz="4800" dirty="0" err="1">
                <a:latin typeface="Gill Sans" panose="020B0602020204020204" pitchFamily="34" charset="0"/>
              </a:rPr>
              <a:t>n.ot</a:t>
            </a:r>
            <a:r>
              <a:rPr lang="en-GB" sz="4800" dirty="0">
                <a:latin typeface="Gill Sans" panose="020B0602020204020204" pitchFamily="34" charset="0"/>
              </a:rPr>
              <a:t> need to carry your passport or Afghan ID around with you in the UK </a:t>
            </a:r>
          </a:p>
          <a:p>
            <a:pPr>
              <a:buFont typeface="Courier New" panose="02070309020205020404" pitchFamily="49" charset="0"/>
              <a:buChar char="o"/>
            </a:pPr>
            <a:r>
              <a:rPr lang="en-GB" sz="4800" dirty="0">
                <a:latin typeface="Gill Sans" panose="020B0602020204020204" pitchFamily="34" charset="0"/>
              </a:rPr>
              <a:t>Be aware of being targeted by  scammers , be cautious when receiving letters from immigration lawyers or unsolicited emails or text messages . </a:t>
            </a:r>
          </a:p>
          <a:p>
            <a:pPr>
              <a:buFont typeface="Courier New" panose="02070309020205020404" pitchFamily="49" charset="0"/>
              <a:buChar char="o"/>
            </a:pPr>
            <a:endParaRPr lang="en-GB" sz="4800" dirty="0">
              <a:latin typeface="Gill Sans" panose="020B0602020204020204" pitchFamily="34" charset="0"/>
            </a:endParaRPr>
          </a:p>
          <a:p>
            <a:pPr marL="0" indent="0">
              <a:buNone/>
            </a:pPr>
            <a:br>
              <a:rPr lang="en-GB" sz="4800" dirty="0">
                <a:latin typeface="Gill Sans" panose="020B0602020204020204" pitchFamily="34" charset="0"/>
              </a:rPr>
            </a:br>
            <a:endParaRPr lang="en-GB" sz="4800" dirty="0">
              <a:latin typeface="Gill Sans" panose="020B0602020204020204" pitchFamily="34" charset="0"/>
            </a:endParaRPr>
          </a:p>
          <a:p>
            <a:pPr>
              <a:buFont typeface="Courier New" panose="02070309020205020404" pitchFamily="49" charset="0"/>
              <a:buChar char="o"/>
            </a:pPr>
            <a:endParaRPr lang="en-GB" sz="4800" dirty="0">
              <a:latin typeface="Gill Sans" panose="020B0602020204020204" pitchFamily="34" charset="0"/>
            </a:endParaRPr>
          </a:p>
          <a:p>
            <a:endParaRPr lang="en-GB" sz="4800" b="1" dirty="0">
              <a:latin typeface="Gill Sans" panose="020B0602020204020204" pitchFamily="34" charset="0"/>
            </a:endParaRPr>
          </a:p>
          <a:p>
            <a:endParaRPr lang="en-GB" dirty="0"/>
          </a:p>
        </p:txBody>
      </p:sp>
      <p:sp>
        <p:nvSpPr>
          <p:cNvPr id="4" name="Text Placeholder 3"/>
          <p:cNvSpPr>
            <a:spLocks noGrp="1"/>
          </p:cNvSpPr>
          <p:nvPr>
            <p:ph type="body" sz="half" idx="2"/>
          </p:nvPr>
        </p:nvSpPr>
        <p:spPr>
          <a:xfrm>
            <a:off x="467545" y="2132857"/>
            <a:ext cx="2997969" cy="3993307"/>
          </a:xfrm>
        </p:spPr>
        <p:txBody>
          <a:bodyPr/>
          <a:lstStyle/>
          <a:p>
            <a:r>
              <a:rPr lang="en-GB" dirty="0">
                <a:solidFill>
                  <a:srgbClr val="808284"/>
                </a:solidFill>
                <a:latin typeface="Gill Sans" panose="020B0602020204020204" pitchFamily="34" charset="0"/>
              </a:rPr>
              <a:t>Whether this will be your first time in the UK or if you have visited the UK before , there are measures you should be aware of to keep you and your belongings safe in the city. </a:t>
            </a:r>
          </a:p>
          <a:p>
            <a:endParaRPr lang="en-GB" dirty="0">
              <a:solidFill>
                <a:srgbClr val="808284"/>
              </a:solidFill>
              <a:latin typeface="Gill Sans" panose="020B0602020204020204" pitchFamily="34" charset="0"/>
            </a:endParaRPr>
          </a:p>
          <a:p>
            <a:r>
              <a:rPr lang="en-GB" dirty="0">
                <a:latin typeface="Gill Sans" panose="020B0602020204020204" pitchFamily="34" charset="0"/>
              </a:rPr>
              <a:t>For further information go to</a:t>
            </a:r>
            <a:endParaRPr lang="en-GB" dirty="0">
              <a:latin typeface="Gill Sans" panose="020B0602020204020204" pitchFamily="34" charset="0"/>
              <a:hlinkClick r:id="rId2"/>
            </a:endParaRPr>
          </a:p>
          <a:p>
            <a:r>
              <a:rPr lang="en-GB" dirty="0">
                <a:latin typeface="Gill Sans" panose="020B0602020204020204" pitchFamily="34" charset="0"/>
                <a:hlinkClick r:id="rId2"/>
              </a:rPr>
              <a:t>http://www.npcc.police.uk/Home.aspx</a:t>
            </a:r>
            <a:endParaRPr lang="en-GB" dirty="0">
              <a:latin typeface="Gill Sans" panose="020B0602020204020204" pitchFamily="34" charset="0"/>
            </a:endParaRPr>
          </a:p>
          <a:p>
            <a:r>
              <a:rPr lang="en-GB" dirty="0">
                <a:latin typeface="Gill Sans" panose="020B0602020204020204" pitchFamily="34" charset="0"/>
                <a:hlinkClick r:id="rId3"/>
              </a:rPr>
              <a:t>https://www.met.police.uk/</a:t>
            </a:r>
            <a:endParaRPr lang="en-GB" dirty="0">
              <a:latin typeface="Gill Sans" panose="020B0602020204020204" pitchFamily="34" charset="0"/>
            </a:endParaRPr>
          </a:p>
          <a:p>
            <a:endParaRPr lang="en-GB" dirty="0">
              <a:solidFill>
                <a:srgbClr val="808284"/>
              </a:solidFill>
              <a:latin typeface="Gill Sans" panose="020B0602020204020204" pitchFamily="34" charset="0"/>
            </a:endParaRPr>
          </a:p>
        </p:txBody>
      </p:sp>
      <p:sp>
        <p:nvSpPr>
          <p:cNvPr id="6" name="TextBox 5"/>
          <p:cNvSpPr txBox="1"/>
          <p:nvPr/>
        </p:nvSpPr>
        <p:spPr>
          <a:xfrm>
            <a:off x="539552" y="4725144"/>
            <a:ext cx="2808312" cy="646331"/>
          </a:xfrm>
          <a:prstGeom prst="rect">
            <a:avLst/>
          </a:prstGeom>
          <a:noFill/>
        </p:spPr>
        <p:txBody>
          <a:bodyPr wrap="square" rtlCol="0">
            <a:spAutoFit/>
          </a:bodyPr>
          <a:lstStyle/>
          <a:p>
            <a:r>
              <a:rPr lang="en-GB" sz="1200" b="1" dirty="0"/>
              <a:t>Top Tip </a:t>
            </a:r>
            <a:r>
              <a:rPr lang="en-GB" sz="1200" dirty="0"/>
              <a:t>– watch out for mopeds – thieves are using these to grab  mobile phones from people .</a:t>
            </a:r>
          </a:p>
        </p:txBody>
      </p:sp>
      <p:pic>
        <p:nvPicPr>
          <p:cNvPr id="1026" name="Picture 2" descr="C:\Users\preslca0\AppData\Local\Microsoft\Windows\Temporary Internet Files\Content.IE5\BIAUUEHY\vesp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88381" y="5445224"/>
            <a:ext cx="720080" cy="60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0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FE4C-039D-4C39-965E-FCBF00C34396}"/>
              </a:ext>
            </a:extLst>
          </p:cNvPr>
          <p:cNvSpPr>
            <a:spLocks noGrp="1"/>
          </p:cNvSpPr>
          <p:nvPr>
            <p:ph type="title"/>
          </p:nvPr>
        </p:nvSpPr>
        <p:spPr/>
        <p:txBody>
          <a:bodyPr>
            <a:normAutofit/>
          </a:bodyPr>
          <a:lstStyle/>
          <a:p>
            <a:r>
              <a:rPr lang="en-GB" sz="2800" dirty="0">
                <a:solidFill>
                  <a:srgbClr val="C00000"/>
                </a:solidFill>
              </a:rPr>
              <a:t>Things to do with  Children</a:t>
            </a:r>
          </a:p>
        </p:txBody>
      </p:sp>
      <p:sp>
        <p:nvSpPr>
          <p:cNvPr id="3" name="Content Placeholder 2">
            <a:extLst>
              <a:ext uri="{FF2B5EF4-FFF2-40B4-BE49-F238E27FC236}">
                <a16:creationId xmlns:a16="http://schemas.microsoft.com/office/drawing/2014/main" id="{8C4DC71F-AAF5-43C9-A1E8-3E7F78619F6E}"/>
              </a:ext>
            </a:extLst>
          </p:cNvPr>
          <p:cNvSpPr>
            <a:spLocks noGrp="1"/>
          </p:cNvSpPr>
          <p:nvPr>
            <p:ph idx="1"/>
          </p:nvPr>
        </p:nvSpPr>
        <p:spPr>
          <a:xfrm>
            <a:off x="3575050" y="476672"/>
            <a:ext cx="5111750" cy="6120680"/>
          </a:xfrm>
        </p:spPr>
        <p:txBody>
          <a:bodyPr>
            <a:normAutofit/>
          </a:bodyPr>
          <a:lstStyle/>
          <a:p>
            <a:pPr marL="285750" indent="-285750"/>
            <a:r>
              <a:rPr lang="en-GB" sz="1900" dirty="0"/>
              <a:t>TV channels : </a:t>
            </a:r>
            <a:r>
              <a:rPr lang="en-GB" sz="1900" dirty="0" err="1"/>
              <a:t>Cbeebies</a:t>
            </a:r>
            <a:r>
              <a:rPr lang="en-GB" sz="1900" dirty="0"/>
              <a:t> , CBBC ,CITV</a:t>
            </a:r>
          </a:p>
          <a:p>
            <a:pPr marL="0" indent="0">
              <a:buNone/>
            </a:pPr>
            <a:endParaRPr lang="en-GB" sz="1900" dirty="0"/>
          </a:p>
          <a:p>
            <a:pPr marL="285750" indent="-285750"/>
            <a:r>
              <a:rPr lang="en-GB" sz="1900" dirty="0"/>
              <a:t>BBC Bite Size learning </a:t>
            </a:r>
            <a:r>
              <a:rPr lang="en-GB" sz="1900" dirty="0" err="1"/>
              <a:t>ot</a:t>
            </a:r>
            <a:r>
              <a:rPr lang="en-GB" sz="1900" dirty="0"/>
              <a:t> support school curriculum .Language can be changed ( top right) : </a:t>
            </a:r>
            <a:r>
              <a:rPr lang="en-GB" sz="1900" dirty="0">
                <a:hlinkClick r:id="rId2"/>
              </a:rPr>
              <a:t>https://www.bbc.co.uk/bitesize</a:t>
            </a:r>
            <a:endParaRPr lang="en-GB" sz="1900" dirty="0"/>
          </a:p>
          <a:p>
            <a:pPr marL="0" indent="0">
              <a:buNone/>
            </a:pPr>
            <a:endParaRPr lang="en-GB" sz="1900" dirty="0"/>
          </a:p>
          <a:p>
            <a:pPr marL="285750" indent="-285750"/>
            <a:r>
              <a:rPr lang="en-GB" sz="1900" dirty="0"/>
              <a:t>BBC Bitesize Games for fun : </a:t>
            </a:r>
            <a:r>
              <a:rPr lang="en-GB" sz="1900" dirty="0">
                <a:hlinkClick r:id="rId3"/>
              </a:rPr>
              <a:t>https://www.bbc.co.uk/bitesize/collections/primary-games/1</a:t>
            </a:r>
            <a:endParaRPr lang="en-GB" sz="1900" dirty="0"/>
          </a:p>
          <a:p>
            <a:pPr marL="285750" indent="-285750"/>
            <a:endParaRPr lang="en-GB" sz="1900" dirty="0"/>
          </a:p>
          <a:p>
            <a:r>
              <a:rPr lang="en-GB" sz="2000" dirty="0">
                <a:hlinkClick r:id="rId4"/>
              </a:rPr>
              <a:t>https://www.visitlondon.com/things-to-do/budget-london/free-attractions-in-london</a:t>
            </a:r>
            <a:endParaRPr lang="en-GB" sz="2000" dirty="0"/>
          </a:p>
          <a:p>
            <a:endParaRPr lang="en-GB" sz="2000" dirty="0"/>
          </a:p>
        </p:txBody>
      </p:sp>
      <p:pic>
        <p:nvPicPr>
          <p:cNvPr id="5" name="Picture 4">
            <a:extLst>
              <a:ext uri="{FF2B5EF4-FFF2-40B4-BE49-F238E27FC236}">
                <a16:creationId xmlns:a16="http://schemas.microsoft.com/office/drawing/2014/main" id="{8A5FF987-907F-42A5-8D6F-A9DDE2E5DDDA}"/>
              </a:ext>
            </a:extLst>
          </p:cNvPr>
          <p:cNvPicPr>
            <a:picLocks noChangeAspect="1"/>
          </p:cNvPicPr>
          <p:nvPr/>
        </p:nvPicPr>
        <p:blipFill>
          <a:blip r:embed="rId5" cstate="print"/>
          <a:stretch>
            <a:fillRect/>
          </a:stretch>
        </p:blipFill>
        <p:spPr>
          <a:xfrm>
            <a:off x="683568" y="2794062"/>
            <a:ext cx="3067050" cy="1485900"/>
          </a:xfrm>
          <a:prstGeom prst="rect">
            <a:avLst/>
          </a:prstGeom>
        </p:spPr>
      </p:pic>
      <p:sp>
        <p:nvSpPr>
          <p:cNvPr id="4" name="Text Placeholder 3">
            <a:extLst>
              <a:ext uri="{FF2B5EF4-FFF2-40B4-BE49-F238E27FC236}">
                <a16:creationId xmlns:a16="http://schemas.microsoft.com/office/drawing/2014/main" id="{1A6C49FC-B5A2-4D6B-B32A-44C5D53E502A}"/>
              </a:ext>
            </a:extLst>
          </p:cNvPr>
          <p:cNvSpPr>
            <a:spLocks noGrp="1"/>
          </p:cNvSpPr>
          <p:nvPr>
            <p:ph type="body" sz="half" idx="2"/>
          </p:nvPr>
        </p:nvSpPr>
        <p:spPr>
          <a:xfrm>
            <a:off x="942851" y="1556792"/>
            <a:ext cx="1883199" cy="4691063"/>
          </a:xfrm>
        </p:spPr>
        <p:txBody>
          <a:bodyPr/>
          <a:lstStyle/>
          <a:p>
            <a:pPr marL="285750" indent="-285750">
              <a:buFont typeface="Arial" panose="020B0604020202020204" pitchFamily="34" charset="0"/>
              <a:buChar char="•"/>
            </a:pPr>
            <a:endParaRPr lang="en-GB" dirty="0"/>
          </a:p>
        </p:txBody>
      </p:sp>
      <p:pic>
        <p:nvPicPr>
          <p:cNvPr id="1026" name="Picture 2" descr="Geese Relief for Parks and Playgrounds">
            <a:extLst>
              <a:ext uri="{FF2B5EF4-FFF2-40B4-BE49-F238E27FC236}">
                <a16:creationId xmlns:a16="http://schemas.microsoft.com/office/drawing/2014/main" id="{6BB302AA-9B70-4920-B1F4-94AEA08CED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31" y="1435100"/>
            <a:ext cx="214654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FA8487A-9E4E-40C0-A26D-B5923E0DFB66}"/>
              </a:ext>
            </a:extLst>
          </p:cNvPr>
          <p:cNvPicPr>
            <a:picLocks noChangeAspect="1"/>
          </p:cNvPicPr>
          <p:nvPr/>
        </p:nvPicPr>
        <p:blipFill>
          <a:blip r:embed="rId7" cstate="print"/>
          <a:stretch>
            <a:fillRect/>
          </a:stretch>
        </p:blipFill>
        <p:spPr>
          <a:xfrm>
            <a:off x="253507" y="4410968"/>
            <a:ext cx="2947043" cy="2232248"/>
          </a:xfrm>
          <a:prstGeom prst="rect">
            <a:avLst/>
          </a:prstGeom>
        </p:spPr>
      </p:pic>
    </p:spTree>
    <p:extLst>
      <p:ext uri="{BB962C8B-B14F-4D97-AF65-F5344CB8AC3E}">
        <p14:creationId xmlns:p14="http://schemas.microsoft.com/office/powerpoint/2010/main" val="393420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2853953" cy="1728192"/>
          </a:xfrm>
        </p:spPr>
        <p:txBody>
          <a:bodyPr>
            <a:normAutofit/>
          </a:bodyPr>
          <a:lstStyle/>
          <a:p>
            <a:pPr algn="r"/>
            <a:r>
              <a:rPr lang="en-GB" sz="2400" dirty="0">
                <a:solidFill>
                  <a:srgbClr val="990000"/>
                </a:solidFill>
                <a:latin typeface="Gill Sans" panose="020B0602020204020204" pitchFamily="34" charset="0"/>
              </a:rPr>
              <a:t> </a:t>
            </a:r>
            <a:r>
              <a:rPr lang="fa-IR" sz="2400" dirty="0">
                <a:solidFill>
                  <a:srgbClr val="990000"/>
                </a:solidFill>
                <a:latin typeface="Gill Sans" panose="020B0602020204020204" pitchFamily="34" charset="0"/>
              </a:rPr>
              <a:t>وسایل خانه، موبل و فرنیچر و اسباب بازی کودکان را از کجا باید خرید؟ </a:t>
            </a:r>
            <a:endParaRPr lang="en-GB" sz="2400" dirty="0">
              <a:solidFill>
                <a:srgbClr val="990000"/>
              </a:solidFill>
              <a:latin typeface="Gill Sans" panose="020B0602020204020204" pitchFamily="34" charset="0"/>
            </a:endParaRPr>
          </a:p>
        </p:txBody>
      </p:sp>
      <p:sp>
        <p:nvSpPr>
          <p:cNvPr id="3" name="Content Placeholder 2"/>
          <p:cNvSpPr>
            <a:spLocks noGrp="1"/>
          </p:cNvSpPr>
          <p:nvPr>
            <p:ph idx="1"/>
          </p:nvPr>
        </p:nvSpPr>
        <p:spPr>
          <a:xfrm>
            <a:off x="3575050" y="1412776"/>
            <a:ext cx="5111750" cy="4713387"/>
          </a:xfrm>
        </p:spPr>
        <p:txBody>
          <a:bodyPr>
            <a:normAutofit/>
          </a:bodyPr>
          <a:lstStyle/>
          <a:p>
            <a:endParaRPr lang="en-GB" sz="1200" dirty="0">
              <a:latin typeface="Gill Sans" panose="020B0602020204020204" pitchFamily="34" charset="0"/>
            </a:endParaRPr>
          </a:p>
          <a:p>
            <a:pPr algn="r">
              <a:buNone/>
            </a:pPr>
            <a:r>
              <a:rPr lang="fa-IR" sz="1200" dirty="0">
                <a:latin typeface="Gill Sans" panose="020B0602020204020204" pitchFamily="34" charset="0"/>
              </a:rPr>
              <a:t>تبلیغات آنلاین افرادی که از طریق ویبسات ها زیر وسایل شان را می فروشند</a:t>
            </a:r>
          </a:p>
          <a:p>
            <a:pPr>
              <a:buFont typeface="Courier New" panose="02070309020205020404" pitchFamily="49" charset="0"/>
              <a:buChar char="o"/>
            </a:pPr>
            <a:r>
              <a:rPr lang="en-GB" sz="1200" dirty="0">
                <a:latin typeface="Gill Sans" panose="020B0602020204020204" pitchFamily="34" charset="0"/>
                <a:hlinkClick r:id="rId2"/>
              </a:rPr>
              <a:t>www.gumtree.com</a:t>
            </a:r>
            <a:r>
              <a:rPr lang="en-GB" sz="1200" dirty="0">
                <a:latin typeface="Gill Sans" panose="020B0602020204020204" pitchFamily="34" charset="0"/>
              </a:rPr>
              <a:t>  and </a:t>
            </a:r>
            <a:r>
              <a:rPr lang="en-GB" sz="1200" dirty="0">
                <a:latin typeface="Gill Sans" panose="020B0602020204020204" pitchFamily="34" charset="0"/>
                <a:hlinkClick r:id="rId3"/>
              </a:rPr>
              <a:t>www.ebay.com</a:t>
            </a:r>
            <a:r>
              <a:rPr lang="en-GB" sz="1200" dirty="0">
                <a:latin typeface="Gill Sans" panose="020B0602020204020204" pitchFamily="34" charset="0"/>
              </a:rPr>
              <a:t> </a:t>
            </a: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endParaRPr lang="fa-IR" sz="1200" dirty="0">
              <a:latin typeface="Gill Sans" panose="020B0602020204020204" pitchFamily="34" charset="0"/>
            </a:endParaRPr>
          </a:p>
          <a:p>
            <a:pPr algn="r">
              <a:buNone/>
            </a:pPr>
            <a:r>
              <a:rPr lang="fa-IR" sz="1200" dirty="0">
                <a:latin typeface="Gill Sans" panose="020B0602020204020204" pitchFamily="34" charset="0"/>
              </a:rPr>
              <a:t>موبل و فرنیچر رایگان از طریق این ویبسایت ها</a:t>
            </a:r>
          </a:p>
          <a:p>
            <a:pPr>
              <a:buNone/>
            </a:pPr>
            <a:r>
              <a:rPr lang="en-US" sz="1200" dirty="0">
                <a:latin typeface="Gill Sans" panose="020B0602020204020204" pitchFamily="34" charset="0"/>
                <a:hlinkClick r:id="rId4"/>
              </a:rPr>
              <a:t>	</a:t>
            </a:r>
            <a:r>
              <a:rPr lang="en-GB" sz="1200" dirty="0">
                <a:latin typeface="Gill Sans" panose="020B0602020204020204" pitchFamily="34" charset="0"/>
                <a:hlinkClick r:id="rId4"/>
              </a:rPr>
              <a:t>www.freecycle.com</a:t>
            </a:r>
            <a:r>
              <a:rPr lang="en-GB" sz="1200" dirty="0">
                <a:latin typeface="Gill Sans" panose="020B0602020204020204" pitchFamily="34" charset="0"/>
              </a:rPr>
              <a:t> and </a:t>
            </a:r>
            <a:r>
              <a:rPr lang="en-GB" sz="1200" dirty="0">
                <a:latin typeface="Gill Sans" panose="020B0602020204020204" pitchFamily="34" charset="0"/>
                <a:hlinkClick r:id="rId5"/>
              </a:rPr>
              <a:t>www.preloved.com</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lgn="r">
              <a:buNone/>
            </a:pPr>
            <a:r>
              <a:rPr lang="fa-IR" sz="1200" dirty="0"/>
              <a:t>مغازه های خیریه اغلب موبل و فرنیچر اهدا شده  خانه ها و اسباب بازی  اهدایی کودکان را برای فروش تبلیغ می کنند</a:t>
            </a:r>
            <a:endParaRPr lang="en-GB" sz="1200" dirty="0"/>
          </a:p>
          <a:p>
            <a:pPr>
              <a:buFont typeface="Courier New" panose="02070309020205020404" pitchFamily="49" charset="0"/>
              <a:buChar char="o"/>
            </a:pPr>
            <a:r>
              <a:rPr lang="en-GB" sz="1200" dirty="0">
                <a:latin typeface="Gill Sans" panose="020B0602020204020204" pitchFamily="34" charset="0"/>
              </a:rPr>
              <a:t>The British Heart Foundation’ website can be found here </a:t>
            </a:r>
            <a:r>
              <a:rPr lang="en-GB" sz="1200" dirty="0">
                <a:latin typeface="Gill Sans" panose="020B0602020204020204" pitchFamily="34" charset="0"/>
                <a:hlinkClick r:id="rId6"/>
              </a:rPr>
              <a:t>https://www.bhf.org.uk/shop/our-local-shops/furniture-and-electrical-shops</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lgn="r">
              <a:buNone/>
            </a:pPr>
            <a:r>
              <a:rPr lang="fa-IR" sz="1200" dirty="0">
                <a:latin typeface="Gill Sans" panose="020B0602020204020204" pitchFamily="34" charset="0"/>
              </a:rPr>
              <a:t>در فرشگاه های کتلاکی چون (آرگوز) تمام لوازم خانه به فروش می رسد. این فروشگاه شعبات متعددی در سراسر بریتانیا دارد</a:t>
            </a:r>
            <a:endParaRPr lang="en-GB" sz="12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 </a:t>
            </a:r>
            <a:r>
              <a:rPr lang="en-GB" sz="1200" dirty="0">
                <a:latin typeface="Gill Sans" panose="020B0602020204020204" pitchFamily="34" charset="0"/>
                <a:hlinkClick r:id="rId7"/>
              </a:rPr>
              <a:t>www.argos.com</a:t>
            </a:r>
            <a:r>
              <a:rPr lang="en-GB" sz="1200" dirty="0">
                <a:latin typeface="Gill Sans" panose="020B0602020204020204" pitchFamily="34" charset="0"/>
              </a:rPr>
              <a:t> </a:t>
            </a: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‘IKEA’ is a large store selling  homeware from towels to beds with  showrooms where you can view the </a:t>
            </a:r>
            <a:r>
              <a:rPr lang="en-GB" sz="1200" dirty="0" err="1">
                <a:latin typeface="Gill Sans" panose="020B0602020204020204" pitchFamily="34" charset="0"/>
              </a:rPr>
              <a:t>fitems</a:t>
            </a:r>
            <a:r>
              <a:rPr lang="en-GB" sz="1200" dirty="0">
                <a:latin typeface="Gill Sans" panose="020B0602020204020204" pitchFamily="34" charset="0"/>
              </a:rPr>
              <a:t> for sale. They also offer delivery for large items for a charge </a:t>
            </a:r>
            <a:r>
              <a:rPr lang="en-GB" sz="1200" dirty="0">
                <a:latin typeface="Gill Sans" panose="020B0602020204020204" pitchFamily="34" charset="0"/>
                <a:hlinkClick r:id="rId8"/>
              </a:rPr>
              <a:t>www.ikea.com</a:t>
            </a:r>
            <a:endParaRPr lang="en-GB" sz="1200" dirty="0">
              <a:latin typeface="Gill Sans" panose="020B0602020204020204" pitchFamily="34" charset="0"/>
            </a:endParaRPr>
          </a:p>
          <a:p>
            <a:pPr>
              <a:buFont typeface="Courier New" panose="02070309020205020404" pitchFamily="49" charset="0"/>
              <a:buChar char="o"/>
            </a:pPr>
            <a:endParaRPr lang="en-GB" sz="1200" dirty="0">
              <a:latin typeface="Gill Sans" panose="020B0602020204020204" pitchFamily="34" charset="0"/>
            </a:endParaRPr>
          </a:p>
        </p:txBody>
      </p:sp>
      <p:sp>
        <p:nvSpPr>
          <p:cNvPr id="4" name="Text Placeholder 3"/>
          <p:cNvSpPr>
            <a:spLocks noGrp="1"/>
          </p:cNvSpPr>
          <p:nvPr>
            <p:ph type="body" sz="half" idx="2"/>
          </p:nvPr>
        </p:nvSpPr>
        <p:spPr>
          <a:xfrm>
            <a:off x="539552" y="2348880"/>
            <a:ext cx="3008313" cy="3754959"/>
          </a:xfrm>
        </p:spPr>
        <p:txBody>
          <a:bodyPr>
            <a:normAutofit/>
          </a:bodyPr>
          <a:lstStyle/>
          <a:p>
            <a:pPr algn="r"/>
            <a:endParaRPr lang="en-GB" dirty="0"/>
          </a:p>
          <a:p>
            <a:pPr algn="r"/>
            <a:r>
              <a:rPr lang="fa-IR" sz="2400" dirty="0">
                <a:solidFill>
                  <a:srgbClr val="808284"/>
                </a:solidFill>
                <a:latin typeface="Gill Sans" panose="020B0602020204020204" pitchFamily="34" charset="0"/>
              </a:rPr>
              <a:t>اگر به موبل و فرنیچر و سایر ابزار برای خانه و فرزندان تان نیاز دارید در این جا چند پیشنهاد و جود دارد:</a:t>
            </a:r>
            <a:r>
              <a:rPr lang="en-GB" sz="2400" dirty="0">
                <a:solidFill>
                  <a:srgbClr val="808284"/>
                </a:solidFill>
                <a:latin typeface="Gill Sans" panose="020B0602020204020204" pitchFamily="34" charset="0"/>
              </a:rPr>
              <a:t>  </a:t>
            </a:r>
          </a:p>
        </p:txBody>
      </p:sp>
      <p:sp>
        <p:nvSpPr>
          <p:cNvPr id="6" name="TextBox 5"/>
          <p:cNvSpPr txBox="1"/>
          <p:nvPr/>
        </p:nvSpPr>
        <p:spPr>
          <a:xfrm>
            <a:off x="3700372" y="4941168"/>
            <a:ext cx="4896544" cy="830997"/>
          </a:xfrm>
          <a:prstGeom prst="rect">
            <a:avLst/>
          </a:prstGeom>
          <a:solidFill>
            <a:schemeClr val="accent2">
              <a:lumMod val="20000"/>
              <a:lumOff val="80000"/>
            </a:schemeClr>
          </a:solidFill>
        </p:spPr>
        <p:txBody>
          <a:bodyPr wrap="square" rtlCol="0">
            <a:spAutoFit/>
          </a:bodyPr>
          <a:lstStyle/>
          <a:p>
            <a:pPr algn="r"/>
            <a:r>
              <a:rPr lang="fa-IR" sz="1200" dirty="0">
                <a:latin typeface="Gill Sans" panose="020B0602020204020204" pitchFamily="34" charset="0"/>
              </a:rPr>
              <a:t>آنچه را که به خاطر داشته باشید</a:t>
            </a:r>
            <a:endParaRPr lang="en-GB" sz="1200" dirty="0">
              <a:latin typeface="Gill Sans" panose="020B0602020204020204" pitchFamily="34" charset="0"/>
            </a:endParaRPr>
          </a:p>
          <a:p>
            <a:pPr marL="285750" indent="-285750" algn="r"/>
            <a:r>
              <a:rPr lang="fa-IR" sz="1200" dirty="0"/>
              <a:t>متوجه باشید که موبل و فرنیچری را که می خرید بزرگتر از در ورودی خانه و بلاکی که در آن زندگی می کنید نباشد.</a:t>
            </a:r>
          </a:p>
          <a:p>
            <a:pPr marL="285750" indent="-285750" algn="r"/>
            <a:r>
              <a:rPr lang="fa-IR" sz="1200" dirty="0"/>
              <a:t>برای انتقال و تحویل لوازم خریداری شده پول اضافی باید بپردازید.</a:t>
            </a:r>
            <a:endParaRPr lang="fa-IR" sz="1200" dirty="0">
              <a:latin typeface="Gill Sans" panose="020B0602020204020204" pitchFamily="34" charset="0"/>
            </a:endParaRPr>
          </a:p>
        </p:txBody>
      </p:sp>
    </p:spTree>
    <p:extLst>
      <p:ext uri="{BB962C8B-B14F-4D97-AF65-F5344CB8AC3E}">
        <p14:creationId xmlns:p14="http://schemas.microsoft.com/office/powerpoint/2010/main" val="283255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2853953" cy="1728192"/>
          </a:xfrm>
        </p:spPr>
        <p:txBody>
          <a:bodyPr>
            <a:normAutofit/>
          </a:bodyPr>
          <a:lstStyle/>
          <a:p>
            <a:r>
              <a:rPr lang="en-GB" sz="2400" u="sng" dirty="0">
                <a:solidFill>
                  <a:srgbClr val="990000"/>
                </a:solidFill>
                <a:latin typeface="Gill Sans" panose="020B0602020204020204" pitchFamily="34" charset="0"/>
              </a:rPr>
              <a:t>Where to buy or find furniture and other household &amp; bab</a:t>
            </a:r>
            <a:r>
              <a:rPr lang="en-GB" sz="2400" dirty="0">
                <a:solidFill>
                  <a:srgbClr val="990000"/>
                </a:solidFill>
                <a:latin typeface="Gill Sans" panose="020B0602020204020204" pitchFamily="34" charset="0"/>
              </a:rPr>
              <a:t>y items </a:t>
            </a:r>
          </a:p>
        </p:txBody>
      </p:sp>
      <p:sp>
        <p:nvSpPr>
          <p:cNvPr id="3" name="Content Placeholder 2"/>
          <p:cNvSpPr>
            <a:spLocks noGrp="1"/>
          </p:cNvSpPr>
          <p:nvPr>
            <p:ph idx="1"/>
          </p:nvPr>
        </p:nvSpPr>
        <p:spPr>
          <a:xfrm>
            <a:off x="3575050" y="1412776"/>
            <a:ext cx="5111750" cy="4713387"/>
          </a:xfrm>
        </p:spPr>
        <p:txBody>
          <a:bodyPr>
            <a:normAutofit/>
          </a:bodyPr>
          <a:lstStyle/>
          <a:p>
            <a:endParaRPr lang="en-GB" sz="12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Online advertisements from people selling  on websites such as </a:t>
            </a:r>
            <a:r>
              <a:rPr lang="en-GB" sz="1200" dirty="0">
                <a:latin typeface="Gill Sans" panose="020B0602020204020204" pitchFamily="34" charset="0"/>
                <a:hlinkClick r:id="rId2"/>
              </a:rPr>
              <a:t>www.gumtree.com</a:t>
            </a:r>
            <a:r>
              <a:rPr lang="en-GB" sz="1200" dirty="0">
                <a:latin typeface="Gill Sans" panose="020B0602020204020204" pitchFamily="34" charset="0"/>
              </a:rPr>
              <a:t>  and </a:t>
            </a:r>
            <a:r>
              <a:rPr lang="en-GB" sz="1200" dirty="0">
                <a:latin typeface="Gill Sans" panose="020B0602020204020204" pitchFamily="34" charset="0"/>
                <a:hlinkClick r:id="rId3"/>
              </a:rPr>
              <a:t>www.ebay.com</a:t>
            </a:r>
            <a:r>
              <a:rPr lang="en-GB" sz="1200" dirty="0">
                <a:latin typeface="Gill Sans" panose="020B0602020204020204" pitchFamily="34" charset="0"/>
              </a:rPr>
              <a:t> </a:t>
            </a: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Online free furniture and other items being given away on websites such as </a:t>
            </a:r>
            <a:r>
              <a:rPr lang="en-GB" sz="1200" dirty="0">
                <a:latin typeface="Gill Sans" panose="020B0602020204020204" pitchFamily="34" charset="0"/>
                <a:hlinkClick r:id="rId4"/>
              </a:rPr>
              <a:t>www.freecycle.com</a:t>
            </a:r>
            <a:r>
              <a:rPr lang="en-GB" sz="1200" dirty="0">
                <a:latin typeface="Gill Sans" panose="020B0602020204020204" pitchFamily="34" charset="0"/>
              </a:rPr>
              <a:t> and </a:t>
            </a:r>
            <a:r>
              <a:rPr lang="en-GB" sz="1200" dirty="0">
                <a:latin typeface="Gill Sans" panose="020B0602020204020204" pitchFamily="34" charset="0"/>
                <a:hlinkClick r:id="rId5"/>
              </a:rPr>
              <a:t>www.preloved.com</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Charity shops often advertise donated furniture, household and toys for sale. ‘The British Heart Foundation’ website can be found here </a:t>
            </a:r>
            <a:r>
              <a:rPr lang="en-GB" sz="1200" dirty="0">
                <a:latin typeface="Gill Sans" panose="020B0602020204020204" pitchFamily="34" charset="0"/>
                <a:hlinkClick r:id="rId6"/>
              </a:rPr>
              <a:t>https://www.bhf.org.uk/shop/our-local-shops/furniture-and-electrical-shops</a:t>
            </a:r>
            <a:endParaRPr lang="en-GB" sz="1200" dirty="0">
              <a:latin typeface="Gill Sans" panose="020B0602020204020204" pitchFamily="34" charset="0"/>
            </a:endParaRP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Catalogue stores </a:t>
            </a:r>
            <a:r>
              <a:rPr lang="en-GB" sz="1200" dirty="0" err="1">
                <a:latin typeface="Gill Sans" panose="020B0602020204020204" pitchFamily="34" charset="0"/>
              </a:rPr>
              <a:t>sellingall</a:t>
            </a:r>
            <a:r>
              <a:rPr lang="en-GB" sz="1200" dirty="0">
                <a:latin typeface="Gill Sans" panose="020B0602020204020204" pitchFamily="34" charset="0"/>
              </a:rPr>
              <a:t> home items  such as ‘Argos’ have many branches across the UK </a:t>
            </a:r>
            <a:r>
              <a:rPr lang="en-GB" sz="1200" dirty="0">
                <a:latin typeface="Gill Sans" panose="020B0602020204020204" pitchFamily="34" charset="0"/>
                <a:hlinkClick r:id="rId7"/>
              </a:rPr>
              <a:t>www.argos.com</a:t>
            </a:r>
            <a:r>
              <a:rPr lang="en-GB" sz="1200" dirty="0">
                <a:latin typeface="Gill Sans" panose="020B0602020204020204" pitchFamily="34" charset="0"/>
              </a:rPr>
              <a:t> </a:t>
            </a:r>
          </a:p>
          <a:p>
            <a:pPr>
              <a:buFont typeface="Courier New" panose="02070309020205020404" pitchFamily="49" charset="0"/>
              <a:buChar char="o"/>
            </a:pPr>
            <a:endParaRPr lang="en-GB" sz="800" dirty="0">
              <a:latin typeface="Gill Sans" panose="020B0602020204020204" pitchFamily="34" charset="0"/>
            </a:endParaRPr>
          </a:p>
          <a:p>
            <a:pPr>
              <a:buFont typeface="Courier New" panose="02070309020205020404" pitchFamily="49" charset="0"/>
              <a:buChar char="o"/>
            </a:pPr>
            <a:r>
              <a:rPr lang="en-GB" sz="1200" dirty="0">
                <a:latin typeface="Gill Sans" panose="020B0602020204020204" pitchFamily="34" charset="0"/>
              </a:rPr>
              <a:t>‘IKEA’ is a large store selling  homeware from towels to beds with  showrooms where you can view the </a:t>
            </a:r>
            <a:r>
              <a:rPr lang="en-GB" sz="1200" dirty="0" err="1">
                <a:latin typeface="Gill Sans" panose="020B0602020204020204" pitchFamily="34" charset="0"/>
              </a:rPr>
              <a:t>fitems</a:t>
            </a:r>
            <a:r>
              <a:rPr lang="en-GB" sz="1200" dirty="0">
                <a:latin typeface="Gill Sans" panose="020B0602020204020204" pitchFamily="34" charset="0"/>
              </a:rPr>
              <a:t> for sale. They also offer delivery for large items for a charge </a:t>
            </a:r>
            <a:r>
              <a:rPr lang="en-GB" sz="1200" dirty="0">
                <a:latin typeface="Gill Sans" panose="020B0602020204020204" pitchFamily="34" charset="0"/>
                <a:hlinkClick r:id="rId8"/>
              </a:rPr>
              <a:t>www.ikea.com</a:t>
            </a:r>
            <a:endParaRPr lang="en-GB" sz="1200" dirty="0">
              <a:latin typeface="Gill Sans" panose="020B0602020204020204" pitchFamily="34" charset="0"/>
            </a:endParaRPr>
          </a:p>
          <a:p>
            <a:pPr>
              <a:buFont typeface="Courier New" panose="02070309020205020404" pitchFamily="49" charset="0"/>
              <a:buChar char="o"/>
            </a:pPr>
            <a:endParaRPr lang="en-GB" sz="1200" dirty="0">
              <a:latin typeface="Gill Sans" panose="020B0602020204020204" pitchFamily="34" charset="0"/>
            </a:endParaRPr>
          </a:p>
        </p:txBody>
      </p:sp>
      <p:sp>
        <p:nvSpPr>
          <p:cNvPr id="4" name="Text Placeholder 3"/>
          <p:cNvSpPr>
            <a:spLocks noGrp="1"/>
          </p:cNvSpPr>
          <p:nvPr>
            <p:ph type="body" sz="half" idx="2"/>
          </p:nvPr>
        </p:nvSpPr>
        <p:spPr>
          <a:xfrm>
            <a:off x="539552" y="2348880"/>
            <a:ext cx="3008313" cy="3754959"/>
          </a:xfrm>
        </p:spPr>
        <p:txBody>
          <a:bodyPr>
            <a:normAutofit/>
          </a:bodyPr>
          <a:lstStyle/>
          <a:p>
            <a:endParaRPr lang="en-GB" dirty="0"/>
          </a:p>
          <a:p>
            <a:r>
              <a:rPr lang="en-GB" sz="2400" dirty="0">
                <a:solidFill>
                  <a:srgbClr val="808284"/>
                </a:solidFill>
                <a:latin typeface="Gill Sans" panose="020B0602020204020204" pitchFamily="34" charset="0"/>
              </a:rPr>
              <a:t>If you need  furniture , or additional items for your home for you or your children </a:t>
            </a:r>
          </a:p>
          <a:p>
            <a:r>
              <a:rPr lang="en-GB" sz="2400" dirty="0">
                <a:solidFill>
                  <a:srgbClr val="808284"/>
                </a:solidFill>
                <a:latin typeface="Gill Sans" panose="020B0602020204020204" pitchFamily="34" charset="0"/>
              </a:rPr>
              <a:t>Here are some suggestions  </a:t>
            </a:r>
          </a:p>
        </p:txBody>
      </p:sp>
      <p:sp>
        <p:nvSpPr>
          <p:cNvPr id="6" name="TextBox 5"/>
          <p:cNvSpPr txBox="1"/>
          <p:nvPr/>
        </p:nvSpPr>
        <p:spPr>
          <a:xfrm>
            <a:off x="3700372" y="4941168"/>
            <a:ext cx="4896544" cy="830997"/>
          </a:xfrm>
          <a:prstGeom prst="rect">
            <a:avLst/>
          </a:prstGeom>
          <a:solidFill>
            <a:schemeClr val="accent2">
              <a:lumMod val="20000"/>
              <a:lumOff val="80000"/>
            </a:schemeClr>
          </a:solidFill>
        </p:spPr>
        <p:txBody>
          <a:bodyPr wrap="square" rtlCol="0">
            <a:spAutoFit/>
          </a:bodyPr>
          <a:lstStyle/>
          <a:p>
            <a:r>
              <a:rPr lang="en-GB" sz="1200" dirty="0">
                <a:latin typeface="Gill Sans" panose="020B0602020204020204" pitchFamily="34" charset="0"/>
              </a:rPr>
              <a:t>Things to remember</a:t>
            </a:r>
          </a:p>
          <a:p>
            <a:pPr marL="285750" indent="-285750">
              <a:buFont typeface="Courier New" panose="02070309020205020404" pitchFamily="49" charset="0"/>
              <a:buChar char="o"/>
            </a:pPr>
            <a:r>
              <a:rPr lang="en-GB" sz="1200" dirty="0">
                <a:latin typeface="Gill Sans" panose="020B0602020204020204" pitchFamily="34" charset="0"/>
              </a:rPr>
              <a:t>You will need to arrange delivery for the goods at an additional charge</a:t>
            </a:r>
          </a:p>
          <a:p>
            <a:pPr marL="285750" indent="-285750">
              <a:buFont typeface="Courier New" panose="02070309020205020404" pitchFamily="49" charset="0"/>
              <a:buChar char="o"/>
            </a:pPr>
            <a:r>
              <a:rPr lang="en-GB" sz="1200" dirty="0">
                <a:latin typeface="Gill Sans" panose="020B0602020204020204" pitchFamily="34" charset="0"/>
              </a:rPr>
              <a:t>Do check that any furniture purchased  that it will be able to fit through the door ways to the  building</a:t>
            </a:r>
            <a:endParaRPr lang="en-GB" dirty="0"/>
          </a:p>
        </p:txBody>
      </p:sp>
    </p:spTree>
    <p:extLst>
      <p:ext uri="{BB962C8B-B14F-4D97-AF65-F5344CB8AC3E}">
        <p14:creationId xmlns:p14="http://schemas.microsoft.com/office/powerpoint/2010/main" val="197194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0CF8D91-6971-4D70-A323-ADF3B6330FE6}"/>
              </a:ext>
            </a:extLst>
          </p:cNvPr>
          <p:cNvSpPr>
            <a:spLocks noGrp="1"/>
          </p:cNvSpPr>
          <p:nvPr>
            <p:ph type="title"/>
          </p:nvPr>
        </p:nvSpPr>
        <p:spPr>
          <a:xfrm>
            <a:off x="628650" y="556995"/>
            <a:ext cx="7886700" cy="1133693"/>
          </a:xfrm>
        </p:spPr>
        <p:txBody>
          <a:bodyPr>
            <a:normAutofit/>
          </a:bodyPr>
          <a:lstStyle/>
          <a:p>
            <a:r>
              <a:rPr lang="fa-IR" sz="4500" b="1" dirty="0">
                <a:solidFill>
                  <a:srgbClr val="C00000"/>
                </a:solidFill>
              </a:rPr>
              <a:t>نکات مفید</a:t>
            </a:r>
            <a:r>
              <a:rPr lang="en-GB" sz="4500" b="1" dirty="0">
                <a:solidFill>
                  <a:srgbClr val="C00000"/>
                </a:solidFill>
              </a:rPr>
              <a:t> </a:t>
            </a:r>
          </a:p>
        </p:txBody>
      </p:sp>
      <p:graphicFrame>
        <p:nvGraphicFramePr>
          <p:cNvPr id="18" name="Content Placeholder 5">
            <a:extLst>
              <a:ext uri="{FF2B5EF4-FFF2-40B4-BE49-F238E27FC236}">
                <a16:creationId xmlns:a16="http://schemas.microsoft.com/office/drawing/2014/main" id="{93C58A1B-0F8D-46B5-AEC8-160B52A39699}"/>
              </a:ext>
            </a:extLst>
          </p:cNvPr>
          <p:cNvGraphicFramePr>
            <a:graphicFrameLocks noGrp="1"/>
          </p:cNvGraphicFramePr>
          <p:nvPr>
            <p:ph idx="1"/>
            <p:extLst>
              <p:ext uri="{D42A27DB-BD31-4B8C-83A1-F6EECF244321}">
                <p14:modId xmlns:p14="http://schemas.microsoft.com/office/powerpoint/2010/main" val="170248662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486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0CF8D91-6971-4D70-A323-ADF3B6330FE6}"/>
              </a:ext>
            </a:extLst>
          </p:cNvPr>
          <p:cNvSpPr>
            <a:spLocks noGrp="1"/>
          </p:cNvSpPr>
          <p:nvPr>
            <p:ph type="title"/>
          </p:nvPr>
        </p:nvSpPr>
        <p:spPr>
          <a:xfrm>
            <a:off x="628650" y="556995"/>
            <a:ext cx="7886700" cy="1133693"/>
          </a:xfrm>
        </p:spPr>
        <p:txBody>
          <a:bodyPr>
            <a:normAutofit/>
          </a:bodyPr>
          <a:lstStyle/>
          <a:p>
            <a:r>
              <a:rPr lang="en-GB" sz="4500" b="1" dirty="0">
                <a:solidFill>
                  <a:srgbClr val="C00000"/>
                </a:solidFill>
              </a:rPr>
              <a:t>Quick useful hints &amp; tips </a:t>
            </a:r>
          </a:p>
        </p:txBody>
      </p:sp>
      <p:graphicFrame>
        <p:nvGraphicFramePr>
          <p:cNvPr id="18" name="Content Placeholder 5">
            <a:extLst>
              <a:ext uri="{FF2B5EF4-FFF2-40B4-BE49-F238E27FC236}">
                <a16:creationId xmlns:a16="http://schemas.microsoft.com/office/drawing/2014/main" id="{93C58A1B-0F8D-46B5-AEC8-160B52A39699}"/>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96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608988"/>
            <a:ext cx="3008313" cy="1035490"/>
          </a:xfrm>
        </p:spPr>
        <p:txBody>
          <a:bodyPr>
            <a:normAutofit/>
          </a:bodyPr>
          <a:lstStyle/>
          <a:p>
            <a:r>
              <a:rPr lang="en-GB" sz="2139" dirty="0">
                <a:solidFill>
                  <a:srgbClr val="990000"/>
                </a:solidFill>
                <a:latin typeface="Gill Sans" panose="020B0602020204020204" pitchFamily="34" charset="0"/>
              </a:rPr>
              <a:t>Useful apps to download</a:t>
            </a:r>
          </a:p>
        </p:txBody>
      </p:sp>
      <p:sp>
        <p:nvSpPr>
          <p:cNvPr id="3" name="Content Placeholder 2"/>
          <p:cNvSpPr>
            <a:spLocks noGrp="1"/>
          </p:cNvSpPr>
          <p:nvPr>
            <p:ph idx="1"/>
          </p:nvPr>
        </p:nvSpPr>
        <p:spPr>
          <a:xfrm>
            <a:off x="4283968" y="1625612"/>
            <a:ext cx="4392488" cy="4200048"/>
          </a:xfrm>
        </p:spPr>
        <p:txBody>
          <a:bodyPr>
            <a:normAutofit/>
          </a:bodyPr>
          <a:lstStyle/>
          <a:p>
            <a:pPr marL="0" indent="0">
              <a:buNone/>
            </a:pPr>
            <a:endParaRPr lang="en-GB" sz="1069" dirty="0"/>
          </a:p>
          <a:p>
            <a:pPr marL="0" indent="0">
              <a:buNone/>
            </a:pPr>
            <a:r>
              <a:rPr lang="en-GB" sz="891" dirty="0"/>
              <a:t>	</a:t>
            </a:r>
          </a:p>
          <a:p>
            <a:pPr marL="0" indent="0">
              <a:buNone/>
            </a:pPr>
            <a:endParaRPr lang="en-GB" sz="891" dirty="0"/>
          </a:p>
          <a:p>
            <a:pPr marL="0" indent="0">
              <a:buNone/>
            </a:pPr>
            <a:endParaRPr lang="en-GB" sz="891" dirty="0"/>
          </a:p>
          <a:p>
            <a:pPr marL="0" indent="0">
              <a:buNone/>
            </a:pPr>
            <a:endParaRPr lang="en-GB" sz="891" dirty="0"/>
          </a:p>
          <a:p>
            <a:pPr marL="0" indent="0">
              <a:buNone/>
            </a:pPr>
            <a:r>
              <a:rPr lang="en-GB" sz="891" dirty="0"/>
              <a:t>	        </a:t>
            </a:r>
            <a:r>
              <a:rPr lang="en-GB" sz="1069" dirty="0"/>
              <a:t>	</a:t>
            </a:r>
          </a:p>
        </p:txBody>
      </p:sp>
      <p:sp>
        <p:nvSpPr>
          <p:cNvPr id="4" name="Text Placeholder 3"/>
          <p:cNvSpPr>
            <a:spLocks noGrp="1"/>
          </p:cNvSpPr>
          <p:nvPr>
            <p:ph type="body" sz="half" idx="2"/>
          </p:nvPr>
        </p:nvSpPr>
        <p:spPr>
          <a:xfrm>
            <a:off x="-2773803" y="3925026"/>
            <a:ext cx="2514691" cy="4957143"/>
          </a:xfrm>
        </p:spPr>
        <p:txBody>
          <a:bodyPr/>
          <a:lstStyle/>
          <a:p>
            <a:endParaRPr lang="en-GB" dirty="0"/>
          </a:p>
          <a:p>
            <a:pPr lvl="1"/>
            <a:endParaRPr lang="en-GB" dirty="0"/>
          </a:p>
        </p:txBody>
      </p:sp>
      <p:pic>
        <p:nvPicPr>
          <p:cNvPr id="6" name="Picture 5">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12759" r="16454"/>
          <a:stretch/>
        </p:blipFill>
        <p:spPr>
          <a:xfrm>
            <a:off x="251521" y="1910093"/>
            <a:ext cx="906178" cy="641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6790" y="1865336"/>
            <a:ext cx="820533" cy="731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602" y="3067212"/>
            <a:ext cx="864096" cy="769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259632" y="3040821"/>
            <a:ext cx="2664296" cy="503599"/>
          </a:xfrm>
          <a:prstGeom prst="rect">
            <a:avLst/>
          </a:prstGeom>
        </p:spPr>
        <p:txBody>
          <a:bodyPr wrap="square">
            <a:spAutoFit/>
          </a:bodyPr>
          <a:lstStyle/>
          <a:p>
            <a:r>
              <a:rPr lang="en-GB" sz="891" dirty="0"/>
              <a:t>Wherever you are, and whatever your plans, you’re always prepared with the latest weather forecast from BBC Weather.</a:t>
            </a:r>
          </a:p>
        </p:txBody>
      </p:sp>
      <p:pic>
        <p:nvPicPr>
          <p:cNvPr id="10" name="Picture 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49618" y="3067214"/>
            <a:ext cx="795663" cy="709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1273248" y="1910093"/>
            <a:ext cx="2664296" cy="914866"/>
          </a:xfrm>
          <a:prstGeom prst="rect">
            <a:avLst/>
          </a:prstGeom>
        </p:spPr>
        <p:txBody>
          <a:bodyPr wrap="square">
            <a:spAutoFit/>
          </a:bodyPr>
          <a:lstStyle/>
          <a:p>
            <a:r>
              <a:rPr lang="en-GB" sz="891" dirty="0">
                <a:solidFill>
                  <a:prstClr val="black"/>
                </a:solidFill>
              </a:rPr>
              <a:t>The </a:t>
            </a:r>
            <a:r>
              <a:rPr lang="en-GB" sz="891" dirty="0" err="1">
                <a:solidFill>
                  <a:prstClr val="black"/>
                </a:solidFill>
              </a:rPr>
              <a:t>Citymapper</a:t>
            </a:r>
            <a:r>
              <a:rPr lang="en-GB" sz="891" dirty="0">
                <a:solidFill>
                  <a:prstClr val="black"/>
                </a:solidFill>
              </a:rPr>
              <a:t> app simplifies public transport in London by providing up-to-the-minute information and multiple route options. Features include disruptions, offline maps, prices, taxi fares and even calorie burn counts</a:t>
            </a:r>
            <a:br>
              <a:rPr lang="en-GB" sz="891" dirty="0">
                <a:solidFill>
                  <a:prstClr val="black"/>
                </a:solidFill>
              </a:rPr>
            </a:br>
            <a:endParaRPr lang="en-GB" sz="891" dirty="0"/>
          </a:p>
        </p:txBody>
      </p:sp>
      <p:sp>
        <p:nvSpPr>
          <p:cNvPr id="12" name="Rectangle 11"/>
          <p:cNvSpPr/>
          <p:nvPr/>
        </p:nvSpPr>
        <p:spPr>
          <a:xfrm>
            <a:off x="5506462" y="2931118"/>
            <a:ext cx="3144112" cy="1051955"/>
          </a:xfrm>
          <a:prstGeom prst="rect">
            <a:avLst/>
          </a:prstGeom>
        </p:spPr>
        <p:txBody>
          <a:bodyPr wrap="square">
            <a:spAutoFit/>
          </a:bodyPr>
          <a:lstStyle/>
          <a:p>
            <a:r>
              <a:rPr lang="en-GB" sz="891" dirty="0"/>
              <a:t>Find ATMs located around the world with your phone's          GPS, by entering an address or an airport location, from          wherever you happen to </a:t>
            </a:r>
            <a:r>
              <a:rPr lang="en-GB" sz="891" dirty="0" err="1"/>
              <a:t>be.The</a:t>
            </a:r>
            <a:r>
              <a:rPr lang="en-GB" sz="891" dirty="0"/>
              <a:t> MasterCard ATM Hunter          makes it fast and easy for you to locate the closest ATM          location. And because the ATM Hunter is location aware,          there’s no need to input your address or current location,          no matter where in the world you are.</a:t>
            </a:r>
          </a:p>
        </p:txBody>
      </p:sp>
      <p:sp>
        <p:nvSpPr>
          <p:cNvPr id="13" name="Rectangle 12"/>
          <p:cNvSpPr/>
          <p:nvPr/>
        </p:nvSpPr>
        <p:spPr>
          <a:xfrm>
            <a:off x="5549901" y="1855127"/>
            <a:ext cx="3057234" cy="777777"/>
          </a:xfrm>
          <a:prstGeom prst="rect">
            <a:avLst/>
          </a:prstGeom>
        </p:spPr>
        <p:txBody>
          <a:bodyPr wrap="square">
            <a:spAutoFit/>
          </a:bodyPr>
          <a:lstStyle/>
          <a:p>
            <a:r>
              <a:rPr lang="en-GB" sz="891" dirty="0"/>
              <a:t>Tube Map London Underground is the award winning app that uses the official Transport for London (</a:t>
            </a:r>
            <a:r>
              <a:rPr lang="en-GB" sz="891" dirty="0" err="1"/>
              <a:t>TfL</a:t>
            </a:r>
            <a:r>
              <a:rPr lang="en-GB" sz="891" dirty="0"/>
              <a:t>) Tube map. Including all of the latest Tube map updates, the official </a:t>
            </a:r>
            <a:r>
              <a:rPr lang="en-GB" sz="891" dirty="0" err="1"/>
              <a:t>TfL</a:t>
            </a:r>
            <a:r>
              <a:rPr lang="en-GB" sz="891" dirty="0"/>
              <a:t> Night Tube map, real time travel information and a smart journey planner.</a:t>
            </a:r>
          </a:p>
        </p:txBody>
      </p:sp>
      <p:sp>
        <p:nvSpPr>
          <p:cNvPr id="14" name="Rectangle 13"/>
          <p:cNvSpPr/>
          <p:nvPr/>
        </p:nvSpPr>
        <p:spPr>
          <a:xfrm>
            <a:off x="1320620" y="3925026"/>
            <a:ext cx="2891341" cy="1737399"/>
          </a:xfrm>
          <a:prstGeom prst="rect">
            <a:avLst/>
          </a:prstGeom>
        </p:spPr>
        <p:txBody>
          <a:bodyPr wrap="square">
            <a:spAutoFit/>
          </a:bodyPr>
          <a:lstStyle/>
          <a:p>
            <a:r>
              <a:rPr lang="en-GB" sz="891" dirty="0"/>
              <a:t>The name says it all: Why plan? This app gives you a listing of things going on today, tomorrow and a little bit in the future, usually with great deals or discounts. Whatever you’re looking for in a night out, comedy, music, theatre, ice skating, ukulele </a:t>
            </a:r>
            <a:r>
              <a:rPr lang="en-GB" sz="891" dirty="0" err="1"/>
              <a:t>meetups</a:t>
            </a:r>
            <a:r>
              <a:rPr lang="en-GB" sz="891" dirty="0"/>
              <a:t>, chess boxing, they’ve got it. There’s even a ‘what are you into’ button to help you find exactly what would make your night tops.</a:t>
            </a:r>
            <a:br>
              <a:rPr lang="en-GB" sz="891" dirty="0"/>
            </a:br>
            <a:endParaRPr lang="en-GB" sz="891" dirty="0"/>
          </a:p>
          <a:p>
            <a:endParaRPr lang="en-GB" sz="891" dirty="0"/>
          </a:p>
          <a:p>
            <a:r>
              <a:rPr lang="en-GB" sz="891" dirty="0"/>
              <a:t>Download BBC sport app for free to get all the current sport results and watch sport .</a:t>
            </a:r>
            <a:br>
              <a:rPr lang="en-GB" sz="891" dirty="0"/>
            </a:br>
            <a:endParaRPr lang="en-GB" sz="891" dirty="0"/>
          </a:p>
        </p:txBody>
      </p:sp>
      <p:sp>
        <p:nvSpPr>
          <p:cNvPr id="15" name="AutoShape 2" descr="Image result for yplanapp"/>
          <p:cNvSpPr>
            <a:spLocks noChangeAspect="1" noChangeArrowheads="1"/>
          </p:cNvSpPr>
          <p:nvPr/>
        </p:nvSpPr>
        <p:spPr bwMode="auto">
          <a:xfrm>
            <a:off x="138631" y="244726"/>
            <a:ext cx="271604" cy="2716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481" tIns="40741" rIns="81481" bIns="40741" numCol="1" anchor="t" anchorCtr="0" compatLnSpc="1">
            <a:prstTxWarp prst="textNoShape">
              <a:avLst/>
            </a:prstTxWarp>
          </a:bodyPr>
          <a:lstStyle/>
          <a:p>
            <a:endParaRPr lang="en-GB" sz="1604"/>
          </a:p>
        </p:txBody>
      </p:sp>
      <p:pic>
        <p:nvPicPr>
          <p:cNvPr id="16" name="Picture 1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3602" y="4198987"/>
            <a:ext cx="838451" cy="438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angle 16"/>
          <p:cNvSpPr/>
          <p:nvPr/>
        </p:nvSpPr>
        <p:spPr>
          <a:xfrm>
            <a:off x="5470318" y="4208055"/>
            <a:ext cx="3134131" cy="777777"/>
          </a:xfrm>
          <a:prstGeom prst="rect">
            <a:avLst/>
          </a:prstGeom>
        </p:spPr>
        <p:txBody>
          <a:bodyPr wrap="square">
            <a:spAutoFit/>
          </a:bodyPr>
          <a:lstStyle/>
          <a:p>
            <a:r>
              <a:rPr lang="en-GB" sz="891" dirty="0"/>
              <a:t>Discover the best things to do in your city and travel the world with Time Out, your trip planner and travel guide for local and worldwide use! Discover and explore new places to eat and drink in your city with curated lists of great restaurants, events, bars and things to do this weekend </a:t>
            </a:r>
          </a:p>
        </p:txBody>
      </p:sp>
      <p:pic>
        <p:nvPicPr>
          <p:cNvPr id="18" name="Picture 17">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2274" y="4174489"/>
            <a:ext cx="835049" cy="835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AutoShape 2" descr="Cover art">
            <a:extLst>
              <a:ext uri="{FF2B5EF4-FFF2-40B4-BE49-F238E27FC236}">
                <a16:creationId xmlns:a16="http://schemas.microsoft.com/office/drawing/2014/main" id="{804194CD-629F-4081-8352-6F2465391FB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BBC Sport - News &amp;amp; Live Scores - Apps on Google Play">
            <a:extLst>
              <a:ext uri="{FF2B5EF4-FFF2-40B4-BE49-F238E27FC236}">
                <a16:creationId xmlns:a16="http://schemas.microsoft.com/office/drawing/2014/main" id="{75BFC3B6-041C-4B2A-8260-A0BA2A69368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0531" y="5015333"/>
            <a:ext cx="906179" cy="91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7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dirty="0">
                <a:solidFill>
                  <a:srgbClr val="9B0000"/>
                </a:solidFill>
                <a:latin typeface="Gill Sans" panose="020B0602020204020204" pitchFamily="34" charset="0"/>
                <a:ea typeface="Verdana" panose="020B0604030504040204" pitchFamily="34" charset="0"/>
                <a:cs typeface="Verdana" panose="020B0604030504040204" pitchFamily="34" charset="0"/>
              </a:rPr>
              <a:t>زندگی در بریتانیا</a:t>
            </a:r>
            <a:r>
              <a:rPr lang="en-GB" sz="2800" dirty="0">
                <a:solidFill>
                  <a:srgbClr val="9B0000"/>
                </a:solidFill>
                <a:latin typeface="Gill Sans" panose="020B0602020204020204" pitchFamily="34" charset="0"/>
                <a:ea typeface="Verdana" panose="020B0604030504040204" pitchFamily="34" charset="0"/>
                <a:cs typeface="Verdana" panose="020B0604030504040204" pitchFamily="34" charset="0"/>
              </a:rPr>
              <a:t> </a:t>
            </a:r>
          </a:p>
        </p:txBody>
      </p:sp>
      <p:sp>
        <p:nvSpPr>
          <p:cNvPr id="5" name="Content Placeholder 4"/>
          <p:cNvSpPr>
            <a:spLocks noGrp="1"/>
          </p:cNvSpPr>
          <p:nvPr>
            <p:ph idx="1"/>
          </p:nvPr>
        </p:nvSpPr>
        <p:spPr>
          <a:xfrm>
            <a:off x="3635896" y="836712"/>
            <a:ext cx="5111750" cy="4608512"/>
          </a:xfrm>
        </p:spPr>
        <p:txBody>
          <a:bodyPr>
            <a:normAutofit fontScale="92500" lnSpcReduction="20000"/>
          </a:bodyPr>
          <a:lstStyle/>
          <a:p>
            <a:pPr marL="0" indent="0" algn="r">
              <a:lnSpc>
                <a:spcPct val="120000"/>
              </a:lnSpc>
              <a:buClr>
                <a:srgbClr val="990000"/>
              </a:buClr>
              <a:buSzPct val="75000"/>
              <a:buNone/>
            </a:pPr>
            <a:r>
              <a:rPr lang="fa-IR" sz="1200" dirty="0"/>
              <a:t>می دانیم اینجا هر چیز ها برای شما عجیب و با نوع احساس بیگانه خواهد بود  و پرسشهای  زیادی  در مورد این کشور ایجاد خواهد کرد.</a:t>
            </a:r>
            <a:endParaRPr lang="en-GB" sz="1200" dirty="0"/>
          </a:p>
          <a:p>
            <a:pPr marL="0" lvl="0" indent="0" algn="r">
              <a:lnSpc>
                <a:spcPct val="120000"/>
              </a:lnSpc>
              <a:buClr>
                <a:srgbClr val="990000"/>
              </a:buClr>
              <a:buSzPct val="75000"/>
              <a:buNone/>
            </a:pPr>
            <a:endParaRPr lang="en-GB" sz="1200" dirty="0">
              <a:latin typeface="Gill Sans" panose="020B0602020204020204" pitchFamily="34" charset="0"/>
            </a:endParaRPr>
          </a:p>
          <a:p>
            <a:pPr>
              <a:buNone/>
            </a:pPr>
            <a:r>
              <a:rPr lang="en-GB" sz="1400" dirty="0"/>
              <a:t> </a:t>
            </a:r>
          </a:p>
          <a:p>
            <a:pPr algn="r">
              <a:buNone/>
            </a:pPr>
            <a:r>
              <a:rPr lang="ar-SA" sz="1400" dirty="0"/>
              <a:t>لینک  زیر  مخارج و قیمت جنس ها  را در بریتانیا و افغانستان مقایسه می کند و شما انرا سودمند خواهید یافت:</a:t>
            </a:r>
            <a:endParaRPr lang="en-GB" sz="1400" dirty="0"/>
          </a:p>
          <a:p>
            <a:pPr algn="r">
              <a:buNone/>
            </a:pPr>
            <a:endParaRPr lang="en-GB" sz="1400" dirty="0"/>
          </a:p>
          <a:p>
            <a:pPr>
              <a:buClr>
                <a:srgbClr val="990000"/>
              </a:buClr>
              <a:buSzPct val="75000"/>
              <a:buFont typeface="Courier New" panose="02070309020205020404" pitchFamily="49" charset="0"/>
              <a:buChar char="o"/>
            </a:pPr>
            <a:endParaRPr lang="en-GB" sz="1400" dirty="0">
              <a:latin typeface="+mj-lt"/>
            </a:endParaRPr>
          </a:p>
          <a:p>
            <a:pPr algn="r" rtl="1">
              <a:buNone/>
            </a:pPr>
            <a:r>
              <a:rPr lang="fa-IR" sz="1400" dirty="0"/>
              <a:t> می خواهید مخارج زیستن در بریتانیا و افغانستان را مقایسه کنید؟</a:t>
            </a:r>
            <a:endParaRPr lang="en-GB" sz="1400" dirty="0"/>
          </a:p>
          <a:p>
            <a:pPr lvl="0">
              <a:buClr>
                <a:srgbClr val="990000"/>
              </a:buClr>
              <a:buSzPct val="75000"/>
              <a:buFont typeface="Wingdings" pitchFamily="2" charset="2"/>
              <a:buChar char=""/>
            </a:pPr>
            <a:r>
              <a:rPr lang="en-GB" sz="1400" dirty="0">
                <a:solidFill>
                  <a:srgbClr val="55554A"/>
                </a:solidFill>
                <a:latin typeface="+mj-lt"/>
                <a:hlinkClick r:id="rId2"/>
              </a:rPr>
              <a:t>https://www.mylifeelsewhere.com/cost-of-living/afghanistan/united-kingdom</a:t>
            </a:r>
            <a:endParaRPr lang="en-GB" sz="1400" dirty="0">
              <a:solidFill>
                <a:srgbClr val="55554A"/>
              </a:solidFill>
              <a:latin typeface="+mj-lt"/>
            </a:endParaRPr>
          </a:p>
          <a:p>
            <a:pPr algn="r">
              <a:buNone/>
            </a:pPr>
            <a:r>
              <a:rPr lang="fa-IR" sz="1400" dirty="0">
                <a:latin typeface="+mj-lt"/>
              </a:rPr>
              <a:t>مقایسه خرید مواد غذایی</a:t>
            </a:r>
            <a:endParaRPr lang="en-GB" sz="1400" dirty="0">
              <a:latin typeface="+mj-lt"/>
            </a:endParaRPr>
          </a:p>
          <a:p>
            <a:r>
              <a:rPr lang="en-GB" sz="1400" dirty="0">
                <a:latin typeface="+mj-lt"/>
                <a:hlinkClick r:id="rId3"/>
              </a:rPr>
              <a:t>https://www.trolley.co.uk/</a:t>
            </a:r>
            <a:endParaRPr lang="en-GB" sz="1400" dirty="0">
              <a:latin typeface="+mj-lt"/>
            </a:endParaRPr>
          </a:p>
          <a:p>
            <a:endParaRPr lang="en-GB" sz="1400" dirty="0">
              <a:latin typeface="+mj-lt"/>
            </a:endParaRPr>
          </a:p>
          <a:p>
            <a:pPr algn="r">
              <a:buNone/>
            </a:pPr>
            <a:r>
              <a:rPr lang="ar-SA" sz="1400" dirty="0">
                <a:latin typeface="+mj-lt"/>
              </a:rPr>
              <a:t>اطلاعات </a:t>
            </a:r>
            <a:r>
              <a:rPr lang="fa-IR" sz="1400" dirty="0">
                <a:latin typeface="+mj-lt"/>
              </a:rPr>
              <a:t>و مساعدت م</a:t>
            </a:r>
            <a:r>
              <a:rPr lang="ar-SA" sz="1400" dirty="0">
                <a:latin typeface="+mj-lt"/>
              </a:rPr>
              <a:t>وسسه خیریه صلیب سرخ بریتانیا </a:t>
            </a:r>
            <a:r>
              <a:rPr lang="en-GB" sz="1400" dirty="0">
                <a:latin typeface="+mj-lt"/>
                <a:hlinkClick r:id="rId4"/>
              </a:rPr>
              <a:t>https://www.redcross.org.uk/get-help/get-help-as-a-refugee</a:t>
            </a:r>
            <a:endParaRPr lang="en-GB" sz="1400" dirty="0">
              <a:latin typeface="+mj-lt"/>
            </a:endParaRPr>
          </a:p>
          <a:p>
            <a:endParaRPr lang="en-GB" sz="1400" dirty="0">
              <a:latin typeface="+mj-lt"/>
            </a:endParaRPr>
          </a:p>
          <a:p>
            <a:endParaRPr lang="en-GB" sz="1400" dirty="0">
              <a:latin typeface="+mj-lt"/>
            </a:endParaRPr>
          </a:p>
          <a:p>
            <a:pPr algn="r">
              <a:buNone/>
            </a:pPr>
            <a:r>
              <a:rPr lang="fa-IR" sz="1400" dirty="0">
                <a:latin typeface="+mj-lt"/>
              </a:rPr>
              <a:t>انجمن افغانستان و آسیای میانه</a:t>
            </a:r>
          </a:p>
          <a:p>
            <a:r>
              <a:rPr lang="en-GB" sz="1400" dirty="0">
                <a:latin typeface="+mj-lt"/>
              </a:rPr>
              <a:t> </a:t>
            </a:r>
            <a:r>
              <a:rPr lang="en-GB" sz="1400" dirty="0">
                <a:latin typeface="+mj-lt"/>
                <a:hlinkClick r:id="rId5"/>
              </a:rPr>
              <a:t>https://acaa.org.uk/our-services/</a:t>
            </a:r>
            <a:endParaRPr lang="en-GB" sz="1400" dirty="0">
              <a:latin typeface="+mj-lt"/>
            </a:endParaRPr>
          </a:p>
          <a:p>
            <a:endParaRPr lang="en-GB" sz="1400" dirty="0">
              <a:latin typeface="+mj-lt"/>
            </a:endParaRPr>
          </a:p>
          <a:p>
            <a:pPr marL="0" indent="0">
              <a:buNone/>
            </a:pPr>
            <a:endParaRPr lang="en-GB" sz="1200" dirty="0"/>
          </a:p>
          <a:p>
            <a:pPr marL="0" indent="0">
              <a:buNone/>
            </a:pPr>
            <a:r>
              <a:rPr lang="en-GB" sz="1200" dirty="0"/>
              <a:t> </a:t>
            </a:r>
          </a:p>
        </p:txBody>
      </p:sp>
      <p:sp>
        <p:nvSpPr>
          <p:cNvPr id="6" name="Text Placeholder 5"/>
          <p:cNvSpPr>
            <a:spLocks noGrp="1"/>
          </p:cNvSpPr>
          <p:nvPr>
            <p:ph type="body" sz="half" idx="2"/>
          </p:nvPr>
        </p:nvSpPr>
        <p:spPr/>
        <p:txBody>
          <a:bodyPr/>
          <a:lstStyle/>
          <a:p>
            <a:pPr algn="r"/>
            <a:endParaRPr lang="en-GB" dirty="0">
              <a:solidFill>
                <a:schemeClr val="bg1">
                  <a:lumMod val="50000"/>
                </a:schemeClr>
              </a:solidFill>
              <a:latin typeface="Gill Sans" panose="020B0602020204020204" pitchFamily="34" charset="0"/>
            </a:endParaRPr>
          </a:p>
          <a:p>
            <a:pPr algn="r"/>
            <a:r>
              <a:rPr lang="fa-IR" sz="1600" dirty="0"/>
              <a:t>بریتانیا کشور چند فرهنگی است و به طور کلی به همه باورها و فرهنگ ها احترام می گذارد.</a:t>
            </a:r>
            <a:endParaRPr lang="en-GB" sz="1600" dirty="0"/>
          </a:p>
          <a:p>
            <a:pPr algn="r"/>
            <a:r>
              <a:rPr lang="fa-IR" sz="1600" dirty="0"/>
              <a:t>تنوع  نژادی در جوامع بریتانیا فضای دوستانه و همدیگر پذیری را بوجود اورده   و در امر ادغام  در جامعه بریتانیا شما و خانواده تانرا یاری می رساند.</a:t>
            </a:r>
            <a:endParaRPr lang="en-GB" sz="1600"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4221088"/>
            <a:ext cx="2775543" cy="1668795"/>
          </a:xfrm>
          <a:prstGeom prst="rect">
            <a:avLst/>
          </a:prstGeom>
        </p:spPr>
      </p:pic>
    </p:spTree>
    <p:extLst>
      <p:ext uri="{BB962C8B-B14F-4D97-AF65-F5344CB8AC3E}">
        <p14:creationId xmlns:p14="http://schemas.microsoft.com/office/powerpoint/2010/main" val="328865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solidFill>
                  <a:srgbClr val="9B0000"/>
                </a:solidFill>
                <a:latin typeface="Gill Sans" panose="020B0602020204020204" pitchFamily="34" charset="0"/>
                <a:ea typeface="Verdana" panose="020B0604030504040204" pitchFamily="34" charset="0"/>
                <a:cs typeface="Verdana" panose="020B0604030504040204" pitchFamily="34" charset="0"/>
              </a:rPr>
              <a:t>Life in the UK </a:t>
            </a:r>
          </a:p>
        </p:txBody>
      </p:sp>
      <p:sp>
        <p:nvSpPr>
          <p:cNvPr id="5" name="Content Placeholder 4"/>
          <p:cNvSpPr>
            <a:spLocks noGrp="1"/>
          </p:cNvSpPr>
          <p:nvPr>
            <p:ph idx="1"/>
          </p:nvPr>
        </p:nvSpPr>
        <p:spPr>
          <a:xfrm>
            <a:off x="3575050" y="1700808"/>
            <a:ext cx="5111750" cy="4608512"/>
          </a:xfrm>
        </p:spPr>
        <p:txBody>
          <a:bodyPr>
            <a:normAutofit fontScale="92500" lnSpcReduction="20000"/>
          </a:bodyPr>
          <a:lstStyle/>
          <a:p>
            <a:pPr marL="0" lvl="0" indent="0">
              <a:lnSpc>
                <a:spcPct val="120000"/>
              </a:lnSpc>
              <a:buClr>
                <a:srgbClr val="990000"/>
              </a:buClr>
              <a:buSzPct val="75000"/>
              <a:buNone/>
            </a:pPr>
            <a:endParaRPr lang="en-GB" sz="1200" dirty="0">
              <a:latin typeface="Gill Sans" panose="020B0602020204020204" pitchFamily="34" charset="0"/>
            </a:endParaRPr>
          </a:p>
          <a:p>
            <a:pPr marL="0" lvl="0" indent="0">
              <a:lnSpc>
                <a:spcPct val="120000"/>
              </a:lnSpc>
              <a:buClr>
                <a:srgbClr val="990000"/>
              </a:buClr>
              <a:buSzPct val="75000"/>
              <a:buNone/>
            </a:pPr>
            <a:r>
              <a:rPr lang="en-GB" sz="1400" dirty="0">
                <a:latin typeface="+mj-lt"/>
              </a:rPr>
              <a:t>We understand that everything will be and feel strange  to you  and you will have lots of questions about the country you have come to . </a:t>
            </a:r>
          </a:p>
          <a:p>
            <a:pPr marL="0" lvl="0" indent="0">
              <a:lnSpc>
                <a:spcPct val="120000"/>
              </a:lnSpc>
              <a:buClr>
                <a:srgbClr val="990000"/>
              </a:buClr>
              <a:buSzPct val="75000"/>
              <a:buNone/>
            </a:pPr>
            <a:r>
              <a:rPr lang="en-GB" sz="1400" dirty="0">
                <a:latin typeface="+mj-lt"/>
              </a:rPr>
              <a:t>Below  is the link to a comparison site so that  gives you an idea of cost for items in the UK against those of Afghanistan and you may find useful : </a:t>
            </a:r>
          </a:p>
          <a:p>
            <a:pPr>
              <a:buClr>
                <a:srgbClr val="990000"/>
              </a:buClr>
              <a:buSzPct val="75000"/>
              <a:buFont typeface="Courier New" panose="02070309020205020404" pitchFamily="49" charset="0"/>
              <a:buChar char="o"/>
            </a:pPr>
            <a:endParaRPr lang="en-GB" sz="1400" dirty="0">
              <a:latin typeface="+mj-lt"/>
            </a:endParaRPr>
          </a:p>
          <a:p>
            <a:pPr>
              <a:buClr>
                <a:srgbClr val="990000"/>
              </a:buClr>
              <a:buSzPct val="75000"/>
              <a:buFont typeface="Courier New" panose="02070309020205020404" pitchFamily="49" charset="0"/>
              <a:buChar char="o"/>
            </a:pPr>
            <a:r>
              <a:rPr lang="en-GB" sz="1400" dirty="0">
                <a:latin typeface="+mj-lt"/>
              </a:rPr>
              <a:t>Want to compare the cost of living in Afghanistan to the UK ? </a:t>
            </a:r>
          </a:p>
          <a:p>
            <a:pPr lvl="0">
              <a:buClr>
                <a:srgbClr val="990000"/>
              </a:buClr>
              <a:buSzPct val="75000"/>
              <a:buFont typeface="Wingdings" pitchFamily="2" charset="2"/>
              <a:buChar char=""/>
            </a:pPr>
            <a:r>
              <a:rPr lang="en-GB" sz="1400" dirty="0">
                <a:solidFill>
                  <a:srgbClr val="55554A"/>
                </a:solidFill>
                <a:latin typeface="+mj-lt"/>
                <a:hlinkClick r:id="rId2"/>
              </a:rPr>
              <a:t>https://www.mylifeelsewhere.com/cost-of-living/afghanistan/united-kingdom</a:t>
            </a:r>
            <a:endParaRPr lang="en-GB" sz="1400" dirty="0">
              <a:solidFill>
                <a:srgbClr val="55554A"/>
              </a:solidFill>
              <a:latin typeface="+mj-lt"/>
            </a:endParaRPr>
          </a:p>
          <a:p>
            <a:pPr lvl="0">
              <a:buClr>
                <a:srgbClr val="990000"/>
              </a:buClr>
              <a:buSzPct val="75000"/>
              <a:buFont typeface="Wingdings" pitchFamily="2" charset="2"/>
              <a:buChar char=""/>
            </a:pPr>
            <a:endParaRPr lang="en-GB" sz="1400" dirty="0">
              <a:solidFill>
                <a:srgbClr val="55554A"/>
              </a:solidFill>
              <a:latin typeface="+mj-lt"/>
            </a:endParaRPr>
          </a:p>
          <a:p>
            <a:r>
              <a:rPr lang="en-GB" sz="1400" dirty="0">
                <a:latin typeface="+mj-lt"/>
              </a:rPr>
              <a:t>Grocery shopping comparison </a:t>
            </a:r>
          </a:p>
          <a:p>
            <a:r>
              <a:rPr lang="en-GB" sz="1400" dirty="0">
                <a:latin typeface="+mj-lt"/>
                <a:hlinkClick r:id="rId3"/>
              </a:rPr>
              <a:t>https://www.trolley.co.uk/</a:t>
            </a:r>
            <a:endParaRPr lang="en-GB" sz="1400" dirty="0">
              <a:latin typeface="+mj-lt"/>
            </a:endParaRPr>
          </a:p>
          <a:p>
            <a:endParaRPr lang="en-GB" sz="1400" dirty="0">
              <a:latin typeface="+mj-lt"/>
            </a:endParaRPr>
          </a:p>
          <a:p>
            <a:r>
              <a:rPr lang="en-GB" sz="1400" dirty="0">
                <a:latin typeface="+mj-lt"/>
              </a:rPr>
              <a:t>Help and information from the British Red Cross charity   </a:t>
            </a:r>
            <a:r>
              <a:rPr lang="en-GB" sz="1400" dirty="0">
                <a:latin typeface="+mj-lt"/>
                <a:hlinkClick r:id="rId4"/>
              </a:rPr>
              <a:t>https://www.redcross.org.uk/get-help/get-help-as-a-refugee</a:t>
            </a:r>
            <a:endParaRPr lang="en-GB" sz="1400" dirty="0">
              <a:latin typeface="+mj-lt"/>
            </a:endParaRPr>
          </a:p>
          <a:p>
            <a:endParaRPr lang="en-GB" sz="1400" dirty="0">
              <a:latin typeface="+mj-lt"/>
            </a:endParaRPr>
          </a:p>
          <a:p>
            <a:endParaRPr lang="en-GB" sz="1400" dirty="0">
              <a:latin typeface="+mj-lt"/>
            </a:endParaRPr>
          </a:p>
          <a:p>
            <a:r>
              <a:rPr lang="en-GB" sz="1400" dirty="0">
                <a:latin typeface="+mj-lt"/>
              </a:rPr>
              <a:t>Afghan &amp; Central Asian Association  </a:t>
            </a:r>
            <a:r>
              <a:rPr lang="en-GB" sz="1400" dirty="0">
                <a:latin typeface="+mj-lt"/>
                <a:hlinkClick r:id="rId5"/>
              </a:rPr>
              <a:t>https://acaa.org.uk/our-services/</a:t>
            </a:r>
            <a:endParaRPr lang="en-GB" sz="1400" dirty="0">
              <a:latin typeface="+mj-lt"/>
            </a:endParaRPr>
          </a:p>
          <a:p>
            <a:endParaRPr lang="en-GB" sz="1400" dirty="0">
              <a:latin typeface="+mj-lt"/>
            </a:endParaRPr>
          </a:p>
          <a:p>
            <a:pPr marL="0" indent="0">
              <a:buNone/>
            </a:pPr>
            <a:endParaRPr lang="en-GB" sz="1200" dirty="0"/>
          </a:p>
          <a:p>
            <a:pPr marL="0" indent="0">
              <a:buNone/>
            </a:pPr>
            <a:r>
              <a:rPr lang="en-GB" sz="1200" dirty="0"/>
              <a:t> </a:t>
            </a:r>
          </a:p>
        </p:txBody>
      </p:sp>
      <p:sp>
        <p:nvSpPr>
          <p:cNvPr id="6" name="Text Placeholder 5"/>
          <p:cNvSpPr>
            <a:spLocks noGrp="1"/>
          </p:cNvSpPr>
          <p:nvPr>
            <p:ph type="body" sz="half" idx="2"/>
          </p:nvPr>
        </p:nvSpPr>
        <p:spPr/>
        <p:txBody>
          <a:bodyPr/>
          <a:lstStyle/>
          <a:p>
            <a:endParaRPr lang="en-GB" dirty="0">
              <a:solidFill>
                <a:schemeClr val="bg1">
                  <a:lumMod val="50000"/>
                </a:schemeClr>
              </a:solidFill>
              <a:latin typeface="Gill Sans" panose="020B0602020204020204" pitchFamily="34" charset="0"/>
            </a:endParaRPr>
          </a:p>
          <a:p>
            <a:r>
              <a:rPr lang="en-GB" sz="1600" dirty="0"/>
              <a:t>The UK is a highly multicultural country and generally respectful of all beliefs and cultures.</a:t>
            </a:r>
            <a:r>
              <a:rPr lang="en-GB" sz="1600" dirty="0">
                <a:solidFill>
                  <a:schemeClr val="bg1">
                    <a:lumMod val="50000"/>
                  </a:schemeClr>
                </a:solidFill>
                <a:latin typeface="Gill Sans" panose="020B0602020204020204" pitchFamily="34" charset="0"/>
              </a:rPr>
              <a:t> </a:t>
            </a:r>
          </a:p>
          <a:p>
            <a:r>
              <a:rPr lang="en-GB" sz="1600" dirty="0"/>
              <a:t>The  diversity of the communities will   prove welcoming and friendly and help you and your families integrate into UK life.</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84" y="4916155"/>
            <a:ext cx="2775543" cy="1668795"/>
          </a:xfrm>
          <a:prstGeom prst="rect">
            <a:avLst/>
          </a:prstGeom>
        </p:spPr>
      </p:pic>
    </p:spTree>
    <p:extLst>
      <p:ext uri="{BB962C8B-B14F-4D97-AF65-F5344CB8AC3E}">
        <p14:creationId xmlns:p14="http://schemas.microsoft.com/office/powerpoint/2010/main" val="150755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solidFill>
                  <a:srgbClr val="990000"/>
                </a:solidFill>
                <a:latin typeface="Gill Sans" panose="020B0602020204020204" pitchFamily="34" charset="0"/>
              </a:rPr>
              <a:t>آب و هوا</a:t>
            </a:r>
            <a:endParaRPr lang="en-GB" sz="2400" dirty="0">
              <a:solidFill>
                <a:srgbClr val="990000"/>
              </a:solidFill>
              <a:latin typeface="Gill Sans" panose="020B0602020204020204" pitchFamily="34" charset="0"/>
            </a:endParaRPr>
          </a:p>
        </p:txBody>
      </p:sp>
      <p:sp>
        <p:nvSpPr>
          <p:cNvPr id="4" name="Text Placeholder 3"/>
          <p:cNvSpPr>
            <a:spLocks noGrp="1"/>
          </p:cNvSpPr>
          <p:nvPr>
            <p:ph type="body" sz="half" idx="2"/>
          </p:nvPr>
        </p:nvSpPr>
        <p:spPr/>
        <p:txBody>
          <a:bodyPr>
            <a:normAutofit/>
          </a:bodyPr>
          <a:lstStyle/>
          <a:p>
            <a:pPr algn="r"/>
            <a:r>
              <a:rPr lang="fa-IR" sz="1600" dirty="0"/>
              <a:t>اغلبا گفته می شود که آب و هوای برتانیا منحصر به فرد است. اما چه چیزی آن را با سایر نقاط  جهان متفاوت می سازد؟</a:t>
            </a:r>
            <a:endParaRPr lang="en-GB" sz="1600" dirty="0"/>
          </a:p>
          <a:p>
            <a:pPr algn="r"/>
            <a:r>
              <a:rPr lang="fa-IR" sz="1600" dirty="0"/>
              <a:t> اگر یک روز هوای  بریتانیا خوش تان نیاید روز بعدی این شانس است که هوا خوشایند شود  زیرا هوا همیشه در تغییر است.</a:t>
            </a:r>
            <a:endParaRPr lang="en-GB" sz="1600" dirty="0"/>
          </a:p>
          <a:p>
            <a:pPr algn="r"/>
            <a:r>
              <a:rPr lang="fa-IR" sz="1600" dirty="0"/>
              <a:t>در حالی که درجه حرارت  نسبتاً ملایم است این جا چهار فصل متمایز وجود دارد، شما گاهی می توانید در اواسط ماه فبروری هوای گرم و در وسط ماه آگست یک روز بارانی سرد و  یا هر دورا در یک روز تجربه کنید</a:t>
            </a:r>
            <a:r>
              <a:rPr lang="en-GB" sz="1600" dirty="0"/>
              <a:t>.</a:t>
            </a: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340768"/>
            <a:ext cx="5111750" cy="36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62375" y="5290661"/>
            <a:ext cx="4842073" cy="892552"/>
          </a:xfrm>
          <a:prstGeom prst="rect">
            <a:avLst/>
          </a:prstGeom>
          <a:solidFill>
            <a:schemeClr val="accent2">
              <a:lumMod val="20000"/>
              <a:lumOff val="80000"/>
            </a:schemeClr>
          </a:solidFill>
        </p:spPr>
        <p:txBody>
          <a:bodyPr wrap="square">
            <a:spAutoFit/>
          </a:bodyPr>
          <a:lstStyle/>
          <a:p>
            <a:pPr algn="r"/>
            <a:r>
              <a:rPr lang="fa-IR" sz="1300" dirty="0"/>
              <a:t>چه را شما باید بدانید</a:t>
            </a:r>
            <a:endParaRPr lang="en-GB" sz="1300" dirty="0"/>
          </a:p>
          <a:p>
            <a:pPr algn="r"/>
            <a:r>
              <a:rPr lang="ps-AF" sz="1300" dirty="0"/>
              <a:t>هنگام ورود به انگلستان این یک ایده خوبی است که یک </a:t>
            </a:r>
            <a:r>
              <a:rPr lang="fa-IR" sz="1300" dirty="0"/>
              <a:t>(اپ) </a:t>
            </a:r>
            <a:r>
              <a:rPr lang="ps-AF" sz="1300" dirty="0"/>
              <a:t>آب و هوا را بر روی تلف</a:t>
            </a:r>
            <a:r>
              <a:rPr lang="fa-IR" sz="1300" dirty="0"/>
              <a:t>ون موبایل خود پیاده</a:t>
            </a:r>
            <a:r>
              <a:rPr lang="ps-AF" sz="1300" dirty="0"/>
              <a:t> کنید.  داشتن چتری حتی اگر باران هم پیش بینی نشده باشد ایده خوبی است زیرا آب و هوا می تواند به سرعت تغییر کند</a:t>
            </a:r>
            <a:r>
              <a:rPr lang="fa-IR" sz="1300" dirty="0"/>
              <a:t>.</a:t>
            </a:r>
            <a:endParaRPr lang="en-GB" sz="1300" dirty="0"/>
          </a:p>
        </p:txBody>
      </p:sp>
    </p:spTree>
    <p:extLst>
      <p:ext uri="{BB962C8B-B14F-4D97-AF65-F5344CB8AC3E}">
        <p14:creationId xmlns:p14="http://schemas.microsoft.com/office/powerpoint/2010/main" val="240700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rgbClr val="990000"/>
                </a:solidFill>
                <a:latin typeface="Gill Sans" panose="020B0602020204020204" pitchFamily="34" charset="0"/>
              </a:rPr>
              <a:t>Weather</a:t>
            </a:r>
          </a:p>
        </p:txBody>
      </p:sp>
      <p:sp>
        <p:nvSpPr>
          <p:cNvPr id="4" name="Text Placeholder 3"/>
          <p:cNvSpPr>
            <a:spLocks noGrp="1"/>
          </p:cNvSpPr>
          <p:nvPr>
            <p:ph type="body" sz="half" idx="2"/>
          </p:nvPr>
        </p:nvSpPr>
        <p:spPr/>
        <p:txBody>
          <a:bodyPr/>
          <a:lstStyle/>
          <a:p>
            <a:endParaRPr lang="en-GB" dirty="0"/>
          </a:p>
          <a:p>
            <a:r>
              <a:rPr lang="en-GB" dirty="0">
                <a:solidFill>
                  <a:srgbClr val="808284"/>
                </a:solidFill>
                <a:latin typeface="Gill Sans" panose="020B0602020204020204" pitchFamily="34" charset="0"/>
              </a:rPr>
              <a:t>It's often said that the UK's weather is unique. But what makes it so different from anywhere else? </a:t>
            </a:r>
          </a:p>
          <a:p>
            <a:r>
              <a:rPr lang="en-GB" dirty="0">
                <a:solidFill>
                  <a:srgbClr val="808284"/>
                </a:solidFill>
                <a:latin typeface="Gill Sans" panose="020B0602020204020204" pitchFamily="34" charset="0"/>
              </a:rPr>
              <a:t>Whatever you think of the British weather, if you don't like it one day there's always a good chance you might like it the next because it is so changeable. While temperatures are fairly mild and there are four distinct seasons, you can also have warm weather in the middle of February and freezing rain in the middle of August - or both in one day!</a:t>
            </a:r>
          </a:p>
          <a:p>
            <a:endParaRPr lang="en-GB" dirty="0">
              <a:solidFill>
                <a:srgbClr val="808284"/>
              </a:solidFill>
              <a:latin typeface="Gill Sans" panose="020B0602020204020204" pitchFamily="34" charset="0"/>
            </a:endParaRPr>
          </a:p>
          <a:p>
            <a:endParaRPr lang="en-GB"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1340768"/>
            <a:ext cx="5111750" cy="364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62375" y="5290661"/>
            <a:ext cx="4842073" cy="830997"/>
          </a:xfrm>
          <a:prstGeom prst="rect">
            <a:avLst/>
          </a:prstGeom>
          <a:solidFill>
            <a:schemeClr val="accent2">
              <a:lumMod val="20000"/>
              <a:lumOff val="80000"/>
            </a:schemeClr>
          </a:solidFill>
        </p:spPr>
        <p:txBody>
          <a:bodyPr wrap="square">
            <a:spAutoFit/>
          </a:bodyPr>
          <a:lstStyle/>
          <a:p>
            <a:r>
              <a:rPr lang="en-GB" sz="1200" dirty="0">
                <a:latin typeface="Gill Sans" panose="020B0602020204020204" pitchFamily="34" charset="0"/>
              </a:rPr>
              <a:t>What you should know</a:t>
            </a:r>
          </a:p>
          <a:p>
            <a:r>
              <a:rPr lang="en-GB" sz="1200" dirty="0">
                <a:latin typeface="Gill Sans" panose="020B0602020204020204" pitchFamily="34" charset="0"/>
              </a:rPr>
              <a:t>It is a good idea to download a weather app onto your phone when you arrive in the UK.  Carrying an umbrella with you (even if the forecast doesn’t expect rain) is a good idea as the weather can change very quickly.  </a:t>
            </a:r>
          </a:p>
        </p:txBody>
      </p:sp>
    </p:spTree>
    <p:extLst>
      <p:ext uri="{BB962C8B-B14F-4D97-AF65-F5344CB8AC3E}">
        <p14:creationId xmlns:p14="http://schemas.microsoft.com/office/powerpoint/2010/main" val="84389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9F7E9-0B32-4A1C-A93C-02E0CFC07581}"/>
              </a:ext>
            </a:extLst>
          </p:cNvPr>
          <p:cNvSpPr>
            <a:spLocks noGrp="1"/>
          </p:cNvSpPr>
          <p:nvPr>
            <p:ph type="title"/>
          </p:nvPr>
        </p:nvSpPr>
        <p:spPr>
          <a:xfrm>
            <a:off x="467544" y="260648"/>
            <a:ext cx="8263890" cy="858351"/>
          </a:xfrm>
        </p:spPr>
        <p:txBody>
          <a:bodyPr anchor="b">
            <a:normAutofit/>
          </a:bodyPr>
          <a:lstStyle/>
          <a:p>
            <a:r>
              <a:rPr lang="fa-IR" sz="4700" dirty="0"/>
              <a:t>اطلاعات مراقبت های صحی</a:t>
            </a:r>
            <a:endParaRPr lang="en-GB" sz="4700" dirty="0"/>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E9C25D-B4F8-4CB9-8F0D-DAD33061F145}"/>
              </a:ext>
            </a:extLst>
          </p:cNvPr>
          <p:cNvSpPr>
            <a:spLocks noGrp="1"/>
          </p:cNvSpPr>
          <p:nvPr>
            <p:ph idx="1"/>
          </p:nvPr>
        </p:nvSpPr>
        <p:spPr>
          <a:xfrm>
            <a:off x="467544" y="1772816"/>
            <a:ext cx="5035164" cy="4392488"/>
          </a:xfrm>
        </p:spPr>
        <p:txBody>
          <a:bodyPr anchor="t">
            <a:noAutofit/>
          </a:bodyPr>
          <a:lstStyle/>
          <a:p>
            <a:pPr algn="r">
              <a:buNone/>
            </a:pPr>
            <a:r>
              <a:rPr lang="fa-IR" sz="1000" b="1" dirty="0"/>
              <a:t>دسترسی به مراقبت های صحی در بریتانیا</a:t>
            </a:r>
            <a:endParaRPr lang="en-GB" sz="1000" dirty="0"/>
          </a:p>
          <a:p>
            <a:pPr algn="r">
              <a:buNone/>
            </a:pPr>
            <a:r>
              <a:rPr lang="ar-SA" sz="1000" dirty="0"/>
              <a:t>شعبات عاجل شفاخانه ها، کلینیک های محلی یا جی پی، دکتور دندان، کلینیک های عاجل، دوا خانه ها</a:t>
            </a:r>
            <a:endParaRPr lang="en-GB" sz="1000" dirty="0"/>
          </a:p>
          <a:p>
            <a:pPr algn="r">
              <a:buNone/>
            </a:pPr>
            <a:r>
              <a:rPr lang="ar-SA" sz="1000" dirty="0"/>
              <a:t>اگر شما یا یکی از اعضای خانواده تان  دچار حادثه یا بیماری ناگهانی شدید، باید به نزدیکترین بخش  خدمات عاجل شفاخانه محل خود  که برای همه رایگان است مراجعه کنید.</a:t>
            </a:r>
          </a:p>
          <a:p>
            <a:pPr algn="r">
              <a:buNone/>
            </a:pPr>
            <a:r>
              <a:rPr lang="ar-SA" sz="1000" dirty="0"/>
              <a:t>در حالت بیماری شدید به شماره 999 تماس بگیرید و آمبولانس بخواهید تا شما را به  شفاخانه  منتقل کند. این خدمات رایگان است و فقط باید در مواقع ضروری استفاده شود. اگر می توانید خود شما به نزدیک ترین بخش عاجل   شفاخانه  محلی مراجعه کنید.</a:t>
            </a:r>
          </a:p>
          <a:p>
            <a:pPr algn="r">
              <a:buNone/>
            </a:pPr>
            <a:r>
              <a:rPr lang="ar-SA" sz="1000" dirty="0"/>
              <a:t>اگر به کمک یا مشوره دکتور نیاز داشتید اما زندگی شما با خطر روبرو نیست به شماره 111 صحت عامه تماس بگیرید.</a:t>
            </a:r>
            <a:endParaRPr lang="fa-IR" sz="1000" dirty="0"/>
          </a:p>
          <a:p>
            <a:pPr algn="r">
              <a:buNone/>
            </a:pPr>
            <a:r>
              <a:rPr lang="ar-SA" sz="1000" dirty="0"/>
              <a:t>در کلینیک محلی (دکتور خانوادگی) که بریتانیا به نام جی پی معروف است، ثبت نام کنید.</a:t>
            </a:r>
          </a:p>
          <a:p>
            <a:pPr algn="r">
              <a:buNone/>
            </a:pPr>
            <a:r>
              <a:rPr lang="ar-SA" sz="1000" dirty="0"/>
              <a:t>دکتور جی پی که  دوکتور خانوادگی است اولین مرجعی است که هنگام دسترسی به خدمات  صحی به او مراجعه می کنید. دوکتوران خانوادگی  بسیار ماهراند که در تمام بخش های صحت از قبیل سلامت کودک ، درمان بزرگ سالان و صحت روانی آموزش دیده اند.</a:t>
            </a:r>
          </a:p>
          <a:p>
            <a:pPr algn="r">
              <a:buNone/>
            </a:pPr>
            <a:r>
              <a:rPr lang="ar-SA" sz="1000" dirty="0"/>
              <a:t>پرستاران حرفه ای واجد شرایط وثبت شده اند که  از بیماری های دوامدار چون بیماری شکر بصورت دوامدار در (جی پی) ها مراقبت می کنند. متخصصان دیگرچون دوا سازان و  فیزیوتراپیست ها نیز با دکتوران خانوادگی کار می کنند.</a:t>
            </a:r>
          </a:p>
          <a:p>
            <a:pPr algn="r">
              <a:buNone/>
            </a:pPr>
            <a:r>
              <a:rPr lang="ar-SA" sz="1000" dirty="0"/>
              <a:t>مقامات محلی شهر یا ناحیه مربوط  در اسرع وقت با شما در ثبت نام با دکتور محلی در نزدیکی محل سکونت تان کمک خواهند کرد. این کار حتی اگر بیمار هم نباشید انجام می شود.</a:t>
            </a:r>
          </a:p>
          <a:p>
            <a:pPr algn="r">
              <a:buNone/>
            </a:pPr>
            <a:r>
              <a:rPr lang="ar-SA" sz="1000" dirty="0"/>
              <a:t>در لینک پایین می توانید دریابید تا چگونه با داکتر خانوادگی ثبت نام کنید</a:t>
            </a:r>
          </a:p>
          <a:p>
            <a:pPr>
              <a:buNone/>
            </a:pPr>
            <a:r>
              <a:rPr lang="en-GB" sz="1000" dirty="0">
                <a:hlinkClick r:id="rId2"/>
              </a:rPr>
              <a:t>https://www.nhs.uk/nhs-services/gps/how-to-register-with-a-gp-surgery/</a:t>
            </a:r>
            <a:endParaRPr lang="en-GB" sz="1000" dirty="0"/>
          </a:p>
          <a:p>
            <a:pPr>
              <a:buNone/>
            </a:pPr>
            <a:endParaRPr lang="en-US" sz="1000" dirty="0"/>
          </a:p>
          <a:p>
            <a:pPr algn="r">
              <a:buNone/>
            </a:pPr>
            <a:r>
              <a:rPr lang="fa-IR" sz="1000" dirty="0"/>
              <a:t>ویبسایت عمومی صحت عامه:                                           </a:t>
            </a:r>
            <a:endParaRPr lang="en-US" sz="1000" dirty="0"/>
          </a:p>
          <a:p>
            <a:pPr algn="r">
              <a:buNone/>
            </a:pPr>
            <a:r>
              <a:rPr lang="en-GB" sz="1000" dirty="0">
                <a:hlinkClick r:id="rId3"/>
              </a:rPr>
              <a:t>https://www.nhs.uk/</a:t>
            </a:r>
            <a:endParaRPr lang="en-GB" sz="1000" dirty="0"/>
          </a:p>
          <a:p>
            <a:pPr algn="r">
              <a:buNone/>
            </a:pPr>
            <a:endParaRPr lang="en-GB" sz="1000" dirty="0"/>
          </a:p>
        </p:txBody>
      </p:sp>
      <p:pic>
        <p:nvPicPr>
          <p:cNvPr id="2050" name="Picture 2" descr="1,157,736 Hospital Photos - Free &amp; Royalty-Free Stock Photos from Dreamstime">
            <a:extLst>
              <a:ext uri="{FF2B5EF4-FFF2-40B4-BE49-F238E27FC236}">
                <a16:creationId xmlns:a16="http://schemas.microsoft.com/office/drawing/2014/main" id="{6F1354D3-1EAF-4D78-88DA-C0ACE21C7AB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33" r="27444" b="1"/>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9F7E9-0B32-4A1C-A93C-02E0CFC07581}"/>
              </a:ext>
            </a:extLst>
          </p:cNvPr>
          <p:cNvSpPr>
            <a:spLocks noGrp="1"/>
          </p:cNvSpPr>
          <p:nvPr>
            <p:ph type="title"/>
          </p:nvPr>
        </p:nvSpPr>
        <p:spPr>
          <a:xfrm>
            <a:off x="429369" y="238539"/>
            <a:ext cx="8263890" cy="1434415"/>
          </a:xfrm>
        </p:spPr>
        <p:txBody>
          <a:bodyPr anchor="b">
            <a:normAutofit/>
          </a:bodyPr>
          <a:lstStyle/>
          <a:p>
            <a:r>
              <a:rPr lang="en-GB" sz="4700" dirty="0"/>
              <a:t>Health Care information </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E9C25D-B4F8-4CB9-8F0D-DAD33061F145}"/>
              </a:ext>
            </a:extLst>
          </p:cNvPr>
          <p:cNvSpPr>
            <a:spLocks noGrp="1"/>
          </p:cNvSpPr>
          <p:nvPr>
            <p:ph idx="1"/>
          </p:nvPr>
        </p:nvSpPr>
        <p:spPr>
          <a:xfrm>
            <a:off x="429369" y="2071316"/>
            <a:ext cx="5035164" cy="4119172"/>
          </a:xfrm>
        </p:spPr>
        <p:txBody>
          <a:bodyPr anchor="t">
            <a:normAutofit/>
          </a:bodyPr>
          <a:lstStyle/>
          <a:p>
            <a:pPr marL="0" indent="0">
              <a:lnSpc>
                <a:spcPct val="90000"/>
              </a:lnSpc>
              <a:buNone/>
            </a:pPr>
            <a:r>
              <a:rPr lang="en-GB" sz="1200" b="1" dirty="0">
                <a:solidFill>
                  <a:srgbClr val="C00000"/>
                </a:solidFill>
              </a:rPr>
              <a:t>Accessing  health care in the UK </a:t>
            </a:r>
          </a:p>
          <a:p>
            <a:pPr marL="0" indent="0">
              <a:lnSpc>
                <a:spcPct val="90000"/>
              </a:lnSpc>
              <a:buNone/>
            </a:pPr>
            <a:r>
              <a:rPr lang="en-GB" sz="1000" b="1" dirty="0"/>
              <a:t> </a:t>
            </a:r>
          </a:p>
          <a:p>
            <a:pPr marL="0" indent="0">
              <a:lnSpc>
                <a:spcPct val="90000"/>
              </a:lnSpc>
              <a:buNone/>
            </a:pPr>
            <a:r>
              <a:rPr lang="en-GB" sz="1000" dirty="0"/>
              <a:t>Hospitals ( A&amp;E) ,  GP (Doctors ) surgeries , Dentist ,  Walk in surgeries , pharmacies ( chemist ) </a:t>
            </a:r>
          </a:p>
          <a:p>
            <a:pPr marL="0" indent="0">
              <a:lnSpc>
                <a:spcPct val="90000"/>
              </a:lnSpc>
              <a:buNone/>
            </a:pPr>
            <a:endParaRPr lang="en-GB" sz="1000" dirty="0"/>
          </a:p>
          <a:p>
            <a:pPr marL="0" indent="0">
              <a:lnSpc>
                <a:spcPct val="90000"/>
              </a:lnSpc>
              <a:buNone/>
            </a:pPr>
            <a:r>
              <a:rPr lang="en-GB" sz="1000" dirty="0"/>
              <a:t>If you or a family member has an accident or a sudden serious illness you should go to your nearest hospital with an Accident and Emergency department which is free for everyone. </a:t>
            </a:r>
          </a:p>
          <a:p>
            <a:pPr marL="0" indent="0">
              <a:lnSpc>
                <a:spcPct val="90000"/>
              </a:lnSpc>
              <a:buNone/>
            </a:pPr>
            <a:r>
              <a:rPr lang="en-GB" sz="1000" dirty="0"/>
              <a:t>If it is an extreme emergency call </a:t>
            </a:r>
            <a:r>
              <a:rPr lang="en-GB" sz="1000" b="1" dirty="0"/>
              <a:t>999 </a:t>
            </a:r>
            <a:r>
              <a:rPr lang="en-GB" sz="1000" dirty="0"/>
              <a:t>and ask for an ambulance to transport you to a hospital. This service is free of charge and should only be used in an emergency. If you are able to, you may also make your own way to the </a:t>
            </a:r>
            <a:r>
              <a:rPr lang="en-GB" sz="1000" b="1" dirty="0"/>
              <a:t>Accident and Emergency </a:t>
            </a:r>
            <a:r>
              <a:rPr lang="en-GB" sz="1000" dirty="0"/>
              <a:t>department. </a:t>
            </a:r>
          </a:p>
          <a:p>
            <a:pPr marL="0" indent="0">
              <a:lnSpc>
                <a:spcPct val="90000"/>
              </a:lnSpc>
              <a:buNone/>
            </a:pPr>
            <a:r>
              <a:rPr lang="en-GB" sz="1000" dirty="0"/>
              <a:t>If you urgently need medical help or advice but it’s not a life-threatening situation call </a:t>
            </a:r>
            <a:r>
              <a:rPr lang="en-GB" sz="1000" b="1" dirty="0"/>
              <a:t>NHS 111 </a:t>
            </a:r>
          </a:p>
          <a:p>
            <a:pPr marL="0" indent="0">
              <a:lnSpc>
                <a:spcPct val="90000"/>
              </a:lnSpc>
              <a:buNone/>
            </a:pPr>
            <a:r>
              <a:rPr lang="en-GB" sz="1000" i="1" dirty="0"/>
              <a:t>Registering with a Doctor - a General Practitioner (GP) </a:t>
            </a:r>
            <a:endParaRPr lang="en-GB" sz="1000" dirty="0"/>
          </a:p>
          <a:p>
            <a:pPr marL="0" indent="0">
              <a:lnSpc>
                <a:spcPct val="90000"/>
              </a:lnSpc>
              <a:buNone/>
            </a:pPr>
            <a:r>
              <a:rPr lang="en-GB" sz="1000" dirty="0"/>
              <a:t>A GP is the first doctor you will usually visit when accessing healthcare in the UK. GPs are highly skilled doctors who are trained in all aspects of general medicine e.g. child health, adult medicine and mental health. Practice nurses are qualified and registered nurses who usually run clinics for long-term conditions e.g. diabetes. Other healthcare professionals also work in GP practice, for example pharmacists and physiotherapists. </a:t>
            </a:r>
          </a:p>
          <a:p>
            <a:pPr marL="0" indent="0">
              <a:lnSpc>
                <a:spcPct val="90000"/>
              </a:lnSpc>
              <a:buNone/>
            </a:pPr>
            <a:r>
              <a:rPr lang="en-GB" sz="1000" dirty="0"/>
              <a:t>The Local authority will help you register with a GP surgery, also called a practice, near where you are living as soon as possible, even if you are not currently ill. </a:t>
            </a:r>
          </a:p>
          <a:p>
            <a:pPr marL="0" indent="0">
              <a:lnSpc>
                <a:spcPct val="90000"/>
              </a:lnSpc>
              <a:buNone/>
            </a:pPr>
            <a:r>
              <a:rPr lang="en-GB" sz="1000" dirty="0"/>
              <a:t>You can find out how to register with a GP surgery in the UK at: https://www.nhs.uk/nhs-services/gps/how-to-register-with-a-gp-surgery/ </a:t>
            </a:r>
          </a:p>
          <a:p>
            <a:pPr marL="0" indent="0">
              <a:lnSpc>
                <a:spcPct val="90000"/>
              </a:lnSpc>
              <a:buNone/>
            </a:pPr>
            <a:endParaRPr lang="en-GB" sz="1000" dirty="0"/>
          </a:p>
          <a:p>
            <a:pPr marL="0" indent="0">
              <a:lnSpc>
                <a:spcPct val="90000"/>
              </a:lnSpc>
              <a:buNone/>
            </a:pPr>
            <a:r>
              <a:rPr lang="en-GB" sz="1000" dirty="0"/>
              <a:t>The main NHS ( National Health Service ) website </a:t>
            </a:r>
          </a:p>
          <a:p>
            <a:pPr marL="0" indent="0">
              <a:lnSpc>
                <a:spcPct val="90000"/>
              </a:lnSpc>
              <a:buNone/>
            </a:pPr>
            <a:r>
              <a:rPr lang="en-GB" sz="1000" dirty="0">
                <a:hlinkClick r:id="rId2"/>
              </a:rPr>
              <a:t>https://www.nhs.uk/</a:t>
            </a:r>
            <a:endParaRPr lang="en-GB" sz="1000" dirty="0"/>
          </a:p>
          <a:p>
            <a:pPr marL="0" indent="0">
              <a:lnSpc>
                <a:spcPct val="90000"/>
              </a:lnSpc>
              <a:buNone/>
            </a:pPr>
            <a:endParaRPr lang="en-GB" sz="1000" dirty="0"/>
          </a:p>
        </p:txBody>
      </p:sp>
      <p:pic>
        <p:nvPicPr>
          <p:cNvPr id="2050" name="Picture 2" descr="1,157,736 Hospital Photos - Free &amp; Royalty-Free Stock Photos from Dreamstime">
            <a:extLst>
              <a:ext uri="{FF2B5EF4-FFF2-40B4-BE49-F238E27FC236}">
                <a16:creationId xmlns:a16="http://schemas.microsoft.com/office/drawing/2014/main" id="{6F1354D3-1EAF-4D78-88DA-C0ACE21C7A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33" r="27444" b="1"/>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4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D8A4843-6334-4356-B6AA-4E33068EBE76}"/>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2900" dirty="0">
                <a:solidFill>
                  <a:srgbClr val="FFFFFF"/>
                </a:solidFill>
              </a:rPr>
              <a:t>British  Currency  </a:t>
            </a:r>
            <a:br>
              <a:rPr lang="en-US" sz="2900" dirty="0">
                <a:solidFill>
                  <a:srgbClr val="FFFFFF"/>
                </a:solidFill>
              </a:rPr>
            </a:br>
            <a:r>
              <a:rPr lang="en-US" sz="2900" dirty="0">
                <a:solidFill>
                  <a:srgbClr val="FFFFFF"/>
                </a:solidFill>
              </a:rPr>
              <a:t>Notes &amp; Coins </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5" name="Content Placeholder 14">
            <a:extLst>
              <a:ext uri="{FF2B5EF4-FFF2-40B4-BE49-F238E27FC236}">
                <a16:creationId xmlns:a16="http://schemas.microsoft.com/office/drawing/2014/main" id="{EE4BA887-5933-4604-9656-E315588473F0}"/>
              </a:ext>
            </a:extLst>
          </p:cNvPr>
          <p:cNvPicPr>
            <a:picLocks noGrp="1" noChangeAspect="1"/>
          </p:cNvPicPr>
          <p:nvPr>
            <p:ph idx="1"/>
          </p:nvPr>
        </p:nvPicPr>
        <p:blipFill>
          <a:blip r:embed="rId2" cstate="print"/>
          <a:stretch>
            <a:fillRect/>
          </a:stretch>
        </p:blipFill>
        <p:spPr>
          <a:xfrm>
            <a:off x="675601" y="2426818"/>
            <a:ext cx="3238085" cy="3997637"/>
          </a:xfrm>
          <a:prstGeom prst="rect">
            <a:avLst/>
          </a:prstGeom>
        </p:spPr>
      </p:pic>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E2FC4C5-F9A1-4BA3-AB88-1C3F531E901F}"/>
              </a:ext>
            </a:extLst>
          </p:cNvPr>
          <p:cNvPicPr>
            <a:picLocks noChangeAspect="1"/>
          </p:cNvPicPr>
          <p:nvPr/>
        </p:nvPicPr>
        <p:blipFill>
          <a:blip r:embed="rId3" cstate="print"/>
          <a:stretch>
            <a:fillRect/>
          </a:stretch>
        </p:blipFill>
        <p:spPr>
          <a:xfrm>
            <a:off x="4880954" y="2426818"/>
            <a:ext cx="3997637" cy="3997637"/>
          </a:xfrm>
          <a:prstGeom prst="rect">
            <a:avLst/>
          </a:prstGeom>
        </p:spPr>
      </p:pic>
    </p:spTree>
    <p:extLst>
      <p:ext uri="{BB962C8B-B14F-4D97-AF65-F5344CB8AC3E}">
        <p14:creationId xmlns:p14="http://schemas.microsoft.com/office/powerpoint/2010/main" val="382916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D77486-14A9-4B8B-8A61-24D9083896CC}"/>
              </a:ext>
            </a:extLst>
          </p:cNvPr>
          <p:cNvSpPr>
            <a:spLocks noGrp="1"/>
          </p:cNvSpPr>
          <p:nvPr>
            <p:ph type="title"/>
          </p:nvPr>
        </p:nvSpPr>
        <p:spPr>
          <a:xfrm>
            <a:off x="627509" y="723898"/>
            <a:ext cx="4501582" cy="1495425"/>
          </a:xfrm>
        </p:spPr>
        <p:txBody>
          <a:bodyPr>
            <a:normAutofit/>
          </a:bodyPr>
          <a:lstStyle/>
          <a:p>
            <a:pPr>
              <a:lnSpc>
                <a:spcPct val="90000"/>
              </a:lnSpc>
            </a:pPr>
            <a:r>
              <a:rPr lang="en-GB" sz="3200" dirty="0"/>
              <a:t>Useful Website links for UK supermarkets &amp; grocers </a:t>
            </a:r>
          </a:p>
        </p:txBody>
      </p:sp>
      <p:pic>
        <p:nvPicPr>
          <p:cNvPr id="6" name="Picture 5">
            <a:extLst>
              <a:ext uri="{FF2B5EF4-FFF2-40B4-BE49-F238E27FC236}">
                <a16:creationId xmlns:a16="http://schemas.microsoft.com/office/drawing/2014/main" id="{E06300C7-1894-4792-8A8B-093952A155BB}"/>
              </a:ext>
            </a:extLst>
          </p:cNvPr>
          <p:cNvPicPr>
            <a:picLocks noChangeAspect="1"/>
          </p:cNvPicPr>
          <p:nvPr/>
        </p:nvPicPr>
        <p:blipFill rotWithShape="1">
          <a:blip r:embed="rId3" cstate="print"/>
          <a:srcRect l="14033" r="23568"/>
          <a:stretch/>
        </p:blipFill>
        <p:spPr>
          <a:xfrm>
            <a:off x="6644280" y="260648"/>
            <a:ext cx="3744420" cy="4728952"/>
          </a:xfrm>
          <a:prstGeom prst="rect">
            <a:avLst/>
          </a:prstGeom>
          <a:effectLst/>
        </p:spPr>
      </p:pic>
      <p:graphicFrame>
        <p:nvGraphicFramePr>
          <p:cNvPr id="5" name="Content Placeholder 2">
            <a:extLst>
              <a:ext uri="{FF2B5EF4-FFF2-40B4-BE49-F238E27FC236}">
                <a16:creationId xmlns:a16="http://schemas.microsoft.com/office/drawing/2014/main" id="{64D4D011-4548-4D9A-91C2-E9D78EFF67EC}"/>
              </a:ext>
            </a:extLst>
          </p:cNvPr>
          <p:cNvGraphicFramePr>
            <a:graphicFrameLocks noGrp="1"/>
          </p:cNvGraphicFramePr>
          <p:nvPr>
            <p:ph idx="1"/>
            <p:extLst>
              <p:ext uri="{D42A27DB-BD31-4B8C-83A1-F6EECF244321}">
                <p14:modId xmlns:p14="http://schemas.microsoft.com/office/powerpoint/2010/main" val="3959695109"/>
              </p:ext>
            </p:extLst>
          </p:nvPr>
        </p:nvGraphicFramePr>
        <p:xfrm>
          <a:off x="627510" y="2405067"/>
          <a:ext cx="4501582" cy="372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Basket of healthy food costs low income families a third of weekly budget:  Report - BelfastTelegraph.co.uk">
            <a:extLst>
              <a:ext uri="{FF2B5EF4-FFF2-40B4-BE49-F238E27FC236}">
                <a16:creationId xmlns:a16="http://schemas.microsoft.com/office/drawing/2014/main" id="{51429EC8-8FD4-4B85-B7FA-D1BDC42B38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1415" y="4581128"/>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285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7E9363EC49064DBAF21B5074B1CCB6" ma:contentTypeVersion="4" ma:contentTypeDescription="Create a new document." ma:contentTypeScope="" ma:versionID="575e5e294c37cea555f235c37f1b9b70">
  <xsd:schema xmlns:xsd="http://www.w3.org/2001/XMLSchema" xmlns:xs="http://www.w3.org/2001/XMLSchema" xmlns:p="http://schemas.microsoft.com/office/2006/metadata/properties" xmlns:ns3="e37caefb-8f71-41a4-8abe-22000178cafb" targetNamespace="http://schemas.microsoft.com/office/2006/metadata/properties" ma:root="true" ma:fieldsID="a110cae10532ceaeb49634586d6b05c9" ns3:_="">
    <xsd:import namespace="e37caefb-8f71-41a4-8abe-22000178caf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7caefb-8f71-41a4-8abe-22000178c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18155F-21E5-48DA-B312-447562B25CDE}">
  <ds:schemaRefs>
    <ds:schemaRef ds:uri="http://schemas.openxmlformats.org/package/2006/metadata/core-properties"/>
    <ds:schemaRef ds:uri="http://purl.org/dc/dcmitype/"/>
    <ds:schemaRef ds:uri="http://schemas.microsoft.com/office/infopath/2007/PartnerControls"/>
    <ds:schemaRef ds:uri="e37caefb-8f71-41a4-8abe-22000178cafb"/>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9C959A87-5307-4D7D-B54F-400837968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7caefb-8f71-41a4-8abe-22000178c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6999A2-D96C-4E24-A109-594102E4B8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3615</Words>
  <Application>Microsoft Office PowerPoint</Application>
  <PresentationFormat>On-screen Show (4:3)</PresentationFormat>
  <Paragraphs>243</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Gill Sans</vt:lpstr>
      <vt:lpstr>Wingdings</vt:lpstr>
      <vt:lpstr>Office Theme</vt:lpstr>
      <vt:lpstr> UK Welcome Information Part One</vt:lpstr>
      <vt:lpstr>زندگی در بریتانیا </vt:lpstr>
      <vt:lpstr>Life in the UK </vt:lpstr>
      <vt:lpstr>آب و هوا</vt:lpstr>
      <vt:lpstr>Weather</vt:lpstr>
      <vt:lpstr>اطلاعات مراقبت های صحی</vt:lpstr>
      <vt:lpstr>Health Care information </vt:lpstr>
      <vt:lpstr>British  Currency   Notes &amp; Coins </vt:lpstr>
      <vt:lpstr>Useful Website links for UK supermarkets &amp; grocers </vt:lpstr>
      <vt:lpstr>Shops where you can buy baby ,  children or adult clothes </vt:lpstr>
      <vt:lpstr> حفاظت از خود ومتعلقات خود در شهر جدید</vt:lpstr>
      <vt:lpstr>Staying safe and keeping your belongings safe in a new city</vt:lpstr>
      <vt:lpstr>Things to do with  Children</vt:lpstr>
      <vt:lpstr> وسایل خانه، موبل و فرنیچر و اسباب بازی کودکان را از کجا باید خرید؟ </vt:lpstr>
      <vt:lpstr>Where to buy or find furniture and other household &amp; baby items </vt:lpstr>
      <vt:lpstr>نکات مفید </vt:lpstr>
      <vt:lpstr>Quick useful hints &amp; tips </vt:lpstr>
      <vt:lpstr>Useful apps to download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 Bundle</dc:title>
  <dc:creator>Wendy Scotney</dc:creator>
  <cp:lastModifiedBy>Rupert Miller</cp:lastModifiedBy>
  <cp:revision>61</cp:revision>
  <dcterms:created xsi:type="dcterms:W3CDTF">2021-09-09T07:59:09Z</dcterms:created>
  <dcterms:modified xsi:type="dcterms:W3CDTF">2021-10-28T10:45:08Z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0x010100F57E9363EC49064DBAF21B5074B1CCB6</vt:lpwstr>
  </property>
</Properties>
</file>