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70" r:id="rId2"/>
    <p:sldId id="272" r:id="rId3"/>
    <p:sldId id="273" r:id="rId4"/>
    <p:sldId id="274" r:id="rId5"/>
    <p:sldId id="275" r:id="rId6"/>
    <p:sldId id="276" r:id="rId7"/>
    <p:sldId id="277" r:id="rId8"/>
    <p:sldId id="278" r:id="rId9"/>
    <p:sldId id="279" r:id="rId10"/>
    <p:sldId id="280" r:id="rId11"/>
  </p:sldIdLst>
  <p:sldSz cx="9144000" cy="6858000" type="screen4x3"/>
  <p:notesSz cx="6797675" cy="9926638"/>
  <p:custDataLst>
    <p:tags r:id="rId14"/>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9902"/>
    <a:srgbClr val="F04C3E"/>
    <a:srgbClr val="5F5F5F"/>
    <a:srgbClr val="FF3300"/>
    <a:srgbClr val="FB9705"/>
    <a:srgbClr val="FBFBFB"/>
    <a:srgbClr val="F19705"/>
    <a:srgbClr val="E42333"/>
    <a:srgbClr val="F9A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24" autoAdjust="0"/>
    <p:restoredTop sz="91000" autoAdjust="0"/>
  </p:normalViewPr>
  <p:slideViewPr>
    <p:cSldViewPr snapToGrid="0">
      <p:cViewPr>
        <p:scale>
          <a:sx n="78" d="100"/>
          <a:sy n="78"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7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39B47-7FDC-4CD1-9FE0-4BF4C175EAD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FEB8C4A-E5D4-4573-B3FE-0E95A669F293}">
      <dgm:prSet phldrT="[Text]"/>
      <dgm:spPr/>
      <dgm:t>
        <a:bodyPr/>
        <a:lstStyle/>
        <a:p>
          <a:r>
            <a:rPr lang="en-GB" dirty="0" smtClean="0"/>
            <a:t> </a:t>
          </a:r>
          <a:endParaRPr lang="en-GB" dirty="0"/>
        </a:p>
      </dgm:t>
    </dgm:pt>
    <dgm:pt modelId="{841F597F-D9D4-437A-B3A8-375DBA410669}" type="parTrans" cxnId="{DF260A73-908D-47C2-A0FC-05A8B93950E0}">
      <dgm:prSet/>
      <dgm:spPr/>
      <dgm:t>
        <a:bodyPr/>
        <a:lstStyle/>
        <a:p>
          <a:endParaRPr lang="en-GB"/>
        </a:p>
      </dgm:t>
    </dgm:pt>
    <dgm:pt modelId="{B59A2C85-1A57-4A5D-813E-928A97AAA607}" type="sibTrans" cxnId="{DF260A73-908D-47C2-A0FC-05A8B93950E0}">
      <dgm:prSet/>
      <dgm:spPr/>
      <dgm:t>
        <a:bodyPr/>
        <a:lstStyle/>
        <a:p>
          <a:endParaRPr lang="en-GB"/>
        </a:p>
      </dgm:t>
    </dgm:pt>
    <dgm:pt modelId="{A4A18E2E-D537-486A-9926-A35A6BF05BC7}">
      <dgm:prSet phldrT="[Text]"/>
      <dgm:spPr/>
      <dgm:t>
        <a:bodyPr/>
        <a:lstStyle/>
        <a:p>
          <a:r>
            <a:rPr lang="en-GB" dirty="0" smtClean="0"/>
            <a:t>National and local policy</a:t>
          </a:r>
          <a:endParaRPr lang="en-GB" dirty="0"/>
        </a:p>
      </dgm:t>
    </dgm:pt>
    <dgm:pt modelId="{9CEEA3F8-0DC5-40A9-A485-0FDC04B8A1A9}" type="parTrans" cxnId="{65977B6E-2DF4-494D-9C78-F27F3E2BF89D}">
      <dgm:prSet/>
      <dgm:spPr/>
      <dgm:t>
        <a:bodyPr/>
        <a:lstStyle/>
        <a:p>
          <a:endParaRPr lang="en-GB"/>
        </a:p>
      </dgm:t>
    </dgm:pt>
    <dgm:pt modelId="{A0C3CD4C-B86F-4BC8-ACFA-7C0BF70AF930}" type="sibTrans" cxnId="{65977B6E-2DF4-494D-9C78-F27F3E2BF89D}">
      <dgm:prSet/>
      <dgm:spPr/>
      <dgm:t>
        <a:bodyPr/>
        <a:lstStyle/>
        <a:p>
          <a:endParaRPr lang="en-GB"/>
        </a:p>
      </dgm:t>
    </dgm:pt>
    <dgm:pt modelId="{5772C194-129A-4A2E-BF14-9D79D6346471}">
      <dgm:prSet phldrT="[Text]"/>
      <dgm:spPr/>
      <dgm:t>
        <a:bodyPr/>
        <a:lstStyle/>
        <a:p>
          <a:r>
            <a:rPr lang="en-GB" dirty="0" smtClean="0"/>
            <a:t> </a:t>
          </a:r>
          <a:endParaRPr lang="en-GB" dirty="0"/>
        </a:p>
      </dgm:t>
    </dgm:pt>
    <dgm:pt modelId="{B6C4CC01-8256-495A-9115-7675AA2BE278}" type="parTrans" cxnId="{056B17A0-A303-4FE0-864D-78EC9D098657}">
      <dgm:prSet/>
      <dgm:spPr/>
      <dgm:t>
        <a:bodyPr/>
        <a:lstStyle/>
        <a:p>
          <a:endParaRPr lang="en-GB"/>
        </a:p>
      </dgm:t>
    </dgm:pt>
    <dgm:pt modelId="{B713C7C7-99A2-4327-ADFE-AC8A36EE8E97}" type="sibTrans" cxnId="{056B17A0-A303-4FE0-864D-78EC9D098657}">
      <dgm:prSet/>
      <dgm:spPr/>
      <dgm:t>
        <a:bodyPr/>
        <a:lstStyle/>
        <a:p>
          <a:endParaRPr lang="en-GB"/>
        </a:p>
      </dgm:t>
    </dgm:pt>
    <dgm:pt modelId="{59709406-6CC1-478C-B7C8-8459F83A4ACC}">
      <dgm:prSet phldrT="[Text]"/>
      <dgm:spPr/>
      <dgm:t>
        <a:bodyPr/>
        <a:lstStyle/>
        <a:p>
          <a:r>
            <a:rPr lang="en-GB" dirty="0" smtClean="0"/>
            <a:t>Frameworks, assessments, protocols, tools</a:t>
          </a:r>
          <a:endParaRPr lang="en-GB" dirty="0"/>
        </a:p>
      </dgm:t>
    </dgm:pt>
    <dgm:pt modelId="{A9455438-2A38-448C-B97E-CB81410C5AB5}" type="parTrans" cxnId="{E36F429E-3096-4523-9E4C-9FE02902C816}">
      <dgm:prSet/>
      <dgm:spPr/>
      <dgm:t>
        <a:bodyPr/>
        <a:lstStyle/>
        <a:p>
          <a:endParaRPr lang="en-GB"/>
        </a:p>
      </dgm:t>
    </dgm:pt>
    <dgm:pt modelId="{388FA73F-1CB1-49E9-ADCC-461527FC2C21}" type="sibTrans" cxnId="{E36F429E-3096-4523-9E4C-9FE02902C816}">
      <dgm:prSet/>
      <dgm:spPr/>
      <dgm:t>
        <a:bodyPr/>
        <a:lstStyle/>
        <a:p>
          <a:endParaRPr lang="en-GB"/>
        </a:p>
      </dgm:t>
    </dgm:pt>
    <dgm:pt modelId="{FFF2B885-5117-41BC-B5C7-94A6649FBCA0}">
      <dgm:prSet phldrT="[Text]"/>
      <dgm:spPr/>
      <dgm:t>
        <a:bodyPr/>
        <a:lstStyle/>
        <a:p>
          <a:r>
            <a:rPr lang="en-GB" dirty="0" smtClean="0"/>
            <a:t>Theory- and research-based expertise</a:t>
          </a:r>
          <a:endParaRPr lang="en-GB" dirty="0"/>
        </a:p>
      </dgm:t>
    </dgm:pt>
    <dgm:pt modelId="{3BA471F4-E6CD-4A7A-8547-82CF89A78620}" type="parTrans" cxnId="{A6D5290C-1878-46E3-9B93-8E6A08BF15BF}">
      <dgm:prSet/>
      <dgm:spPr/>
      <dgm:t>
        <a:bodyPr/>
        <a:lstStyle/>
        <a:p>
          <a:endParaRPr lang="en-GB"/>
        </a:p>
      </dgm:t>
    </dgm:pt>
    <dgm:pt modelId="{AE7D163D-6784-4B5A-ABFB-87BC4EE01827}" type="sibTrans" cxnId="{A6D5290C-1878-46E3-9B93-8E6A08BF15BF}">
      <dgm:prSet/>
      <dgm:spPr/>
      <dgm:t>
        <a:bodyPr/>
        <a:lstStyle/>
        <a:p>
          <a:endParaRPr lang="en-GB"/>
        </a:p>
      </dgm:t>
    </dgm:pt>
    <dgm:pt modelId="{80E9488D-C65E-4DAB-AD37-9AC32A4E6F80}">
      <dgm:prSet phldrT="[Text]"/>
      <dgm:spPr/>
      <dgm:t>
        <a:bodyPr/>
        <a:lstStyle/>
        <a:p>
          <a:endParaRPr lang="en-GB" dirty="0"/>
        </a:p>
      </dgm:t>
    </dgm:pt>
    <dgm:pt modelId="{9CD718EB-56AE-4F6A-B4A3-D50FD511D695}" type="parTrans" cxnId="{5C1D99B1-D744-470E-8B2D-BEF21C1CB95D}">
      <dgm:prSet/>
      <dgm:spPr/>
      <dgm:t>
        <a:bodyPr/>
        <a:lstStyle/>
        <a:p>
          <a:endParaRPr lang="en-GB"/>
        </a:p>
      </dgm:t>
    </dgm:pt>
    <dgm:pt modelId="{23C1CBCE-2D2F-4CEA-92E4-358832DC9AB7}" type="sibTrans" cxnId="{5C1D99B1-D744-470E-8B2D-BEF21C1CB95D}">
      <dgm:prSet/>
      <dgm:spPr/>
      <dgm:t>
        <a:bodyPr/>
        <a:lstStyle/>
        <a:p>
          <a:endParaRPr lang="en-GB"/>
        </a:p>
      </dgm:t>
    </dgm:pt>
    <dgm:pt modelId="{ECF21795-EC27-4109-9756-534087EFBFCA}">
      <dgm:prSet phldrT="[Text]"/>
      <dgm:spPr/>
      <dgm:t>
        <a:bodyPr/>
        <a:lstStyle/>
        <a:p>
          <a:r>
            <a:rPr lang="en-GB" dirty="0" smtClean="0"/>
            <a:t> </a:t>
          </a:r>
          <a:endParaRPr lang="en-GB" dirty="0"/>
        </a:p>
      </dgm:t>
    </dgm:pt>
    <dgm:pt modelId="{0D80790F-DDBF-4FD6-A95E-4218C3D08EBA}" type="parTrans" cxnId="{5EB5BAA3-595E-4481-8EF9-83035820F2EE}">
      <dgm:prSet/>
      <dgm:spPr/>
      <dgm:t>
        <a:bodyPr/>
        <a:lstStyle/>
        <a:p>
          <a:endParaRPr lang="en-GB"/>
        </a:p>
      </dgm:t>
    </dgm:pt>
    <dgm:pt modelId="{7E5E93C0-AFD2-46E6-BE1C-5270FC1AD26C}" type="sibTrans" cxnId="{5EB5BAA3-595E-4481-8EF9-83035820F2EE}">
      <dgm:prSet/>
      <dgm:spPr/>
      <dgm:t>
        <a:bodyPr/>
        <a:lstStyle/>
        <a:p>
          <a:endParaRPr lang="en-GB"/>
        </a:p>
      </dgm:t>
    </dgm:pt>
    <dgm:pt modelId="{45C7076C-4B34-40F9-B71A-0A9EC4E48B77}">
      <dgm:prSet/>
      <dgm:spPr/>
      <dgm:t>
        <a:bodyPr/>
        <a:lstStyle/>
        <a:p>
          <a:r>
            <a:rPr lang="en-GB" dirty="0" smtClean="0"/>
            <a:t>Specific case-based research</a:t>
          </a:r>
          <a:endParaRPr lang="en-GB" dirty="0"/>
        </a:p>
      </dgm:t>
    </dgm:pt>
    <dgm:pt modelId="{2990A697-AA05-4351-9C26-53A502F45800}" type="parTrans" cxnId="{D930F69A-E545-4D7D-BC4D-330CEAE81D0D}">
      <dgm:prSet/>
      <dgm:spPr/>
      <dgm:t>
        <a:bodyPr/>
        <a:lstStyle/>
        <a:p>
          <a:endParaRPr lang="en-GB"/>
        </a:p>
      </dgm:t>
    </dgm:pt>
    <dgm:pt modelId="{BB6A06E7-BCCA-4EF2-83B1-DCE50A27659C}" type="sibTrans" cxnId="{D930F69A-E545-4D7D-BC4D-330CEAE81D0D}">
      <dgm:prSet/>
      <dgm:spPr/>
      <dgm:t>
        <a:bodyPr/>
        <a:lstStyle/>
        <a:p>
          <a:endParaRPr lang="en-GB"/>
        </a:p>
      </dgm:t>
    </dgm:pt>
    <dgm:pt modelId="{A5187917-BC7C-4D2B-8A68-3978D705A294}" type="pres">
      <dgm:prSet presAssocID="{21C39B47-7FDC-4CD1-9FE0-4BF4C175EAD2}" presName="linearFlow" presStyleCnt="0">
        <dgm:presLayoutVars>
          <dgm:dir/>
          <dgm:animLvl val="lvl"/>
          <dgm:resizeHandles val="exact"/>
        </dgm:presLayoutVars>
      </dgm:prSet>
      <dgm:spPr/>
      <dgm:t>
        <a:bodyPr/>
        <a:lstStyle/>
        <a:p>
          <a:endParaRPr lang="en-GB"/>
        </a:p>
      </dgm:t>
    </dgm:pt>
    <dgm:pt modelId="{E14DC5FE-C6B4-4F02-9F15-88349379AEAA}" type="pres">
      <dgm:prSet presAssocID="{EFEB8C4A-E5D4-4573-B3FE-0E95A669F293}" presName="composite" presStyleCnt="0"/>
      <dgm:spPr/>
    </dgm:pt>
    <dgm:pt modelId="{0D1A3883-2CD0-44B4-8C0D-69DBE38FB465}" type="pres">
      <dgm:prSet presAssocID="{EFEB8C4A-E5D4-4573-B3FE-0E95A669F293}" presName="parentText" presStyleLbl="alignNode1" presStyleIdx="0" presStyleCnt="4">
        <dgm:presLayoutVars>
          <dgm:chMax val="1"/>
          <dgm:bulletEnabled val="1"/>
        </dgm:presLayoutVars>
      </dgm:prSet>
      <dgm:spPr/>
      <dgm:t>
        <a:bodyPr/>
        <a:lstStyle/>
        <a:p>
          <a:endParaRPr lang="en-GB"/>
        </a:p>
      </dgm:t>
    </dgm:pt>
    <dgm:pt modelId="{1A4DB296-20D6-40E9-B263-22D8BECE7D9E}" type="pres">
      <dgm:prSet presAssocID="{EFEB8C4A-E5D4-4573-B3FE-0E95A669F293}" presName="descendantText" presStyleLbl="alignAcc1" presStyleIdx="0" presStyleCnt="4">
        <dgm:presLayoutVars>
          <dgm:bulletEnabled val="1"/>
        </dgm:presLayoutVars>
      </dgm:prSet>
      <dgm:spPr/>
      <dgm:t>
        <a:bodyPr/>
        <a:lstStyle/>
        <a:p>
          <a:endParaRPr lang="en-GB"/>
        </a:p>
      </dgm:t>
    </dgm:pt>
    <dgm:pt modelId="{D0FAE26A-3474-4BE0-A73E-4E103352813C}" type="pres">
      <dgm:prSet presAssocID="{B59A2C85-1A57-4A5D-813E-928A97AAA607}" presName="sp" presStyleCnt="0"/>
      <dgm:spPr/>
    </dgm:pt>
    <dgm:pt modelId="{93092454-8838-41BC-92B3-48D87339D069}" type="pres">
      <dgm:prSet presAssocID="{5772C194-129A-4A2E-BF14-9D79D6346471}" presName="composite" presStyleCnt="0"/>
      <dgm:spPr/>
    </dgm:pt>
    <dgm:pt modelId="{CED77535-A1C9-4685-99B7-4FB0D1D269E8}" type="pres">
      <dgm:prSet presAssocID="{5772C194-129A-4A2E-BF14-9D79D6346471}" presName="parentText" presStyleLbl="alignNode1" presStyleIdx="1" presStyleCnt="4">
        <dgm:presLayoutVars>
          <dgm:chMax val="1"/>
          <dgm:bulletEnabled val="1"/>
        </dgm:presLayoutVars>
      </dgm:prSet>
      <dgm:spPr/>
      <dgm:t>
        <a:bodyPr/>
        <a:lstStyle/>
        <a:p>
          <a:endParaRPr lang="en-GB"/>
        </a:p>
      </dgm:t>
    </dgm:pt>
    <dgm:pt modelId="{3BFE8B25-1B20-42D6-BDA9-CC7BD69B7B4E}" type="pres">
      <dgm:prSet presAssocID="{5772C194-129A-4A2E-BF14-9D79D6346471}" presName="descendantText" presStyleLbl="alignAcc1" presStyleIdx="1" presStyleCnt="4">
        <dgm:presLayoutVars>
          <dgm:bulletEnabled val="1"/>
        </dgm:presLayoutVars>
      </dgm:prSet>
      <dgm:spPr/>
      <dgm:t>
        <a:bodyPr/>
        <a:lstStyle/>
        <a:p>
          <a:endParaRPr lang="en-GB"/>
        </a:p>
      </dgm:t>
    </dgm:pt>
    <dgm:pt modelId="{EC9E51EC-5941-4BE8-8473-EAEAD3121956}" type="pres">
      <dgm:prSet presAssocID="{B713C7C7-99A2-4327-ADFE-AC8A36EE8E97}" presName="sp" presStyleCnt="0"/>
      <dgm:spPr/>
    </dgm:pt>
    <dgm:pt modelId="{4A5889CC-8A2D-4E07-B5EB-89E4075C965D}" type="pres">
      <dgm:prSet presAssocID="{ECF21795-EC27-4109-9756-534087EFBFCA}" presName="composite" presStyleCnt="0"/>
      <dgm:spPr/>
    </dgm:pt>
    <dgm:pt modelId="{B6AD6DFF-CE63-4949-9552-1B86D70A2D54}" type="pres">
      <dgm:prSet presAssocID="{ECF21795-EC27-4109-9756-534087EFBFCA}" presName="parentText" presStyleLbl="alignNode1" presStyleIdx="2" presStyleCnt="4">
        <dgm:presLayoutVars>
          <dgm:chMax val="1"/>
          <dgm:bulletEnabled val="1"/>
        </dgm:presLayoutVars>
      </dgm:prSet>
      <dgm:spPr/>
      <dgm:t>
        <a:bodyPr/>
        <a:lstStyle/>
        <a:p>
          <a:endParaRPr lang="en-GB"/>
        </a:p>
      </dgm:t>
    </dgm:pt>
    <dgm:pt modelId="{0737EAD8-D892-45B4-918C-65580F667464}" type="pres">
      <dgm:prSet presAssocID="{ECF21795-EC27-4109-9756-534087EFBFCA}" presName="descendantText" presStyleLbl="alignAcc1" presStyleIdx="2" presStyleCnt="4">
        <dgm:presLayoutVars>
          <dgm:bulletEnabled val="1"/>
        </dgm:presLayoutVars>
      </dgm:prSet>
      <dgm:spPr/>
      <dgm:t>
        <a:bodyPr/>
        <a:lstStyle/>
        <a:p>
          <a:endParaRPr lang="en-GB"/>
        </a:p>
      </dgm:t>
    </dgm:pt>
    <dgm:pt modelId="{7B591DAF-9C11-4DFF-9516-AE3D84B4DD3A}" type="pres">
      <dgm:prSet presAssocID="{7E5E93C0-AFD2-46E6-BE1C-5270FC1AD26C}" presName="sp" presStyleCnt="0"/>
      <dgm:spPr/>
    </dgm:pt>
    <dgm:pt modelId="{DA175EF6-55E4-415A-9767-914EC6727D11}" type="pres">
      <dgm:prSet presAssocID="{80E9488D-C65E-4DAB-AD37-9AC32A4E6F80}" presName="composite" presStyleCnt="0"/>
      <dgm:spPr/>
    </dgm:pt>
    <dgm:pt modelId="{9D41D6D9-D2FA-4D88-B08D-B41544064649}" type="pres">
      <dgm:prSet presAssocID="{80E9488D-C65E-4DAB-AD37-9AC32A4E6F80}" presName="parentText" presStyleLbl="alignNode1" presStyleIdx="3" presStyleCnt="4">
        <dgm:presLayoutVars>
          <dgm:chMax val="1"/>
          <dgm:bulletEnabled val="1"/>
        </dgm:presLayoutVars>
      </dgm:prSet>
      <dgm:spPr/>
      <dgm:t>
        <a:bodyPr/>
        <a:lstStyle/>
        <a:p>
          <a:endParaRPr lang="en-GB"/>
        </a:p>
      </dgm:t>
    </dgm:pt>
    <dgm:pt modelId="{F97DC948-01CE-456F-8F8D-80BA78D3B03E}" type="pres">
      <dgm:prSet presAssocID="{80E9488D-C65E-4DAB-AD37-9AC32A4E6F80}" presName="descendantText" presStyleLbl="alignAcc1" presStyleIdx="3" presStyleCnt="4">
        <dgm:presLayoutVars>
          <dgm:bulletEnabled val="1"/>
        </dgm:presLayoutVars>
      </dgm:prSet>
      <dgm:spPr/>
      <dgm:t>
        <a:bodyPr/>
        <a:lstStyle/>
        <a:p>
          <a:endParaRPr lang="en-GB"/>
        </a:p>
      </dgm:t>
    </dgm:pt>
  </dgm:ptLst>
  <dgm:cxnLst>
    <dgm:cxn modelId="{65977B6E-2DF4-494D-9C78-F27F3E2BF89D}" srcId="{EFEB8C4A-E5D4-4573-B3FE-0E95A669F293}" destId="{A4A18E2E-D537-486A-9926-A35A6BF05BC7}" srcOrd="0" destOrd="0" parTransId="{9CEEA3F8-0DC5-40A9-A485-0FDC04B8A1A9}" sibTransId="{A0C3CD4C-B86F-4BC8-ACFA-7C0BF70AF930}"/>
    <dgm:cxn modelId="{F5FBB349-6D46-4AA8-B220-F5DFC420C669}" type="presOf" srcId="{FFF2B885-5117-41BC-B5C7-94A6649FBCA0}" destId="{0737EAD8-D892-45B4-918C-65580F667464}" srcOrd="0" destOrd="0" presId="urn:microsoft.com/office/officeart/2005/8/layout/chevron2"/>
    <dgm:cxn modelId="{D930F69A-E545-4D7D-BC4D-330CEAE81D0D}" srcId="{80E9488D-C65E-4DAB-AD37-9AC32A4E6F80}" destId="{45C7076C-4B34-40F9-B71A-0A9EC4E48B77}" srcOrd="0" destOrd="0" parTransId="{2990A697-AA05-4351-9C26-53A502F45800}" sibTransId="{BB6A06E7-BCCA-4EF2-83B1-DCE50A27659C}"/>
    <dgm:cxn modelId="{DF260A73-908D-47C2-A0FC-05A8B93950E0}" srcId="{21C39B47-7FDC-4CD1-9FE0-4BF4C175EAD2}" destId="{EFEB8C4A-E5D4-4573-B3FE-0E95A669F293}" srcOrd="0" destOrd="0" parTransId="{841F597F-D9D4-437A-B3A8-375DBA410669}" sibTransId="{B59A2C85-1A57-4A5D-813E-928A97AAA607}"/>
    <dgm:cxn modelId="{C38F6905-A69A-4A6A-AAAA-A0451446C81D}" type="presOf" srcId="{5772C194-129A-4A2E-BF14-9D79D6346471}" destId="{CED77535-A1C9-4685-99B7-4FB0D1D269E8}" srcOrd="0" destOrd="0" presId="urn:microsoft.com/office/officeart/2005/8/layout/chevron2"/>
    <dgm:cxn modelId="{A6D5290C-1878-46E3-9B93-8E6A08BF15BF}" srcId="{ECF21795-EC27-4109-9756-534087EFBFCA}" destId="{FFF2B885-5117-41BC-B5C7-94A6649FBCA0}" srcOrd="0" destOrd="0" parTransId="{3BA471F4-E6CD-4A7A-8547-82CF89A78620}" sibTransId="{AE7D163D-6784-4B5A-ABFB-87BC4EE01827}"/>
    <dgm:cxn modelId="{691D774C-F81B-4993-A097-96443096E5F5}" type="presOf" srcId="{59709406-6CC1-478C-B7C8-8459F83A4ACC}" destId="{3BFE8B25-1B20-42D6-BDA9-CC7BD69B7B4E}" srcOrd="0" destOrd="0" presId="urn:microsoft.com/office/officeart/2005/8/layout/chevron2"/>
    <dgm:cxn modelId="{5EB5BAA3-595E-4481-8EF9-83035820F2EE}" srcId="{21C39B47-7FDC-4CD1-9FE0-4BF4C175EAD2}" destId="{ECF21795-EC27-4109-9756-534087EFBFCA}" srcOrd="2" destOrd="0" parTransId="{0D80790F-DDBF-4FD6-A95E-4218C3D08EBA}" sibTransId="{7E5E93C0-AFD2-46E6-BE1C-5270FC1AD26C}"/>
    <dgm:cxn modelId="{5C1D99B1-D744-470E-8B2D-BEF21C1CB95D}" srcId="{21C39B47-7FDC-4CD1-9FE0-4BF4C175EAD2}" destId="{80E9488D-C65E-4DAB-AD37-9AC32A4E6F80}" srcOrd="3" destOrd="0" parTransId="{9CD718EB-56AE-4F6A-B4A3-D50FD511D695}" sibTransId="{23C1CBCE-2D2F-4CEA-92E4-358832DC9AB7}"/>
    <dgm:cxn modelId="{C596818E-C0F0-4978-836E-7402EA1DE177}" type="presOf" srcId="{80E9488D-C65E-4DAB-AD37-9AC32A4E6F80}" destId="{9D41D6D9-D2FA-4D88-B08D-B41544064649}" srcOrd="0" destOrd="0" presId="urn:microsoft.com/office/officeart/2005/8/layout/chevron2"/>
    <dgm:cxn modelId="{9DD54662-C9D0-457B-B288-69DE02AC80ED}" type="presOf" srcId="{ECF21795-EC27-4109-9756-534087EFBFCA}" destId="{B6AD6DFF-CE63-4949-9552-1B86D70A2D54}" srcOrd="0" destOrd="0" presId="urn:microsoft.com/office/officeart/2005/8/layout/chevron2"/>
    <dgm:cxn modelId="{79157CAC-3007-4F9B-B692-0BF21D690ECA}" type="presOf" srcId="{A4A18E2E-D537-486A-9926-A35A6BF05BC7}" destId="{1A4DB296-20D6-40E9-B263-22D8BECE7D9E}" srcOrd="0" destOrd="0" presId="urn:microsoft.com/office/officeart/2005/8/layout/chevron2"/>
    <dgm:cxn modelId="{056B17A0-A303-4FE0-864D-78EC9D098657}" srcId="{21C39B47-7FDC-4CD1-9FE0-4BF4C175EAD2}" destId="{5772C194-129A-4A2E-BF14-9D79D6346471}" srcOrd="1" destOrd="0" parTransId="{B6C4CC01-8256-495A-9115-7675AA2BE278}" sibTransId="{B713C7C7-99A2-4327-ADFE-AC8A36EE8E97}"/>
    <dgm:cxn modelId="{E36F429E-3096-4523-9E4C-9FE02902C816}" srcId="{5772C194-129A-4A2E-BF14-9D79D6346471}" destId="{59709406-6CC1-478C-B7C8-8459F83A4ACC}" srcOrd="0" destOrd="0" parTransId="{A9455438-2A38-448C-B97E-CB81410C5AB5}" sibTransId="{388FA73F-1CB1-49E9-ADCC-461527FC2C21}"/>
    <dgm:cxn modelId="{2DB664CE-E1B9-458F-9EB1-FE519D2DCFEE}" type="presOf" srcId="{EFEB8C4A-E5D4-4573-B3FE-0E95A669F293}" destId="{0D1A3883-2CD0-44B4-8C0D-69DBE38FB465}" srcOrd="0" destOrd="0" presId="urn:microsoft.com/office/officeart/2005/8/layout/chevron2"/>
    <dgm:cxn modelId="{F343CBDE-42B9-413C-B3FD-89DCD7D0C6FA}" type="presOf" srcId="{45C7076C-4B34-40F9-B71A-0A9EC4E48B77}" destId="{F97DC948-01CE-456F-8F8D-80BA78D3B03E}" srcOrd="0" destOrd="0" presId="urn:microsoft.com/office/officeart/2005/8/layout/chevron2"/>
    <dgm:cxn modelId="{845FDF24-9A24-489C-AA57-FD9458D1D24A}" type="presOf" srcId="{21C39B47-7FDC-4CD1-9FE0-4BF4C175EAD2}" destId="{A5187917-BC7C-4D2B-8A68-3978D705A294}" srcOrd="0" destOrd="0" presId="urn:microsoft.com/office/officeart/2005/8/layout/chevron2"/>
    <dgm:cxn modelId="{2A4A270C-9696-439C-BE22-207008E8E3DA}" type="presParOf" srcId="{A5187917-BC7C-4D2B-8A68-3978D705A294}" destId="{E14DC5FE-C6B4-4F02-9F15-88349379AEAA}" srcOrd="0" destOrd="0" presId="urn:microsoft.com/office/officeart/2005/8/layout/chevron2"/>
    <dgm:cxn modelId="{BD7F1E26-879C-46CF-83DC-F0B6C246124B}" type="presParOf" srcId="{E14DC5FE-C6B4-4F02-9F15-88349379AEAA}" destId="{0D1A3883-2CD0-44B4-8C0D-69DBE38FB465}" srcOrd="0" destOrd="0" presId="urn:microsoft.com/office/officeart/2005/8/layout/chevron2"/>
    <dgm:cxn modelId="{3C2AAABF-6A8E-45A3-B20F-A26BD516DD99}" type="presParOf" srcId="{E14DC5FE-C6B4-4F02-9F15-88349379AEAA}" destId="{1A4DB296-20D6-40E9-B263-22D8BECE7D9E}" srcOrd="1" destOrd="0" presId="urn:microsoft.com/office/officeart/2005/8/layout/chevron2"/>
    <dgm:cxn modelId="{17C4A1A2-4C1E-4B0E-ADA7-F7573C575DE9}" type="presParOf" srcId="{A5187917-BC7C-4D2B-8A68-3978D705A294}" destId="{D0FAE26A-3474-4BE0-A73E-4E103352813C}" srcOrd="1" destOrd="0" presId="urn:microsoft.com/office/officeart/2005/8/layout/chevron2"/>
    <dgm:cxn modelId="{C560CDAC-3080-492C-9934-61FD3DD42E83}" type="presParOf" srcId="{A5187917-BC7C-4D2B-8A68-3978D705A294}" destId="{93092454-8838-41BC-92B3-48D87339D069}" srcOrd="2" destOrd="0" presId="urn:microsoft.com/office/officeart/2005/8/layout/chevron2"/>
    <dgm:cxn modelId="{131EB9DB-5BE1-456E-B4A3-E06EE983386F}" type="presParOf" srcId="{93092454-8838-41BC-92B3-48D87339D069}" destId="{CED77535-A1C9-4685-99B7-4FB0D1D269E8}" srcOrd="0" destOrd="0" presId="urn:microsoft.com/office/officeart/2005/8/layout/chevron2"/>
    <dgm:cxn modelId="{21E21445-774B-438F-B796-2C3383D95AB6}" type="presParOf" srcId="{93092454-8838-41BC-92B3-48D87339D069}" destId="{3BFE8B25-1B20-42D6-BDA9-CC7BD69B7B4E}" srcOrd="1" destOrd="0" presId="urn:microsoft.com/office/officeart/2005/8/layout/chevron2"/>
    <dgm:cxn modelId="{01CBFA56-D666-4BBF-A622-A3B09B7FA78F}" type="presParOf" srcId="{A5187917-BC7C-4D2B-8A68-3978D705A294}" destId="{EC9E51EC-5941-4BE8-8473-EAEAD3121956}" srcOrd="3" destOrd="0" presId="urn:microsoft.com/office/officeart/2005/8/layout/chevron2"/>
    <dgm:cxn modelId="{B733C0B9-C1F2-46DA-A01B-08E16AB92432}" type="presParOf" srcId="{A5187917-BC7C-4D2B-8A68-3978D705A294}" destId="{4A5889CC-8A2D-4E07-B5EB-89E4075C965D}" srcOrd="4" destOrd="0" presId="urn:microsoft.com/office/officeart/2005/8/layout/chevron2"/>
    <dgm:cxn modelId="{3D5EEBBE-BE76-4A35-A533-409736213EBB}" type="presParOf" srcId="{4A5889CC-8A2D-4E07-B5EB-89E4075C965D}" destId="{B6AD6DFF-CE63-4949-9552-1B86D70A2D54}" srcOrd="0" destOrd="0" presId="urn:microsoft.com/office/officeart/2005/8/layout/chevron2"/>
    <dgm:cxn modelId="{9F340DCD-82C5-4358-9EC0-07069A00438D}" type="presParOf" srcId="{4A5889CC-8A2D-4E07-B5EB-89E4075C965D}" destId="{0737EAD8-D892-45B4-918C-65580F667464}" srcOrd="1" destOrd="0" presId="urn:microsoft.com/office/officeart/2005/8/layout/chevron2"/>
    <dgm:cxn modelId="{45978A43-185E-4B82-BD5B-525FD0837A60}" type="presParOf" srcId="{A5187917-BC7C-4D2B-8A68-3978D705A294}" destId="{7B591DAF-9C11-4DFF-9516-AE3D84B4DD3A}" srcOrd="5" destOrd="0" presId="urn:microsoft.com/office/officeart/2005/8/layout/chevron2"/>
    <dgm:cxn modelId="{FCD91DB5-3E6E-4216-B479-C28616F49661}" type="presParOf" srcId="{A5187917-BC7C-4D2B-8A68-3978D705A294}" destId="{DA175EF6-55E4-415A-9767-914EC6727D11}" srcOrd="6" destOrd="0" presId="urn:microsoft.com/office/officeart/2005/8/layout/chevron2"/>
    <dgm:cxn modelId="{F98B4D0C-1FCB-4693-BF0E-EC2D90E96B42}" type="presParOf" srcId="{DA175EF6-55E4-415A-9767-914EC6727D11}" destId="{9D41D6D9-D2FA-4D88-B08D-B41544064649}" srcOrd="0" destOrd="0" presId="urn:microsoft.com/office/officeart/2005/8/layout/chevron2"/>
    <dgm:cxn modelId="{32384F6A-1CA6-45B7-90DF-942856E9A722}" type="presParOf" srcId="{DA175EF6-55E4-415A-9767-914EC6727D11}" destId="{F97DC948-01CE-456F-8F8D-80BA78D3B0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39B47-7FDC-4CD1-9FE0-4BF4C175EAD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FEB8C4A-E5D4-4573-B3FE-0E95A669F293}">
      <dgm:prSet phldrT="[Text]"/>
      <dgm:spPr/>
      <dgm:t>
        <a:bodyPr/>
        <a:lstStyle/>
        <a:p>
          <a:r>
            <a:rPr lang="en-GB" dirty="0" smtClean="0"/>
            <a:t> </a:t>
          </a:r>
          <a:endParaRPr lang="en-GB" dirty="0"/>
        </a:p>
      </dgm:t>
    </dgm:pt>
    <dgm:pt modelId="{841F597F-D9D4-437A-B3A8-375DBA410669}" type="parTrans" cxnId="{DF260A73-908D-47C2-A0FC-05A8B93950E0}">
      <dgm:prSet/>
      <dgm:spPr/>
      <dgm:t>
        <a:bodyPr/>
        <a:lstStyle/>
        <a:p>
          <a:endParaRPr lang="en-GB"/>
        </a:p>
      </dgm:t>
    </dgm:pt>
    <dgm:pt modelId="{B59A2C85-1A57-4A5D-813E-928A97AAA607}" type="sibTrans" cxnId="{DF260A73-908D-47C2-A0FC-05A8B93950E0}">
      <dgm:prSet/>
      <dgm:spPr/>
      <dgm:t>
        <a:bodyPr/>
        <a:lstStyle/>
        <a:p>
          <a:endParaRPr lang="en-GB"/>
        </a:p>
      </dgm:t>
    </dgm:pt>
    <dgm:pt modelId="{A4A18E2E-D537-486A-9926-A35A6BF05BC7}">
      <dgm:prSet phldrT="[Text]"/>
      <dgm:spPr/>
      <dgm:t>
        <a:bodyPr/>
        <a:lstStyle/>
        <a:p>
          <a:r>
            <a:rPr lang="en-GB" dirty="0" smtClean="0"/>
            <a:t>Giving a strategic lead</a:t>
          </a:r>
          <a:endParaRPr lang="en-GB" dirty="0"/>
        </a:p>
      </dgm:t>
    </dgm:pt>
    <dgm:pt modelId="{9CEEA3F8-0DC5-40A9-A485-0FDC04B8A1A9}" type="parTrans" cxnId="{65977B6E-2DF4-494D-9C78-F27F3E2BF89D}">
      <dgm:prSet/>
      <dgm:spPr/>
      <dgm:t>
        <a:bodyPr/>
        <a:lstStyle/>
        <a:p>
          <a:endParaRPr lang="en-GB"/>
        </a:p>
      </dgm:t>
    </dgm:pt>
    <dgm:pt modelId="{A0C3CD4C-B86F-4BC8-ACFA-7C0BF70AF930}" type="sibTrans" cxnId="{65977B6E-2DF4-494D-9C78-F27F3E2BF89D}">
      <dgm:prSet/>
      <dgm:spPr/>
      <dgm:t>
        <a:bodyPr/>
        <a:lstStyle/>
        <a:p>
          <a:endParaRPr lang="en-GB"/>
        </a:p>
      </dgm:t>
    </dgm:pt>
    <dgm:pt modelId="{5772C194-129A-4A2E-BF14-9D79D6346471}">
      <dgm:prSet phldrT="[Text]"/>
      <dgm:spPr/>
      <dgm:t>
        <a:bodyPr/>
        <a:lstStyle/>
        <a:p>
          <a:r>
            <a:rPr lang="en-GB" dirty="0" smtClean="0"/>
            <a:t> </a:t>
          </a:r>
          <a:endParaRPr lang="en-GB" dirty="0"/>
        </a:p>
      </dgm:t>
    </dgm:pt>
    <dgm:pt modelId="{B6C4CC01-8256-495A-9115-7675AA2BE278}" type="parTrans" cxnId="{056B17A0-A303-4FE0-864D-78EC9D098657}">
      <dgm:prSet/>
      <dgm:spPr/>
      <dgm:t>
        <a:bodyPr/>
        <a:lstStyle/>
        <a:p>
          <a:endParaRPr lang="en-GB"/>
        </a:p>
      </dgm:t>
    </dgm:pt>
    <dgm:pt modelId="{B713C7C7-99A2-4327-ADFE-AC8A36EE8E97}" type="sibTrans" cxnId="{056B17A0-A303-4FE0-864D-78EC9D098657}">
      <dgm:prSet/>
      <dgm:spPr/>
      <dgm:t>
        <a:bodyPr/>
        <a:lstStyle/>
        <a:p>
          <a:endParaRPr lang="en-GB"/>
        </a:p>
      </dgm:t>
    </dgm:pt>
    <dgm:pt modelId="{59709406-6CC1-478C-B7C8-8459F83A4ACC}">
      <dgm:prSet phldrT="[Text]"/>
      <dgm:spPr/>
      <dgm:t>
        <a:bodyPr/>
        <a:lstStyle/>
        <a:p>
          <a:r>
            <a:rPr lang="en-GB" dirty="0" smtClean="0"/>
            <a:t>Setting expectations</a:t>
          </a:r>
          <a:endParaRPr lang="en-GB" dirty="0"/>
        </a:p>
      </dgm:t>
    </dgm:pt>
    <dgm:pt modelId="{A9455438-2A38-448C-B97E-CB81410C5AB5}" type="parTrans" cxnId="{E36F429E-3096-4523-9E4C-9FE02902C816}">
      <dgm:prSet/>
      <dgm:spPr/>
      <dgm:t>
        <a:bodyPr/>
        <a:lstStyle/>
        <a:p>
          <a:endParaRPr lang="en-GB"/>
        </a:p>
      </dgm:t>
    </dgm:pt>
    <dgm:pt modelId="{388FA73F-1CB1-49E9-ADCC-461527FC2C21}" type="sibTrans" cxnId="{E36F429E-3096-4523-9E4C-9FE02902C816}">
      <dgm:prSet/>
      <dgm:spPr/>
      <dgm:t>
        <a:bodyPr/>
        <a:lstStyle/>
        <a:p>
          <a:endParaRPr lang="en-GB"/>
        </a:p>
      </dgm:t>
    </dgm:pt>
    <dgm:pt modelId="{FFF2B885-5117-41BC-B5C7-94A6649FBCA0}">
      <dgm:prSet phldrT="[Text]"/>
      <dgm:spPr/>
      <dgm:t>
        <a:bodyPr/>
        <a:lstStyle/>
        <a:p>
          <a:r>
            <a:rPr lang="en-GB" dirty="0" smtClean="0"/>
            <a:t>Providing opportunities for  learning</a:t>
          </a:r>
          <a:endParaRPr lang="en-GB" dirty="0"/>
        </a:p>
      </dgm:t>
    </dgm:pt>
    <dgm:pt modelId="{3BA471F4-E6CD-4A7A-8547-82CF89A78620}" type="parTrans" cxnId="{A6D5290C-1878-46E3-9B93-8E6A08BF15BF}">
      <dgm:prSet/>
      <dgm:spPr/>
      <dgm:t>
        <a:bodyPr/>
        <a:lstStyle/>
        <a:p>
          <a:endParaRPr lang="en-GB"/>
        </a:p>
      </dgm:t>
    </dgm:pt>
    <dgm:pt modelId="{AE7D163D-6784-4B5A-ABFB-87BC4EE01827}" type="sibTrans" cxnId="{A6D5290C-1878-46E3-9B93-8E6A08BF15BF}">
      <dgm:prSet/>
      <dgm:spPr/>
      <dgm:t>
        <a:bodyPr/>
        <a:lstStyle/>
        <a:p>
          <a:endParaRPr lang="en-GB"/>
        </a:p>
      </dgm:t>
    </dgm:pt>
    <dgm:pt modelId="{80E9488D-C65E-4DAB-AD37-9AC32A4E6F80}">
      <dgm:prSet phldrT="[Text]"/>
      <dgm:spPr/>
      <dgm:t>
        <a:bodyPr/>
        <a:lstStyle/>
        <a:p>
          <a:endParaRPr lang="en-GB" dirty="0"/>
        </a:p>
      </dgm:t>
    </dgm:pt>
    <dgm:pt modelId="{9CD718EB-56AE-4F6A-B4A3-D50FD511D695}" type="parTrans" cxnId="{5C1D99B1-D744-470E-8B2D-BEF21C1CB95D}">
      <dgm:prSet/>
      <dgm:spPr/>
      <dgm:t>
        <a:bodyPr/>
        <a:lstStyle/>
        <a:p>
          <a:endParaRPr lang="en-GB"/>
        </a:p>
      </dgm:t>
    </dgm:pt>
    <dgm:pt modelId="{23C1CBCE-2D2F-4CEA-92E4-358832DC9AB7}" type="sibTrans" cxnId="{5C1D99B1-D744-470E-8B2D-BEF21C1CB95D}">
      <dgm:prSet/>
      <dgm:spPr/>
      <dgm:t>
        <a:bodyPr/>
        <a:lstStyle/>
        <a:p>
          <a:endParaRPr lang="en-GB"/>
        </a:p>
      </dgm:t>
    </dgm:pt>
    <dgm:pt modelId="{ECF21795-EC27-4109-9756-534087EFBFCA}">
      <dgm:prSet phldrT="[Text]"/>
      <dgm:spPr/>
      <dgm:t>
        <a:bodyPr/>
        <a:lstStyle/>
        <a:p>
          <a:r>
            <a:rPr lang="en-GB" dirty="0" smtClean="0"/>
            <a:t> </a:t>
          </a:r>
          <a:endParaRPr lang="en-GB" dirty="0"/>
        </a:p>
      </dgm:t>
    </dgm:pt>
    <dgm:pt modelId="{0D80790F-DDBF-4FD6-A95E-4218C3D08EBA}" type="parTrans" cxnId="{5EB5BAA3-595E-4481-8EF9-83035820F2EE}">
      <dgm:prSet/>
      <dgm:spPr/>
      <dgm:t>
        <a:bodyPr/>
        <a:lstStyle/>
        <a:p>
          <a:endParaRPr lang="en-GB"/>
        </a:p>
      </dgm:t>
    </dgm:pt>
    <dgm:pt modelId="{7E5E93C0-AFD2-46E6-BE1C-5270FC1AD26C}" type="sibTrans" cxnId="{5EB5BAA3-595E-4481-8EF9-83035820F2EE}">
      <dgm:prSet/>
      <dgm:spPr/>
      <dgm:t>
        <a:bodyPr/>
        <a:lstStyle/>
        <a:p>
          <a:endParaRPr lang="en-GB"/>
        </a:p>
      </dgm:t>
    </dgm:pt>
    <dgm:pt modelId="{45C7076C-4B34-40F9-B71A-0A9EC4E48B77}">
      <dgm:prSet/>
      <dgm:spPr/>
      <dgm:t>
        <a:bodyPr/>
        <a:lstStyle/>
        <a:p>
          <a:r>
            <a:rPr lang="en-GB" dirty="0" smtClean="0"/>
            <a:t>Ensuring access to research</a:t>
          </a:r>
          <a:endParaRPr lang="en-GB" dirty="0"/>
        </a:p>
      </dgm:t>
    </dgm:pt>
    <dgm:pt modelId="{2990A697-AA05-4351-9C26-53A502F45800}" type="parTrans" cxnId="{D930F69A-E545-4D7D-BC4D-330CEAE81D0D}">
      <dgm:prSet/>
      <dgm:spPr/>
      <dgm:t>
        <a:bodyPr/>
        <a:lstStyle/>
        <a:p>
          <a:endParaRPr lang="en-GB"/>
        </a:p>
      </dgm:t>
    </dgm:pt>
    <dgm:pt modelId="{BB6A06E7-BCCA-4EF2-83B1-DCE50A27659C}" type="sibTrans" cxnId="{D930F69A-E545-4D7D-BC4D-330CEAE81D0D}">
      <dgm:prSet/>
      <dgm:spPr/>
      <dgm:t>
        <a:bodyPr/>
        <a:lstStyle/>
        <a:p>
          <a:endParaRPr lang="en-GB"/>
        </a:p>
      </dgm:t>
    </dgm:pt>
    <dgm:pt modelId="{E98E4458-60C4-4192-A8E2-1FC73D78906C}">
      <dgm:prSet/>
      <dgm:spPr/>
      <dgm:t>
        <a:bodyPr/>
        <a:lstStyle/>
        <a:p>
          <a:endParaRPr lang="en-GB" dirty="0"/>
        </a:p>
      </dgm:t>
    </dgm:pt>
    <dgm:pt modelId="{6610B9D0-DB70-4AB1-9508-8018A15B09F0}" type="parTrans" cxnId="{EC241335-6E74-46B4-A366-A58BD5DFB792}">
      <dgm:prSet/>
      <dgm:spPr/>
      <dgm:t>
        <a:bodyPr/>
        <a:lstStyle/>
        <a:p>
          <a:endParaRPr lang="en-GB"/>
        </a:p>
      </dgm:t>
    </dgm:pt>
    <dgm:pt modelId="{AA1AE4CA-84C3-4CAD-8A90-77DC442402CE}" type="sibTrans" cxnId="{EC241335-6E74-46B4-A366-A58BD5DFB792}">
      <dgm:prSet/>
      <dgm:spPr/>
      <dgm:t>
        <a:bodyPr/>
        <a:lstStyle/>
        <a:p>
          <a:endParaRPr lang="en-GB"/>
        </a:p>
      </dgm:t>
    </dgm:pt>
    <dgm:pt modelId="{5A65C3D8-C1F0-459C-A242-90C6EE2C51BA}">
      <dgm:prSet/>
      <dgm:spPr/>
      <dgm:t>
        <a:bodyPr/>
        <a:lstStyle/>
        <a:p>
          <a:r>
            <a:rPr lang="en-GB" dirty="0" smtClean="0"/>
            <a:t>Supporting local research and evaluation</a:t>
          </a:r>
          <a:endParaRPr lang="en-GB" dirty="0"/>
        </a:p>
      </dgm:t>
    </dgm:pt>
    <dgm:pt modelId="{E30252BC-C316-4B34-8FF0-C9ABE807FDA1}" type="parTrans" cxnId="{89B677AA-7140-4208-B947-1BD41A8A1EBF}">
      <dgm:prSet/>
      <dgm:spPr/>
      <dgm:t>
        <a:bodyPr/>
        <a:lstStyle/>
        <a:p>
          <a:endParaRPr lang="en-GB"/>
        </a:p>
      </dgm:t>
    </dgm:pt>
    <dgm:pt modelId="{F5341B5A-8F80-45EF-B50B-CED7720FA5B1}" type="sibTrans" cxnId="{89B677AA-7140-4208-B947-1BD41A8A1EBF}">
      <dgm:prSet/>
      <dgm:spPr/>
      <dgm:t>
        <a:bodyPr/>
        <a:lstStyle/>
        <a:p>
          <a:endParaRPr lang="en-GB"/>
        </a:p>
      </dgm:t>
    </dgm:pt>
    <dgm:pt modelId="{A5187917-BC7C-4D2B-8A68-3978D705A294}" type="pres">
      <dgm:prSet presAssocID="{21C39B47-7FDC-4CD1-9FE0-4BF4C175EAD2}" presName="linearFlow" presStyleCnt="0">
        <dgm:presLayoutVars>
          <dgm:dir/>
          <dgm:animLvl val="lvl"/>
          <dgm:resizeHandles val="exact"/>
        </dgm:presLayoutVars>
      </dgm:prSet>
      <dgm:spPr/>
      <dgm:t>
        <a:bodyPr/>
        <a:lstStyle/>
        <a:p>
          <a:endParaRPr lang="en-GB"/>
        </a:p>
      </dgm:t>
    </dgm:pt>
    <dgm:pt modelId="{E14DC5FE-C6B4-4F02-9F15-88349379AEAA}" type="pres">
      <dgm:prSet presAssocID="{EFEB8C4A-E5D4-4573-B3FE-0E95A669F293}" presName="composite" presStyleCnt="0"/>
      <dgm:spPr/>
    </dgm:pt>
    <dgm:pt modelId="{0D1A3883-2CD0-44B4-8C0D-69DBE38FB465}" type="pres">
      <dgm:prSet presAssocID="{EFEB8C4A-E5D4-4573-B3FE-0E95A669F293}" presName="parentText" presStyleLbl="alignNode1" presStyleIdx="0" presStyleCnt="5">
        <dgm:presLayoutVars>
          <dgm:chMax val="1"/>
          <dgm:bulletEnabled val="1"/>
        </dgm:presLayoutVars>
      </dgm:prSet>
      <dgm:spPr/>
      <dgm:t>
        <a:bodyPr/>
        <a:lstStyle/>
        <a:p>
          <a:endParaRPr lang="en-GB"/>
        </a:p>
      </dgm:t>
    </dgm:pt>
    <dgm:pt modelId="{1A4DB296-20D6-40E9-B263-22D8BECE7D9E}" type="pres">
      <dgm:prSet presAssocID="{EFEB8C4A-E5D4-4573-B3FE-0E95A669F293}" presName="descendantText" presStyleLbl="alignAcc1" presStyleIdx="0" presStyleCnt="5">
        <dgm:presLayoutVars>
          <dgm:bulletEnabled val="1"/>
        </dgm:presLayoutVars>
      </dgm:prSet>
      <dgm:spPr/>
      <dgm:t>
        <a:bodyPr/>
        <a:lstStyle/>
        <a:p>
          <a:endParaRPr lang="en-GB"/>
        </a:p>
      </dgm:t>
    </dgm:pt>
    <dgm:pt modelId="{D0FAE26A-3474-4BE0-A73E-4E103352813C}" type="pres">
      <dgm:prSet presAssocID="{B59A2C85-1A57-4A5D-813E-928A97AAA607}" presName="sp" presStyleCnt="0"/>
      <dgm:spPr/>
    </dgm:pt>
    <dgm:pt modelId="{93092454-8838-41BC-92B3-48D87339D069}" type="pres">
      <dgm:prSet presAssocID="{5772C194-129A-4A2E-BF14-9D79D6346471}" presName="composite" presStyleCnt="0"/>
      <dgm:spPr/>
    </dgm:pt>
    <dgm:pt modelId="{CED77535-A1C9-4685-99B7-4FB0D1D269E8}" type="pres">
      <dgm:prSet presAssocID="{5772C194-129A-4A2E-BF14-9D79D6346471}" presName="parentText" presStyleLbl="alignNode1" presStyleIdx="1" presStyleCnt="5">
        <dgm:presLayoutVars>
          <dgm:chMax val="1"/>
          <dgm:bulletEnabled val="1"/>
        </dgm:presLayoutVars>
      </dgm:prSet>
      <dgm:spPr/>
      <dgm:t>
        <a:bodyPr/>
        <a:lstStyle/>
        <a:p>
          <a:endParaRPr lang="en-GB"/>
        </a:p>
      </dgm:t>
    </dgm:pt>
    <dgm:pt modelId="{3BFE8B25-1B20-42D6-BDA9-CC7BD69B7B4E}" type="pres">
      <dgm:prSet presAssocID="{5772C194-129A-4A2E-BF14-9D79D6346471}" presName="descendantText" presStyleLbl="alignAcc1" presStyleIdx="1" presStyleCnt="5">
        <dgm:presLayoutVars>
          <dgm:bulletEnabled val="1"/>
        </dgm:presLayoutVars>
      </dgm:prSet>
      <dgm:spPr/>
      <dgm:t>
        <a:bodyPr/>
        <a:lstStyle/>
        <a:p>
          <a:endParaRPr lang="en-GB"/>
        </a:p>
      </dgm:t>
    </dgm:pt>
    <dgm:pt modelId="{EC9E51EC-5941-4BE8-8473-EAEAD3121956}" type="pres">
      <dgm:prSet presAssocID="{B713C7C7-99A2-4327-ADFE-AC8A36EE8E97}" presName="sp" presStyleCnt="0"/>
      <dgm:spPr/>
    </dgm:pt>
    <dgm:pt modelId="{4A5889CC-8A2D-4E07-B5EB-89E4075C965D}" type="pres">
      <dgm:prSet presAssocID="{ECF21795-EC27-4109-9756-534087EFBFCA}" presName="composite" presStyleCnt="0"/>
      <dgm:spPr/>
    </dgm:pt>
    <dgm:pt modelId="{B6AD6DFF-CE63-4949-9552-1B86D70A2D54}" type="pres">
      <dgm:prSet presAssocID="{ECF21795-EC27-4109-9756-534087EFBFCA}" presName="parentText" presStyleLbl="alignNode1" presStyleIdx="2" presStyleCnt="5">
        <dgm:presLayoutVars>
          <dgm:chMax val="1"/>
          <dgm:bulletEnabled val="1"/>
        </dgm:presLayoutVars>
      </dgm:prSet>
      <dgm:spPr/>
      <dgm:t>
        <a:bodyPr/>
        <a:lstStyle/>
        <a:p>
          <a:endParaRPr lang="en-GB"/>
        </a:p>
      </dgm:t>
    </dgm:pt>
    <dgm:pt modelId="{0737EAD8-D892-45B4-918C-65580F667464}" type="pres">
      <dgm:prSet presAssocID="{ECF21795-EC27-4109-9756-534087EFBFCA}" presName="descendantText" presStyleLbl="alignAcc1" presStyleIdx="2" presStyleCnt="5">
        <dgm:presLayoutVars>
          <dgm:bulletEnabled val="1"/>
        </dgm:presLayoutVars>
      </dgm:prSet>
      <dgm:spPr/>
      <dgm:t>
        <a:bodyPr/>
        <a:lstStyle/>
        <a:p>
          <a:endParaRPr lang="en-GB"/>
        </a:p>
      </dgm:t>
    </dgm:pt>
    <dgm:pt modelId="{7B591DAF-9C11-4DFF-9516-AE3D84B4DD3A}" type="pres">
      <dgm:prSet presAssocID="{7E5E93C0-AFD2-46E6-BE1C-5270FC1AD26C}" presName="sp" presStyleCnt="0"/>
      <dgm:spPr/>
    </dgm:pt>
    <dgm:pt modelId="{DA175EF6-55E4-415A-9767-914EC6727D11}" type="pres">
      <dgm:prSet presAssocID="{80E9488D-C65E-4DAB-AD37-9AC32A4E6F80}" presName="composite" presStyleCnt="0"/>
      <dgm:spPr/>
    </dgm:pt>
    <dgm:pt modelId="{9D41D6D9-D2FA-4D88-B08D-B41544064649}" type="pres">
      <dgm:prSet presAssocID="{80E9488D-C65E-4DAB-AD37-9AC32A4E6F80}" presName="parentText" presStyleLbl="alignNode1" presStyleIdx="3" presStyleCnt="5">
        <dgm:presLayoutVars>
          <dgm:chMax val="1"/>
          <dgm:bulletEnabled val="1"/>
        </dgm:presLayoutVars>
      </dgm:prSet>
      <dgm:spPr/>
      <dgm:t>
        <a:bodyPr/>
        <a:lstStyle/>
        <a:p>
          <a:endParaRPr lang="en-GB"/>
        </a:p>
      </dgm:t>
    </dgm:pt>
    <dgm:pt modelId="{F97DC948-01CE-456F-8F8D-80BA78D3B03E}" type="pres">
      <dgm:prSet presAssocID="{80E9488D-C65E-4DAB-AD37-9AC32A4E6F80}" presName="descendantText" presStyleLbl="alignAcc1" presStyleIdx="3" presStyleCnt="5">
        <dgm:presLayoutVars>
          <dgm:bulletEnabled val="1"/>
        </dgm:presLayoutVars>
      </dgm:prSet>
      <dgm:spPr/>
      <dgm:t>
        <a:bodyPr/>
        <a:lstStyle/>
        <a:p>
          <a:endParaRPr lang="en-GB"/>
        </a:p>
      </dgm:t>
    </dgm:pt>
    <dgm:pt modelId="{3FB53681-CBA3-423E-A315-66F63F0A71CE}" type="pres">
      <dgm:prSet presAssocID="{23C1CBCE-2D2F-4CEA-92E4-358832DC9AB7}" presName="sp" presStyleCnt="0"/>
      <dgm:spPr/>
    </dgm:pt>
    <dgm:pt modelId="{3B0DDF6D-B51A-4874-8AEF-4B3956CE1B37}" type="pres">
      <dgm:prSet presAssocID="{E98E4458-60C4-4192-A8E2-1FC73D78906C}" presName="composite" presStyleCnt="0"/>
      <dgm:spPr/>
    </dgm:pt>
    <dgm:pt modelId="{DBC0A328-8A29-42C7-9798-9F5A086DB5B9}" type="pres">
      <dgm:prSet presAssocID="{E98E4458-60C4-4192-A8E2-1FC73D78906C}" presName="parentText" presStyleLbl="alignNode1" presStyleIdx="4" presStyleCnt="5">
        <dgm:presLayoutVars>
          <dgm:chMax val="1"/>
          <dgm:bulletEnabled val="1"/>
        </dgm:presLayoutVars>
      </dgm:prSet>
      <dgm:spPr/>
      <dgm:t>
        <a:bodyPr/>
        <a:lstStyle/>
        <a:p>
          <a:endParaRPr lang="en-GB"/>
        </a:p>
      </dgm:t>
    </dgm:pt>
    <dgm:pt modelId="{04A44A3A-A9FC-4D3D-ABB4-A654E62F9D7B}" type="pres">
      <dgm:prSet presAssocID="{E98E4458-60C4-4192-A8E2-1FC73D78906C}" presName="descendantText" presStyleLbl="alignAcc1" presStyleIdx="4" presStyleCnt="5">
        <dgm:presLayoutVars>
          <dgm:bulletEnabled val="1"/>
        </dgm:presLayoutVars>
      </dgm:prSet>
      <dgm:spPr/>
      <dgm:t>
        <a:bodyPr/>
        <a:lstStyle/>
        <a:p>
          <a:endParaRPr lang="en-GB"/>
        </a:p>
      </dgm:t>
    </dgm:pt>
  </dgm:ptLst>
  <dgm:cxnLst>
    <dgm:cxn modelId="{D61D470D-0D0A-477A-B97F-F8E454F0F75B}" type="presOf" srcId="{45C7076C-4B34-40F9-B71A-0A9EC4E48B77}" destId="{F97DC948-01CE-456F-8F8D-80BA78D3B03E}" srcOrd="0" destOrd="0" presId="urn:microsoft.com/office/officeart/2005/8/layout/chevron2"/>
    <dgm:cxn modelId="{E36F429E-3096-4523-9E4C-9FE02902C816}" srcId="{5772C194-129A-4A2E-BF14-9D79D6346471}" destId="{59709406-6CC1-478C-B7C8-8459F83A4ACC}" srcOrd="0" destOrd="0" parTransId="{A9455438-2A38-448C-B97E-CB81410C5AB5}" sibTransId="{388FA73F-1CB1-49E9-ADCC-461527FC2C21}"/>
    <dgm:cxn modelId="{F9ABE694-34A1-479A-BBA9-10E3EB49B0B7}" type="presOf" srcId="{21C39B47-7FDC-4CD1-9FE0-4BF4C175EAD2}" destId="{A5187917-BC7C-4D2B-8A68-3978D705A294}" srcOrd="0" destOrd="0" presId="urn:microsoft.com/office/officeart/2005/8/layout/chevron2"/>
    <dgm:cxn modelId="{5EB5BAA3-595E-4481-8EF9-83035820F2EE}" srcId="{21C39B47-7FDC-4CD1-9FE0-4BF4C175EAD2}" destId="{ECF21795-EC27-4109-9756-534087EFBFCA}" srcOrd="2" destOrd="0" parTransId="{0D80790F-DDBF-4FD6-A95E-4218C3D08EBA}" sibTransId="{7E5E93C0-AFD2-46E6-BE1C-5270FC1AD26C}"/>
    <dgm:cxn modelId="{5C1D99B1-D744-470E-8B2D-BEF21C1CB95D}" srcId="{21C39B47-7FDC-4CD1-9FE0-4BF4C175EAD2}" destId="{80E9488D-C65E-4DAB-AD37-9AC32A4E6F80}" srcOrd="3" destOrd="0" parTransId="{9CD718EB-56AE-4F6A-B4A3-D50FD511D695}" sibTransId="{23C1CBCE-2D2F-4CEA-92E4-358832DC9AB7}"/>
    <dgm:cxn modelId="{DF260A73-908D-47C2-A0FC-05A8B93950E0}" srcId="{21C39B47-7FDC-4CD1-9FE0-4BF4C175EAD2}" destId="{EFEB8C4A-E5D4-4573-B3FE-0E95A669F293}" srcOrd="0" destOrd="0" parTransId="{841F597F-D9D4-437A-B3A8-375DBA410669}" sibTransId="{B59A2C85-1A57-4A5D-813E-928A97AAA607}"/>
    <dgm:cxn modelId="{244CE332-C970-42B1-A732-1BD2D73E43DF}" type="presOf" srcId="{FFF2B885-5117-41BC-B5C7-94A6649FBCA0}" destId="{0737EAD8-D892-45B4-918C-65580F667464}" srcOrd="0" destOrd="0" presId="urn:microsoft.com/office/officeart/2005/8/layout/chevron2"/>
    <dgm:cxn modelId="{DE2ECA9F-770E-462E-A9C8-103ACFE29DEF}" type="presOf" srcId="{5A65C3D8-C1F0-459C-A242-90C6EE2C51BA}" destId="{04A44A3A-A9FC-4D3D-ABB4-A654E62F9D7B}" srcOrd="0" destOrd="0" presId="urn:microsoft.com/office/officeart/2005/8/layout/chevron2"/>
    <dgm:cxn modelId="{D843B1A9-5D00-43C0-88A5-92EE3D6A268D}" type="presOf" srcId="{59709406-6CC1-478C-B7C8-8459F83A4ACC}" destId="{3BFE8B25-1B20-42D6-BDA9-CC7BD69B7B4E}" srcOrd="0" destOrd="0" presId="urn:microsoft.com/office/officeart/2005/8/layout/chevron2"/>
    <dgm:cxn modelId="{A6D5290C-1878-46E3-9B93-8E6A08BF15BF}" srcId="{ECF21795-EC27-4109-9756-534087EFBFCA}" destId="{FFF2B885-5117-41BC-B5C7-94A6649FBCA0}" srcOrd="0" destOrd="0" parTransId="{3BA471F4-E6CD-4A7A-8547-82CF89A78620}" sibTransId="{AE7D163D-6784-4B5A-ABFB-87BC4EE01827}"/>
    <dgm:cxn modelId="{DD0D7A09-38AC-44BF-B2EB-D39B966C2BAD}" type="presOf" srcId="{80E9488D-C65E-4DAB-AD37-9AC32A4E6F80}" destId="{9D41D6D9-D2FA-4D88-B08D-B41544064649}" srcOrd="0" destOrd="0" presId="urn:microsoft.com/office/officeart/2005/8/layout/chevron2"/>
    <dgm:cxn modelId="{EC241335-6E74-46B4-A366-A58BD5DFB792}" srcId="{21C39B47-7FDC-4CD1-9FE0-4BF4C175EAD2}" destId="{E98E4458-60C4-4192-A8E2-1FC73D78906C}" srcOrd="4" destOrd="0" parTransId="{6610B9D0-DB70-4AB1-9508-8018A15B09F0}" sibTransId="{AA1AE4CA-84C3-4CAD-8A90-77DC442402CE}"/>
    <dgm:cxn modelId="{D930F69A-E545-4D7D-BC4D-330CEAE81D0D}" srcId="{80E9488D-C65E-4DAB-AD37-9AC32A4E6F80}" destId="{45C7076C-4B34-40F9-B71A-0A9EC4E48B77}" srcOrd="0" destOrd="0" parTransId="{2990A697-AA05-4351-9C26-53A502F45800}" sibTransId="{BB6A06E7-BCCA-4EF2-83B1-DCE50A27659C}"/>
    <dgm:cxn modelId="{65977B6E-2DF4-494D-9C78-F27F3E2BF89D}" srcId="{EFEB8C4A-E5D4-4573-B3FE-0E95A669F293}" destId="{A4A18E2E-D537-486A-9926-A35A6BF05BC7}" srcOrd="0" destOrd="0" parTransId="{9CEEA3F8-0DC5-40A9-A485-0FDC04B8A1A9}" sibTransId="{A0C3CD4C-B86F-4BC8-ACFA-7C0BF70AF930}"/>
    <dgm:cxn modelId="{89B677AA-7140-4208-B947-1BD41A8A1EBF}" srcId="{E98E4458-60C4-4192-A8E2-1FC73D78906C}" destId="{5A65C3D8-C1F0-459C-A242-90C6EE2C51BA}" srcOrd="0" destOrd="0" parTransId="{E30252BC-C316-4B34-8FF0-C9ABE807FDA1}" sibTransId="{F5341B5A-8F80-45EF-B50B-CED7720FA5B1}"/>
    <dgm:cxn modelId="{CFE02D45-F57A-4085-A70F-FD5566416960}" type="presOf" srcId="{EFEB8C4A-E5D4-4573-B3FE-0E95A669F293}" destId="{0D1A3883-2CD0-44B4-8C0D-69DBE38FB465}" srcOrd="0" destOrd="0" presId="urn:microsoft.com/office/officeart/2005/8/layout/chevron2"/>
    <dgm:cxn modelId="{8A0221EE-6886-4DA7-85ED-5E489388E5AC}" type="presOf" srcId="{5772C194-129A-4A2E-BF14-9D79D6346471}" destId="{CED77535-A1C9-4685-99B7-4FB0D1D269E8}" srcOrd="0" destOrd="0" presId="urn:microsoft.com/office/officeart/2005/8/layout/chevron2"/>
    <dgm:cxn modelId="{2E8C11EC-E3AD-474E-AE51-FBE846C8AFEA}" type="presOf" srcId="{E98E4458-60C4-4192-A8E2-1FC73D78906C}" destId="{DBC0A328-8A29-42C7-9798-9F5A086DB5B9}" srcOrd="0" destOrd="0" presId="urn:microsoft.com/office/officeart/2005/8/layout/chevron2"/>
    <dgm:cxn modelId="{056B17A0-A303-4FE0-864D-78EC9D098657}" srcId="{21C39B47-7FDC-4CD1-9FE0-4BF4C175EAD2}" destId="{5772C194-129A-4A2E-BF14-9D79D6346471}" srcOrd="1" destOrd="0" parTransId="{B6C4CC01-8256-495A-9115-7675AA2BE278}" sibTransId="{B713C7C7-99A2-4327-ADFE-AC8A36EE8E97}"/>
    <dgm:cxn modelId="{9E0D2588-8746-405F-8012-749BB77F22DE}" type="presOf" srcId="{ECF21795-EC27-4109-9756-534087EFBFCA}" destId="{B6AD6DFF-CE63-4949-9552-1B86D70A2D54}" srcOrd="0" destOrd="0" presId="urn:microsoft.com/office/officeart/2005/8/layout/chevron2"/>
    <dgm:cxn modelId="{0DCF2DD4-40CB-4BF0-A6D2-2922D20FB627}" type="presOf" srcId="{A4A18E2E-D537-486A-9926-A35A6BF05BC7}" destId="{1A4DB296-20D6-40E9-B263-22D8BECE7D9E}" srcOrd="0" destOrd="0" presId="urn:microsoft.com/office/officeart/2005/8/layout/chevron2"/>
    <dgm:cxn modelId="{F1E17254-51A3-4D8D-81A7-22008F4ADD2E}" type="presParOf" srcId="{A5187917-BC7C-4D2B-8A68-3978D705A294}" destId="{E14DC5FE-C6B4-4F02-9F15-88349379AEAA}" srcOrd="0" destOrd="0" presId="urn:microsoft.com/office/officeart/2005/8/layout/chevron2"/>
    <dgm:cxn modelId="{9E2B8652-8A58-4738-959F-B7B03C703471}" type="presParOf" srcId="{E14DC5FE-C6B4-4F02-9F15-88349379AEAA}" destId="{0D1A3883-2CD0-44B4-8C0D-69DBE38FB465}" srcOrd="0" destOrd="0" presId="urn:microsoft.com/office/officeart/2005/8/layout/chevron2"/>
    <dgm:cxn modelId="{90300F99-8A24-4D6B-9D9E-ACEA792CD3D5}" type="presParOf" srcId="{E14DC5FE-C6B4-4F02-9F15-88349379AEAA}" destId="{1A4DB296-20D6-40E9-B263-22D8BECE7D9E}" srcOrd="1" destOrd="0" presId="urn:microsoft.com/office/officeart/2005/8/layout/chevron2"/>
    <dgm:cxn modelId="{62E263F5-0E43-43EB-88C9-9131CD32B397}" type="presParOf" srcId="{A5187917-BC7C-4D2B-8A68-3978D705A294}" destId="{D0FAE26A-3474-4BE0-A73E-4E103352813C}" srcOrd="1" destOrd="0" presId="urn:microsoft.com/office/officeart/2005/8/layout/chevron2"/>
    <dgm:cxn modelId="{35029C99-6307-463D-9E20-037FA87BA89E}" type="presParOf" srcId="{A5187917-BC7C-4D2B-8A68-3978D705A294}" destId="{93092454-8838-41BC-92B3-48D87339D069}" srcOrd="2" destOrd="0" presId="urn:microsoft.com/office/officeart/2005/8/layout/chevron2"/>
    <dgm:cxn modelId="{240846D2-77D1-4C23-9DE2-B9C5899BAA6E}" type="presParOf" srcId="{93092454-8838-41BC-92B3-48D87339D069}" destId="{CED77535-A1C9-4685-99B7-4FB0D1D269E8}" srcOrd="0" destOrd="0" presId="urn:microsoft.com/office/officeart/2005/8/layout/chevron2"/>
    <dgm:cxn modelId="{242653D5-A366-4B40-B8E6-304768EC5E1A}" type="presParOf" srcId="{93092454-8838-41BC-92B3-48D87339D069}" destId="{3BFE8B25-1B20-42D6-BDA9-CC7BD69B7B4E}" srcOrd="1" destOrd="0" presId="urn:microsoft.com/office/officeart/2005/8/layout/chevron2"/>
    <dgm:cxn modelId="{EE9047DB-75D0-4D98-8FE6-5A227716CE22}" type="presParOf" srcId="{A5187917-BC7C-4D2B-8A68-3978D705A294}" destId="{EC9E51EC-5941-4BE8-8473-EAEAD3121956}" srcOrd="3" destOrd="0" presId="urn:microsoft.com/office/officeart/2005/8/layout/chevron2"/>
    <dgm:cxn modelId="{A4F33EB6-F97E-4B5E-AA74-B5E212FC0379}" type="presParOf" srcId="{A5187917-BC7C-4D2B-8A68-3978D705A294}" destId="{4A5889CC-8A2D-4E07-B5EB-89E4075C965D}" srcOrd="4" destOrd="0" presId="urn:microsoft.com/office/officeart/2005/8/layout/chevron2"/>
    <dgm:cxn modelId="{BE618743-585B-405B-B4A3-8F44046BAD55}" type="presParOf" srcId="{4A5889CC-8A2D-4E07-B5EB-89E4075C965D}" destId="{B6AD6DFF-CE63-4949-9552-1B86D70A2D54}" srcOrd="0" destOrd="0" presId="urn:microsoft.com/office/officeart/2005/8/layout/chevron2"/>
    <dgm:cxn modelId="{1A44DBFF-965E-48A7-91B6-E1CC55E8807C}" type="presParOf" srcId="{4A5889CC-8A2D-4E07-B5EB-89E4075C965D}" destId="{0737EAD8-D892-45B4-918C-65580F667464}" srcOrd="1" destOrd="0" presId="urn:microsoft.com/office/officeart/2005/8/layout/chevron2"/>
    <dgm:cxn modelId="{606D237B-B7F6-4CE7-8509-7E904D852090}" type="presParOf" srcId="{A5187917-BC7C-4D2B-8A68-3978D705A294}" destId="{7B591DAF-9C11-4DFF-9516-AE3D84B4DD3A}" srcOrd="5" destOrd="0" presId="urn:microsoft.com/office/officeart/2005/8/layout/chevron2"/>
    <dgm:cxn modelId="{ECFD16B6-BFBD-448E-B8DD-AA6D1ECDFA86}" type="presParOf" srcId="{A5187917-BC7C-4D2B-8A68-3978D705A294}" destId="{DA175EF6-55E4-415A-9767-914EC6727D11}" srcOrd="6" destOrd="0" presId="urn:microsoft.com/office/officeart/2005/8/layout/chevron2"/>
    <dgm:cxn modelId="{EFD0B5A9-929F-4A5E-A0CB-DD798E40AAE0}" type="presParOf" srcId="{DA175EF6-55E4-415A-9767-914EC6727D11}" destId="{9D41D6D9-D2FA-4D88-B08D-B41544064649}" srcOrd="0" destOrd="0" presId="urn:microsoft.com/office/officeart/2005/8/layout/chevron2"/>
    <dgm:cxn modelId="{144F7911-B787-4561-BB4F-D2C20879F3EC}" type="presParOf" srcId="{DA175EF6-55E4-415A-9767-914EC6727D11}" destId="{F97DC948-01CE-456F-8F8D-80BA78D3B03E}" srcOrd="1" destOrd="0" presId="urn:microsoft.com/office/officeart/2005/8/layout/chevron2"/>
    <dgm:cxn modelId="{29E86846-EB88-40CD-948A-8F47925F9F56}" type="presParOf" srcId="{A5187917-BC7C-4D2B-8A68-3978D705A294}" destId="{3FB53681-CBA3-423E-A315-66F63F0A71CE}" srcOrd="7" destOrd="0" presId="urn:microsoft.com/office/officeart/2005/8/layout/chevron2"/>
    <dgm:cxn modelId="{A87260F6-2C1D-4AD2-954D-539564564325}" type="presParOf" srcId="{A5187917-BC7C-4D2B-8A68-3978D705A294}" destId="{3B0DDF6D-B51A-4874-8AEF-4B3956CE1B37}" srcOrd="8" destOrd="0" presId="urn:microsoft.com/office/officeart/2005/8/layout/chevron2"/>
    <dgm:cxn modelId="{0EB3DACF-6852-49E8-A248-7423E8A7A6BA}" type="presParOf" srcId="{3B0DDF6D-B51A-4874-8AEF-4B3956CE1B37}" destId="{DBC0A328-8A29-42C7-9798-9F5A086DB5B9}" srcOrd="0" destOrd="0" presId="urn:microsoft.com/office/officeart/2005/8/layout/chevron2"/>
    <dgm:cxn modelId="{E663D68A-3CE0-4503-A0C7-C7D01E705C1D}" type="presParOf" srcId="{3B0DDF6D-B51A-4874-8AEF-4B3956CE1B37}" destId="{04A44A3A-A9FC-4D3D-ABB4-A654E62F9D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3883-2CD0-44B4-8C0D-69DBE38FB465}">
      <dsp:nvSpPr>
        <dsp:cNvPr id="0" name=""/>
        <dsp:cNvSpPr/>
      </dsp:nvSpPr>
      <dsp:spPr>
        <a:xfrm rot="5400000">
          <a:off x="-185966" y="189497"/>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 </a:t>
          </a:r>
          <a:endParaRPr lang="en-GB" sz="2400" kern="1200" dirty="0"/>
        </a:p>
      </dsp:txBody>
      <dsp:txXfrm rot="-5400000">
        <a:off x="1" y="437452"/>
        <a:ext cx="867844" cy="371933"/>
      </dsp:txXfrm>
    </dsp:sp>
    <dsp:sp modelId="{1A4DB296-20D6-40E9-B263-22D8BECE7D9E}">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National and local policy</a:t>
          </a:r>
          <a:endParaRPr lang="en-GB" sz="2500" kern="1200" dirty="0"/>
        </a:p>
      </dsp:txBody>
      <dsp:txXfrm rot="-5400000">
        <a:off x="867845" y="42869"/>
        <a:ext cx="7322416" cy="727177"/>
      </dsp:txXfrm>
    </dsp:sp>
    <dsp:sp modelId="{CED77535-A1C9-4685-99B7-4FB0D1D269E8}">
      <dsp:nvSpPr>
        <dsp:cNvPr id="0" name=""/>
        <dsp:cNvSpPr/>
      </dsp:nvSpPr>
      <dsp:spPr>
        <a:xfrm rot="5400000">
          <a:off x="-185966" y="1282538"/>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 </a:t>
          </a:r>
          <a:endParaRPr lang="en-GB" sz="2400" kern="1200" dirty="0"/>
        </a:p>
      </dsp:txBody>
      <dsp:txXfrm rot="-5400000">
        <a:off x="1" y="1530493"/>
        <a:ext cx="867844" cy="371933"/>
      </dsp:txXfrm>
    </dsp:sp>
    <dsp:sp modelId="{3BFE8B25-1B20-42D6-BDA9-CC7BD69B7B4E}">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Frameworks, assessments, protocols, tools</a:t>
          </a:r>
          <a:endParaRPr lang="en-GB" sz="2500" kern="1200" dirty="0"/>
        </a:p>
      </dsp:txBody>
      <dsp:txXfrm rot="-5400000">
        <a:off x="867845" y="1135910"/>
        <a:ext cx="7322416" cy="727177"/>
      </dsp:txXfrm>
    </dsp:sp>
    <dsp:sp modelId="{B6AD6DFF-CE63-4949-9552-1B86D70A2D54}">
      <dsp:nvSpPr>
        <dsp:cNvPr id="0" name=""/>
        <dsp:cNvSpPr/>
      </dsp:nvSpPr>
      <dsp:spPr>
        <a:xfrm rot="5400000">
          <a:off x="-185966" y="2375579"/>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 </a:t>
          </a:r>
          <a:endParaRPr lang="en-GB" sz="2400" kern="1200" dirty="0"/>
        </a:p>
      </dsp:txBody>
      <dsp:txXfrm rot="-5400000">
        <a:off x="1" y="2623534"/>
        <a:ext cx="867844" cy="371933"/>
      </dsp:txXfrm>
    </dsp:sp>
    <dsp:sp modelId="{0737EAD8-D892-45B4-918C-65580F667464}">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Theory- and research-based expertise</a:t>
          </a:r>
          <a:endParaRPr lang="en-GB" sz="2500" kern="1200" dirty="0"/>
        </a:p>
      </dsp:txBody>
      <dsp:txXfrm rot="-5400000">
        <a:off x="867845" y="2228952"/>
        <a:ext cx="7322416" cy="727177"/>
      </dsp:txXfrm>
    </dsp:sp>
    <dsp:sp modelId="{9D41D6D9-D2FA-4D88-B08D-B41544064649}">
      <dsp:nvSpPr>
        <dsp:cNvPr id="0" name=""/>
        <dsp:cNvSpPr/>
      </dsp:nvSpPr>
      <dsp:spPr>
        <a:xfrm rot="5400000">
          <a:off x="-185966" y="3468621"/>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dirty="0"/>
        </a:p>
      </dsp:txBody>
      <dsp:txXfrm rot="-5400000">
        <a:off x="1" y="3716576"/>
        <a:ext cx="867844" cy="371933"/>
      </dsp:txXfrm>
    </dsp:sp>
    <dsp:sp modelId="{F97DC948-01CE-456F-8F8D-80BA78D3B03E}">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Specific case-based research</a:t>
          </a:r>
          <a:endParaRPr lang="en-GB" sz="2500" kern="1200" dirty="0"/>
        </a:p>
      </dsp:txBody>
      <dsp:txXfrm rot="-5400000">
        <a:off x="867845" y="3321993"/>
        <a:ext cx="7322416" cy="72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8B04D04-9D69-432E-BBDA-89133C7E178F}" type="slidenum">
              <a:rPr lang="en-GB" smtClean="0"/>
              <a:pPr/>
              <a:t>‹#›</a:t>
            </a:fld>
            <a:endParaRPr lang="en-GB"/>
          </a:p>
        </p:txBody>
      </p:sp>
      <p:sp>
        <p:nvSpPr>
          <p:cNvPr id="8" name="Header Placeholder 7"/>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GB" dirty="0" smtClean="0">
                <a:latin typeface="Verdana" pitchFamily="34" charset="0"/>
              </a:rPr>
              <a:t>Family Justice Review Seminar</a:t>
            </a:r>
            <a:endParaRPr lang="en-GB" dirty="0">
              <a:latin typeface="Verdana" pitchFamily="34" charset="0"/>
            </a:endParaRPr>
          </a:p>
        </p:txBody>
      </p:sp>
    </p:spTree>
    <p:extLst>
      <p:ext uri="{BB962C8B-B14F-4D97-AF65-F5344CB8AC3E}">
        <p14:creationId xmlns:p14="http://schemas.microsoft.com/office/powerpoint/2010/main" val="6775703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4122"/>
            <a:ext cx="4984750" cy="4468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Header Placeholder 7"/>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000" b="1">
                <a:latin typeface="Verdana" pitchFamily="34" charset="0"/>
                <a:ea typeface="Verdana" pitchFamily="34" charset="0"/>
                <a:cs typeface="Verdana" pitchFamily="34" charset="0"/>
              </a:defRPr>
            </a:lvl1pPr>
          </a:lstStyle>
          <a:p>
            <a:pPr>
              <a:defRPr/>
            </a:pPr>
            <a:r>
              <a:rPr lang="en-GB"/>
              <a:t>research </a:t>
            </a:r>
            <a:r>
              <a:rPr lang="en-GB">
                <a:solidFill>
                  <a:srgbClr val="FF0000"/>
                </a:solidFill>
              </a:rPr>
              <a:t>in</a:t>
            </a:r>
            <a:r>
              <a:rPr lang="en-GB"/>
              <a:t> practice</a:t>
            </a:r>
          </a:p>
        </p:txBody>
      </p:sp>
      <p:sp>
        <p:nvSpPr>
          <p:cNvPr id="9" name="Footer Placeholder 8"/>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000" b="1">
                <a:latin typeface="Verdana" pitchFamily="34" charset="0"/>
                <a:ea typeface="Verdana" pitchFamily="34" charset="0"/>
                <a:cs typeface="Verdana" pitchFamily="34" charset="0"/>
              </a:defRPr>
            </a:lvl1pPr>
          </a:lstStyle>
          <a:p>
            <a:pPr>
              <a:defRPr/>
            </a:pPr>
            <a:r>
              <a:rPr lang="en-GB"/>
              <a:t>www.rip.org.uk</a:t>
            </a:r>
          </a:p>
        </p:txBody>
      </p:sp>
      <p:sp>
        <p:nvSpPr>
          <p:cNvPr id="7" name="Date Placeholder 6"/>
          <p:cNvSpPr>
            <a:spLocks noGrp="1"/>
          </p:cNvSpPr>
          <p:nvPr>
            <p:ph type="dt" idx="1"/>
          </p:nvPr>
        </p:nvSpPr>
        <p:spPr>
          <a:xfrm>
            <a:off x="3849688" y="9426656"/>
            <a:ext cx="2946400" cy="496808"/>
          </a:xfrm>
          <a:prstGeom prst="rect">
            <a:avLst/>
          </a:prstGeom>
        </p:spPr>
        <p:txBody>
          <a:bodyPr vert="horz" lIns="91440" tIns="45720" rIns="91440" bIns="45720" rtlCol="0" anchor="b" anchorCtr="0"/>
          <a:lstStyle>
            <a:lvl1pPr algn="r">
              <a:defRPr sz="1000">
                <a:latin typeface="Verdana" pitchFamily="34" charset="0"/>
                <a:ea typeface="Verdana" pitchFamily="34" charset="0"/>
                <a:cs typeface="Verdana" pitchFamily="34" charset="0"/>
              </a:defRPr>
            </a:lvl1pPr>
          </a:lstStyle>
          <a:p>
            <a:pPr>
              <a:defRPr/>
            </a:pPr>
            <a:fld id="{F31341E8-395A-469C-BA12-D0F92315D788}" type="datetime1">
              <a:rPr lang="en-GB"/>
              <a:pPr>
                <a:defRPr/>
              </a:pPr>
              <a:t>15/04/2013</a:t>
            </a:fld>
            <a:endParaRPr lang="en-GB" dirty="0"/>
          </a:p>
        </p:txBody>
      </p:sp>
    </p:spTree>
    <p:extLst>
      <p:ext uri="{BB962C8B-B14F-4D97-AF65-F5344CB8AC3E}">
        <p14:creationId xmlns:p14="http://schemas.microsoft.com/office/powerpoint/2010/main" val="336397201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2000" kern="1200">
        <a:solidFill>
          <a:schemeClr val="tx1"/>
        </a:solidFill>
        <a:latin typeface="+mn-lt"/>
        <a:ea typeface="+mn-ea"/>
        <a:cs typeface="Times New Roman" pitchFamily="18" charset="0"/>
      </a:defRPr>
    </a:lvl1pPr>
    <a:lvl2pPr marL="457200" algn="l" rtl="0" eaLnBrk="0" fontAlgn="base" hangingPunct="0">
      <a:spcBef>
        <a:spcPct val="30000"/>
      </a:spcBef>
      <a:spcAft>
        <a:spcPct val="0"/>
      </a:spcAft>
      <a:defRPr sz="1600" kern="1200">
        <a:solidFill>
          <a:schemeClr val="tx1"/>
        </a:solidFill>
        <a:latin typeface="+mn-lt"/>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mn-lt"/>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cs typeface="Times New Roman" pitchFamily="18" charset="0"/>
              </a:rPr>
              <a:t>research </a:t>
            </a:r>
            <a:r>
              <a:rPr lang="en-GB" smtClean="0">
                <a:solidFill>
                  <a:srgbClr val="FF0000"/>
                </a:solidFill>
                <a:cs typeface="Times New Roman" pitchFamily="18" charset="0"/>
              </a:rPr>
              <a:t>in</a:t>
            </a:r>
            <a:r>
              <a:rPr lang="en-GB" smtClean="0">
                <a:cs typeface="Times New Roman" pitchFamily="18" charset="0"/>
              </a:rPr>
              <a:t> practice</a:t>
            </a:r>
          </a:p>
        </p:txBody>
      </p:sp>
      <p:sp>
        <p:nvSpPr>
          <p:cNvPr id="6144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cs typeface="Times New Roman" pitchFamily="18" charset="0"/>
              </a:rPr>
              <a:t>www.rip.org.uk</a:t>
            </a:r>
          </a:p>
        </p:txBody>
      </p:sp>
      <p:sp>
        <p:nvSpPr>
          <p:cNvPr id="61446" name="Date Placeholder 5"/>
          <p:cNvSpPr>
            <a:spLocks noGrp="1"/>
          </p:cNvSpPr>
          <p:nvPr>
            <p:ph type="dt" sz="quarter" idx="1"/>
          </p:nvPr>
        </p:nvSpPr>
        <p:spPr bwMode="auto">
          <a:noFill/>
          <a:ln>
            <a:miter lim="800000"/>
            <a:headEnd/>
            <a:tailEnd/>
          </a:ln>
        </p:spPr>
        <p:txBody>
          <a:bodyPr wrap="square" numCol="1" compatLnSpc="1">
            <a:prstTxWarp prst="textNoShape">
              <a:avLst/>
            </a:prstTxWarp>
          </a:bodyPr>
          <a:lstStyle/>
          <a:p>
            <a:fld id="{9A24CC7D-3B26-4765-A203-47A4F91550BE}" type="datetime1">
              <a:rPr lang="en-GB" smtClean="0">
                <a:cs typeface="Times New Roman" pitchFamily="18" charset="0"/>
              </a:rPr>
              <a:pPr/>
              <a:t>15/04/2013</a:t>
            </a:fld>
            <a:endParaRPr lang="en-GB"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Rectangle 5"/>
          <p:cNvSpPr/>
          <p:nvPr/>
        </p:nvSpPr>
        <p:spPr bwMode="auto">
          <a:xfrm>
            <a:off x="0" y="5857875"/>
            <a:ext cx="6877050" cy="8239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11" charset="0"/>
              <a:cs typeface="Times New Roman" pitchFamily="-111" charset="0"/>
            </a:endParaRPr>
          </a:p>
        </p:txBody>
      </p:sp>
      <p:grpSp>
        <p:nvGrpSpPr>
          <p:cNvPr id="7" name="Group 39"/>
          <p:cNvGrpSpPr>
            <a:grpSpLocks/>
          </p:cNvGrpSpPr>
          <p:nvPr/>
        </p:nvGrpSpPr>
        <p:grpSpPr bwMode="auto">
          <a:xfrm>
            <a:off x="0" y="5857875"/>
            <a:ext cx="8342313" cy="1000125"/>
            <a:chOff x="0" y="5857868"/>
            <a:chExt cx="8342334" cy="1000132"/>
          </a:xfrm>
        </p:grpSpPr>
        <p:sp>
          <p:nvSpPr>
            <p:cNvPr id="8" name="Rectangle 7"/>
            <p:cNvSpPr/>
            <p:nvPr/>
          </p:nvSpPr>
          <p:spPr>
            <a:xfrm>
              <a:off x="0" y="5857868"/>
              <a:ext cx="8342334" cy="1000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11" charset="0"/>
                <a:cs typeface="Times New Roman" pitchFamily="-111" charset="0"/>
              </a:endParaRPr>
            </a:p>
          </p:txBody>
        </p:sp>
        <p:pic>
          <p:nvPicPr>
            <p:cNvPr id="9" name="Picture 2"/>
            <p:cNvPicPr>
              <a:picLocks noChangeAspect="1" noChangeArrowheads="1"/>
            </p:cNvPicPr>
            <p:nvPr/>
          </p:nvPicPr>
          <p:blipFill>
            <a:blip r:embed="rId2" cstate="print"/>
            <a:srcRect l="6786" t="19238" r="58356" b="66856"/>
            <a:stretch>
              <a:fillRect/>
            </a:stretch>
          </p:blipFill>
          <p:spPr bwMode="auto">
            <a:xfrm>
              <a:off x="139004" y="6340399"/>
              <a:ext cx="1430935" cy="366396"/>
            </a:xfrm>
            <a:prstGeom prst="rect">
              <a:avLst/>
            </a:prstGeom>
            <a:noFill/>
            <a:ln w="9525">
              <a:noFill/>
              <a:miter lim="800000"/>
              <a:headEnd/>
              <a:tailEnd/>
            </a:ln>
          </p:spPr>
        </p:pic>
      </p:grpSp>
      <p:pic>
        <p:nvPicPr>
          <p:cNvPr id="11" name="Picture 11" descr="RiP_core.jpg"/>
          <p:cNvPicPr>
            <a:picLocks noChangeAspect="1"/>
          </p:cNvPicPr>
          <p:nvPr userDrawn="1"/>
        </p:nvPicPr>
        <p:blipFill>
          <a:blip r:embed="rId3" cstate="print"/>
          <a:srcRect l="17467" t="27335" r="16438" b="29066"/>
          <a:stretch>
            <a:fillRect/>
          </a:stretch>
        </p:blipFill>
        <p:spPr bwMode="auto">
          <a:xfrm>
            <a:off x="119063" y="403225"/>
            <a:ext cx="2292350" cy="1069975"/>
          </a:xfrm>
          <a:prstGeom prst="rect">
            <a:avLst/>
          </a:prstGeom>
          <a:noFill/>
          <a:ln w="9525">
            <a:noFill/>
            <a:miter lim="800000"/>
            <a:headEnd/>
            <a:tailEnd/>
          </a:ln>
        </p:spPr>
      </p:pic>
      <p:sp>
        <p:nvSpPr>
          <p:cNvPr id="36868" name="Rectangle 4"/>
          <p:cNvSpPr>
            <a:spLocks noGrp="1" noChangeArrowheads="1"/>
          </p:cNvSpPr>
          <p:nvPr>
            <p:ph type="subTitle" idx="1"/>
          </p:nvPr>
        </p:nvSpPr>
        <p:spPr>
          <a:xfrm>
            <a:off x="212399" y="3204000"/>
            <a:ext cx="4446687" cy="1518312"/>
          </a:xfrm>
        </p:spPr>
        <p:txBody>
          <a:bodyPr/>
          <a:lstStyle>
            <a:lvl1pPr marL="0" indent="0">
              <a:buFont typeface="Wingdings" pitchFamily="2" charset="2"/>
              <a:buNone/>
              <a:defRPr sz="2000" baseline="0">
                <a:solidFill>
                  <a:schemeClr val="tx1"/>
                </a:solidFill>
              </a:defRPr>
            </a:lvl1pPr>
          </a:lstStyle>
          <a:p>
            <a:r>
              <a:rPr lang="en-US" smtClean="0"/>
              <a:t>Click to edit Master subtitle style</a:t>
            </a:r>
            <a:endParaRPr lang="en-GB" dirty="0"/>
          </a:p>
        </p:txBody>
      </p:sp>
      <p:sp>
        <p:nvSpPr>
          <p:cNvPr id="20" name="Title 1"/>
          <p:cNvSpPr>
            <a:spLocks noGrp="1"/>
          </p:cNvSpPr>
          <p:nvPr>
            <p:ph type="title"/>
          </p:nvPr>
        </p:nvSpPr>
        <p:spPr>
          <a:xfrm>
            <a:off x="210457" y="1944000"/>
            <a:ext cx="7467600" cy="1066800"/>
          </a:xfrm>
        </p:spPr>
        <p:txBody>
          <a:bodyPr/>
          <a:lstStyle>
            <a:lvl1pPr>
              <a:defRPr>
                <a:solidFill>
                  <a:srgbClr val="F19705"/>
                </a:solidFill>
              </a:defRPr>
            </a:lvl1pPr>
          </a:lstStyle>
          <a:p>
            <a:r>
              <a:rPr lang="en-US" smtClean="0"/>
              <a:t>Click to edit Master title style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RiP_core.jpg"/>
          <p:cNvPicPr>
            <a:picLocks noChangeAspect="1"/>
          </p:cNvPicPr>
          <p:nvPr userDrawn="1"/>
        </p:nvPicPr>
        <p:blipFill>
          <a:blip r:embed="rId2" cstate="print"/>
          <a:srcRect l="18645" t="28503" r="19209" b="31938"/>
          <a:stretch>
            <a:fillRect/>
          </a:stretch>
        </p:blipFill>
        <p:spPr bwMode="auto">
          <a:xfrm>
            <a:off x="320675" y="6359525"/>
            <a:ext cx="996950" cy="449263"/>
          </a:xfrm>
          <a:prstGeom prst="rect">
            <a:avLst/>
          </a:prstGeom>
          <a:noFill/>
          <a:ln w="9525">
            <a:noFill/>
            <a:miter lim="800000"/>
            <a:headEnd/>
            <a:tailEnd/>
          </a:ln>
        </p:spPr>
      </p:pic>
      <p:sp>
        <p:nvSpPr>
          <p:cNvPr id="2" name="Title 1"/>
          <p:cNvSpPr>
            <a:spLocks noGrp="1"/>
          </p:cNvSpPr>
          <p:nvPr>
            <p:ph type="title"/>
          </p:nvPr>
        </p:nvSpPr>
        <p:spPr>
          <a:xfrm>
            <a:off x="210456" y="403200"/>
            <a:ext cx="7970157" cy="10668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213178" y="1589397"/>
            <a:ext cx="7970400" cy="4222679"/>
          </a:xfrm>
        </p:spPr>
        <p:txBody>
          <a:bodyPr/>
          <a:lstStyle>
            <a:lvl1pPr>
              <a:spcAft>
                <a:spcPts val="600"/>
              </a:spcAft>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RiP_core.jpg"/>
          <p:cNvPicPr>
            <a:picLocks noChangeAspect="1"/>
          </p:cNvPicPr>
          <p:nvPr userDrawn="1"/>
        </p:nvPicPr>
        <p:blipFill>
          <a:blip r:embed="rId2" cstate="print"/>
          <a:srcRect l="18645" t="28503" r="19209" b="31938"/>
          <a:stretch>
            <a:fillRect/>
          </a:stretch>
        </p:blipFill>
        <p:spPr bwMode="auto">
          <a:xfrm>
            <a:off x="320675" y="6346825"/>
            <a:ext cx="996950" cy="449263"/>
          </a:xfrm>
          <a:prstGeom prst="rect">
            <a:avLst/>
          </a:prstGeom>
          <a:noFill/>
          <a:ln w="9525">
            <a:noFill/>
            <a:miter lim="800000"/>
            <a:headEnd/>
            <a:tailEnd/>
          </a:ln>
        </p:spPr>
      </p:pic>
      <p:sp>
        <p:nvSpPr>
          <p:cNvPr id="2" name="Title 1"/>
          <p:cNvSpPr>
            <a:spLocks noGrp="1"/>
          </p:cNvSpPr>
          <p:nvPr>
            <p:ph type="title"/>
          </p:nvPr>
        </p:nvSpPr>
        <p:spPr>
          <a:xfrm>
            <a:off x="210457" y="403200"/>
            <a:ext cx="7467600" cy="10668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12400" y="1591199"/>
            <a:ext cx="3924300" cy="4458871"/>
          </a:xfrm>
        </p:spPr>
        <p:txBody>
          <a:bodyPr/>
          <a:lstStyle>
            <a:lvl1pPr>
              <a:defRPr sz="2800" baseline="0">
                <a:solidFill>
                  <a:schemeClr val="tx1"/>
                </a:solidFill>
              </a:defRPr>
            </a:lvl1pPr>
            <a:lvl2pPr>
              <a:defRPr sz="24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90785" y="1591199"/>
            <a:ext cx="3924300" cy="4458871"/>
          </a:xfrm>
        </p:spPr>
        <p:txBody>
          <a:bodyPr/>
          <a:lstStyle>
            <a:lvl1pPr>
              <a:defRPr sz="2800" baseline="0">
                <a:solidFill>
                  <a:schemeClr val="tx1"/>
                </a:solidFill>
              </a:defRPr>
            </a:lvl1pPr>
            <a:lvl2pPr>
              <a:defRPr sz="24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RiP_core.jpg"/>
          <p:cNvPicPr>
            <a:picLocks noChangeAspect="1"/>
          </p:cNvPicPr>
          <p:nvPr userDrawn="1"/>
        </p:nvPicPr>
        <p:blipFill>
          <a:blip r:embed="rId2" cstate="print"/>
          <a:srcRect l="18645" t="28503" r="19209" b="31938"/>
          <a:stretch>
            <a:fillRect/>
          </a:stretch>
        </p:blipFill>
        <p:spPr bwMode="auto">
          <a:xfrm>
            <a:off x="320675" y="6359525"/>
            <a:ext cx="996950" cy="449263"/>
          </a:xfrm>
          <a:prstGeom prst="rect">
            <a:avLst/>
          </a:prstGeom>
          <a:noFill/>
          <a:ln w="9525">
            <a:noFill/>
            <a:miter lim="800000"/>
            <a:headEnd/>
            <a:tailEnd/>
          </a:ln>
        </p:spPr>
      </p:pic>
      <p:sp>
        <p:nvSpPr>
          <p:cNvPr id="2" name="Title 1"/>
          <p:cNvSpPr>
            <a:spLocks noGrp="1"/>
          </p:cNvSpPr>
          <p:nvPr>
            <p:ph type="title"/>
          </p:nvPr>
        </p:nvSpPr>
        <p:spPr>
          <a:xfrm>
            <a:off x="212400" y="403200"/>
            <a:ext cx="7467600" cy="1066800"/>
          </a:xfrm>
        </p:spPr>
        <p:txBody>
          <a:bodyPr/>
          <a:lstStyle/>
          <a:p>
            <a:r>
              <a:rPr lang="en-US" smtClean="0"/>
              <a:t>Click to edit Master title style</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RiP_core.jpg"/>
          <p:cNvPicPr>
            <a:picLocks noChangeAspect="1"/>
          </p:cNvPicPr>
          <p:nvPr userDrawn="1"/>
        </p:nvPicPr>
        <p:blipFill>
          <a:blip r:embed="rId2" cstate="print"/>
          <a:srcRect l="18645" t="28503" r="19209" b="31938"/>
          <a:stretch>
            <a:fillRect/>
          </a:stretch>
        </p:blipFill>
        <p:spPr bwMode="auto">
          <a:xfrm>
            <a:off x="320675" y="6359525"/>
            <a:ext cx="996950" cy="449263"/>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11138" y="403225"/>
            <a:ext cx="7467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8" name="Rectangle 7"/>
          <p:cNvSpPr>
            <a:spLocks noGrp="1" noChangeArrowheads="1"/>
          </p:cNvSpPr>
          <p:nvPr>
            <p:ph type="body" idx="1"/>
          </p:nvPr>
        </p:nvSpPr>
        <p:spPr bwMode="auto">
          <a:xfrm>
            <a:off x="212725" y="1590675"/>
            <a:ext cx="7639050" cy="459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lang="en-GB" sz="3600" b="1" dirty="0">
          <a:solidFill>
            <a:srgbClr val="F19705"/>
          </a:solidFill>
          <a:latin typeface="+mj-lt"/>
          <a:ea typeface="+mj-ea"/>
          <a:cs typeface="+mj-cs"/>
        </a:defRPr>
      </a:lvl1pPr>
      <a:lvl2pPr algn="l" rtl="0" eaLnBrk="0" fontAlgn="base" hangingPunct="0">
        <a:lnSpc>
          <a:spcPct val="90000"/>
        </a:lnSpc>
        <a:spcBef>
          <a:spcPct val="0"/>
        </a:spcBef>
        <a:spcAft>
          <a:spcPct val="0"/>
        </a:spcAft>
        <a:defRPr sz="3600" b="1">
          <a:solidFill>
            <a:srgbClr val="F19705"/>
          </a:solidFill>
          <a:latin typeface="Verdana" pitchFamily="34" charset="0"/>
        </a:defRPr>
      </a:lvl2pPr>
      <a:lvl3pPr algn="l" rtl="0" eaLnBrk="0" fontAlgn="base" hangingPunct="0">
        <a:lnSpc>
          <a:spcPct val="90000"/>
        </a:lnSpc>
        <a:spcBef>
          <a:spcPct val="0"/>
        </a:spcBef>
        <a:spcAft>
          <a:spcPct val="0"/>
        </a:spcAft>
        <a:defRPr sz="3600" b="1">
          <a:solidFill>
            <a:srgbClr val="F19705"/>
          </a:solidFill>
          <a:latin typeface="Verdana" pitchFamily="34" charset="0"/>
        </a:defRPr>
      </a:lvl3pPr>
      <a:lvl4pPr algn="l" rtl="0" eaLnBrk="0" fontAlgn="base" hangingPunct="0">
        <a:lnSpc>
          <a:spcPct val="90000"/>
        </a:lnSpc>
        <a:spcBef>
          <a:spcPct val="0"/>
        </a:spcBef>
        <a:spcAft>
          <a:spcPct val="0"/>
        </a:spcAft>
        <a:defRPr sz="3600" b="1">
          <a:solidFill>
            <a:srgbClr val="F19705"/>
          </a:solidFill>
          <a:latin typeface="Verdana" pitchFamily="34" charset="0"/>
        </a:defRPr>
      </a:lvl4pPr>
      <a:lvl5pPr algn="l" rtl="0" eaLnBrk="0" fontAlgn="base" hangingPunct="0">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0" fontAlgn="base" hangingPunct="0">
        <a:spcBef>
          <a:spcPct val="20000"/>
        </a:spcBef>
        <a:spcAft>
          <a:spcPts val="600"/>
        </a:spcAft>
        <a:buClr>
          <a:srgbClr val="5F5F5F"/>
        </a:buClr>
        <a:buSzPct val="7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F5F5F"/>
        </a:buClr>
        <a:buSzPct val="60000"/>
        <a:buFont typeface="Wingdings" pitchFamily="2" charset="2"/>
        <a:buChar char="Ü"/>
        <a:defRPr sz="2400">
          <a:solidFill>
            <a:schemeClr val="tx1"/>
          </a:solidFill>
          <a:latin typeface="+mn-lt"/>
        </a:defRPr>
      </a:lvl2pPr>
      <a:lvl3pPr marL="1143000" indent="-228600" algn="l" rtl="0" eaLnBrk="0" fontAlgn="base" hangingPunct="0">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rgbClr val="5F5F5F"/>
        </a:buClr>
        <a:buSzPct val="80000"/>
        <a:buChar char="–"/>
        <a:defRPr>
          <a:solidFill>
            <a:schemeClr val="tx1"/>
          </a:solidFill>
          <a:latin typeface="+mn-lt"/>
        </a:defRPr>
      </a:lvl4pPr>
      <a:lvl5pPr marL="2057400" indent="-228600" algn="l" rtl="0" eaLnBrk="0" fontAlgn="base" hangingPunct="0">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cid:image012.jpg@01CDC0E9.D7618D6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cid:image011.jpg@01CDC0E9.D7618D60"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1"/>
          <p:cNvSpPr>
            <a:spLocks noGrp="1"/>
          </p:cNvSpPr>
          <p:nvPr>
            <p:ph type="subTitle" idx="1"/>
          </p:nvPr>
        </p:nvSpPr>
        <p:spPr>
          <a:xfrm>
            <a:off x="207265" y="2398903"/>
            <a:ext cx="5876903" cy="1356234"/>
          </a:xfrm>
        </p:spPr>
        <p:txBody>
          <a:bodyPr/>
          <a:lstStyle/>
          <a:p>
            <a:pPr eaLnBrk="1" hangingPunct="1"/>
            <a:r>
              <a:rPr lang="en-GB" sz="2200" b="1" dirty="0" smtClean="0">
                <a:solidFill>
                  <a:srgbClr val="FF9902"/>
                </a:solidFill>
              </a:rPr>
              <a:t>Evidence Matters in Family Justice:</a:t>
            </a:r>
          </a:p>
          <a:p>
            <a:pPr eaLnBrk="1" hangingPunct="1"/>
            <a:r>
              <a:rPr lang="en-GB" sz="1000" b="1" dirty="0" smtClean="0">
                <a:solidFill>
                  <a:srgbClr val="FF9902"/>
                </a:solidFill>
              </a:rPr>
              <a:t/>
            </a:r>
            <a:br>
              <a:rPr lang="en-GB" sz="1000" b="1" dirty="0" smtClean="0">
                <a:solidFill>
                  <a:srgbClr val="FF9902"/>
                </a:solidFill>
              </a:rPr>
            </a:br>
            <a:r>
              <a:rPr lang="en-GB" sz="2200" b="1" dirty="0" smtClean="0">
                <a:solidFill>
                  <a:srgbClr val="FF9902"/>
                </a:solidFill>
              </a:rPr>
              <a:t>a resource for social workers </a:t>
            </a:r>
            <a:br>
              <a:rPr lang="en-GB" sz="2200" b="1" dirty="0" smtClean="0">
                <a:solidFill>
                  <a:srgbClr val="FF9902"/>
                </a:solidFill>
              </a:rPr>
            </a:br>
            <a:r>
              <a:rPr lang="en-GB" sz="2200" b="1" dirty="0" smtClean="0">
                <a:solidFill>
                  <a:srgbClr val="FF9902"/>
                </a:solidFill>
              </a:rPr>
              <a:t>in a new family justice system</a:t>
            </a:r>
          </a:p>
          <a:p>
            <a:pPr eaLnBrk="1" hangingPunct="1"/>
            <a:endParaRPr lang="en-GB" sz="2400" b="1" dirty="0" smtClean="0">
              <a:solidFill>
                <a:srgbClr val="FF9902"/>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660" y="446125"/>
            <a:ext cx="1505624" cy="976519"/>
          </a:xfrm>
          <a:prstGeom prst="rect">
            <a:avLst/>
          </a:prstGeom>
          <a:noFill/>
          <a:ln>
            <a:noFill/>
          </a:ln>
        </p:spPr>
      </p:pic>
      <p:pic>
        <p:nvPicPr>
          <p:cNvPr id="6" name="Picture 5" descr="cid:image011.jpg@01CDC0E9.D7618D60"/>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487264" y="446125"/>
            <a:ext cx="1755040" cy="794845"/>
          </a:xfrm>
          <a:prstGeom prst="rect">
            <a:avLst/>
          </a:prstGeom>
          <a:noFill/>
          <a:ln>
            <a:noFill/>
          </a:ln>
        </p:spPr>
      </p:pic>
      <p:pic>
        <p:nvPicPr>
          <p:cNvPr id="7" name="Picture 6" descr="cid:image012.jpg@01CDC0E9.D7618D60"/>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417474" y="316992"/>
            <a:ext cx="1799934" cy="923978"/>
          </a:xfrm>
          <a:prstGeom prst="rect">
            <a:avLst/>
          </a:prstGeom>
          <a:noFill/>
          <a:ln>
            <a:noFill/>
          </a:ln>
        </p:spPr>
      </p:pic>
      <p:pic>
        <p:nvPicPr>
          <p:cNvPr id="8" name="Picture 2" descr="http://www.rip.org.uk/components/com_virtuemart/shop_image/product/Evidence_Matters_508ab96503cd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1484784"/>
            <a:ext cx="2564284" cy="379199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80000">
            <a:off x="518914" y="414048"/>
            <a:ext cx="2119651" cy="3112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0000">
            <a:off x="357448" y="2780928"/>
            <a:ext cx="2160240" cy="3201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
            <a:off x="2339752" y="273560"/>
            <a:ext cx="2207250" cy="3271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681204"/>
            <a:ext cx="3162300" cy="3733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60000">
            <a:off x="2565945" y="2780929"/>
            <a:ext cx="2068760" cy="3065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5520" y="878796"/>
            <a:ext cx="21621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025" y="1850346"/>
            <a:ext cx="19145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288181"/>
            <a:ext cx="1776972" cy="162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208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does research fit in?</a:t>
            </a:r>
            <a:endParaRPr lang="en-GB" b="1" dirty="0"/>
          </a:p>
        </p:txBody>
      </p:sp>
      <p:sp>
        <p:nvSpPr>
          <p:cNvPr id="4" name="Content Placeholder 3"/>
          <p:cNvSpPr>
            <a:spLocks noGrp="1"/>
          </p:cNvSpPr>
          <p:nvPr>
            <p:ph idx="1"/>
          </p:nvPr>
        </p:nvSpPr>
        <p:spPr/>
        <p:txBody>
          <a:bodyPr>
            <a:normAutofit lnSpcReduction="10000"/>
          </a:bodyPr>
          <a:lstStyle/>
          <a:p>
            <a:pPr marL="0" indent="0">
              <a:buNone/>
            </a:pPr>
            <a:r>
              <a:rPr lang="en-GB" i="1" dirty="0" smtClean="0"/>
              <a:t>‘Social workers use direct observation and evidence from the child, family or others …. They can use evidence from research to inform their analysis … and they can use evidence on effectiveness to guide their plans …. integrating that evidence with the social worker’s own understanding of the child and family’s circumstances and their values and preferences.’</a:t>
            </a:r>
          </a:p>
          <a:p>
            <a:pPr marL="0" indent="0">
              <a:buNone/>
            </a:pPr>
            <a:r>
              <a:rPr lang="en-GB" dirty="0" smtClean="0"/>
              <a:t>Munro Review, 2011</a:t>
            </a:r>
            <a:endParaRPr lang="en-GB" dirty="0"/>
          </a:p>
        </p:txBody>
      </p:sp>
    </p:spTree>
    <p:extLst>
      <p:ext uri="{BB962C8B-B14F-4D97-AF65-F5344CB8AC3E}">
        <p14:creationId xmlns:p14="http://schemas.microsoft.com/office/powerpoint/2010/main" val="333567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An organisational approach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99820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00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Using research to inform </a:t>
            </a:r>
            <a:br>
              <a:rPr lang="en-GB" b="1" dirty="0" smtClean="0"/>
            </a:br>
            <a:r>
              <a:rPr lang="en-GB" b="1" dirty="0" smtClean="0"/>
              <a:t>analysis and planning</a:t>
            </a:r>
            <a:endParaRPr lang="en-GB" b="1" dirty="0"/>
          </a:p>
        </p:txBody>
      </p:sp>
      <p:sp>
        <p:nvSpPr>
          <p:cNvPr id="3" name="Content Placeholder 2"/>
          <p:cNvSpPr>
            <a:spLocks noGrp="1"/>
          </p:cNvSpPr>
          <p:nvPr>
            <p:ph idx="1"/>
          </p:nvPr>
        </p:nvSpPr>
        <p:spPr>
          <a:xfrm>
            <a:off x="457200" y="1628800"/>
            <a:ext cx="8229600" cy="4968552"/>
          </a:xfrm>
        </p:spPr>
        <p:txBody>
          <a:bodyPr>
            <a:normAutofit fontScale="85000" lnSpcReduction="10000"/>
          </a:bodyPr>
          <a:lstStyle/>
          <a:p>
            <a:pPr>
              <a:buClr>
                <a:srgbClr val="FF0000"/>
              </a:buClr>
              <a:buFont typeface="Calibri" pitchFamily="34" charset="0"/>
              <a:buChar char="?"/>
            </a:pPr>
            <a:r>
              <a:rPr lang="en-GB" dirty="0" smtClean="0"/>
              <a:t>How is her development being compromised</a:t>
            </a:r>
          </a:p>
          <a:p>
            <a:pPr>
              <a:buClr>
                <a:srgbClr val="FF0000"/>
              </a:buClr>
              <a:buFont typeface="Calibri" pitchFamily="34" charset="0"/>
              <a:buChar char="?"/>
            </a:pPr>
            <a:r>
              <a:rPr lang="en-GB" dirty="0" smtClean="0"/>
              <a:t>What theories might explain what I’m seeing</a:t>
            </a:r>
          </a:p>
          <a:p>
            <a:pPr>
              <a:buClr>
                <a:srgbClr val="FF0000"/>
              </a:buClr>
              <a:buFont typeface="Calibri" pitchFamily="34" charset="0"/>
              <a:buChar char="?"/>
            </a:pPr>
            <a:r>
              <a:rPr lang="en-GB" dirty="0" smtClean="0"/>
              <a:t>What else might be going on</a:t>
            </a:r>
          </a:p>
          <a:p>
            <a:pPr>
              <a:buClr>
                <a:srgbClr val="FF0000"/>
              </a:buClr>
              <a:buFont typeface="Calibri" pitchFamily="34" charset="0"/>
              <a:buChar char="?"/>
            </a:pPr>
            <a:r>
              <a:rPr lang="en-GB" dirty="0" smtClean="0"/>
              <a:t>What negative impacts do I need to look for</a:t>
            </a:r>
          </a:p>
          <a:p>
            <a:pPr>
              <a:buClr>
                <a:srgbClr val="FF0000"/>
              </a:buClr>
              <a:buFont typeface="Calibri" pitchFamily="34" charset="0"/>
              <a:buChar char="?"/>
            </a:pPr>
            <a:r>
              <a:rPr lang="en-GB" dirty="0"/>
              <a:t>W</a:t>
            </a:r>
            <a:r>
              <a:rPr lang="en-GB" dirty="0" smtClean="0"/>
              <a:t>hat makes her more at risk</a:t>
            </a:r>
          </a:p>
          <a:p>
            <a:pPr>
              <a:buClr>
                <a:srgbClr val="FF0000"/>
              </a:buClr>
              <a:buFont typeface="Calibri" pitchFamily="34" charset="0"/>
              <a:buChar char="?"/>
            </a:pPr>
            <a:r>
              <a:rPr lang="en-GB" dirty="0" smtClean="0"/>
              <a:t>What protective and resilience factors are there</a:t>
            </a:r>
          </a:p>
          <a:p>
            <a:pPr>
              <a:buClr>
                <a:srgbClr val="FF0000"/>
              </a:buClr>
              <a:buFont typeface="Calibri" pitchFamily="34" charset="0"/>
              <a:buChar char="?"/>
            </a:pPr>
            <a:r>
              <a:rPr lang="en-GB" dirty="0" smtClean="0"/>
              <a:t>What outcomes am I looking for</a:t>
            </a:r>
          </a:p>
          <a:p>
            <a:pPr>
              <a:buClr>
                <a:srgbClr val="FF0000"/>
              </a:buClr>
              <a:buFont typeface="Calibri" pitchFamily="34" charset="0"/>
              <a:buChar char="?"/>
            </a:pPr>
            <a:r>
              <a:rPr lang="en-GB" dirty="0" smtClean="0"/>
              <a:t>What needs to change</a:t>
            </a:r>
          </a:p>
          <a:p>
            <a:pPr>
              <a:buClr>
                <a:srgbClr val="FF0000"/>
              </a:buClr>
              <a:buFont typeface="Calibri" pitchFamily="34" charset="0"/>
              <a:buChar char="?"/>
            </a:pPr>
            <a:r>
              <a:rPr lang="en-GB" dirty="0" smtClean="0"/>
              <a:t>What approaches might be effective</a:t>
            </a:r>
          </a:p>
          <a:p>
            <a:pPr>
              <a:buClr>
                <a:srgbClr val="FF0000"/>
              </a:buClr>
              <a:buFont typeface="Calibri" pitchFamily="34" charset="0"/>
              <a:buChar char="?"/>
            </a:pPr>
            <a:r>
              <a:rPr lang="en-GB" dirty="0" smtClean="0"/>
              <a:t>What might get in the way</a:t>
            </a:r>
            <a:endParaRPr lang="en-GB" dirty="0"/>
          </a:p>
        </p:txBody>
      </p:sp>
    </p:spTree>
    <p:extLst>
      <p:ext uri="{BB962C8B-B14F-4D97-AF65-F5344CB8AC3E}">
        <p14:creationId xmlns:p14="http://schemas.microsoft.com/office/powerpoint/2010/main" val="44240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Risk factors - examples</a:t>
            </a:r>
            <a:endParaRPr lang="en-GB" b="1" dirty="0"/>
          </a:p>
        </p:txBody>
      </p:sp>
      <p:sp>
        <p:nvSpPr>
          <p:cNvPr id="3" name="Content Placeholder 2"/>
          <p:cNvSpPr>
            <a:spLocks noGrp="1"/>
          </p:cNvSpPr>
          <p:nvPr>
            <p:ph idx="1"/>
          </p:nvPr>
        </p:nvSpPr>
        <p:spPr/>
        <p:txBody>
          <a:bodyPr>
            <a:normAutofit fontScale="70000" lnSpcReduction="20000"/>
          </a:bodyPr>
          <a:lstStyle/>
          <a:p>
            <a:pPr marL="898525" indent="-504825"/>
            <a:r>
              <a:rPr lang="en-GB" dirty="0" smtClean="0"/>
              <a:t>neglect</a:t>
            </a:r>
          </a:p>
          <a:p>
            <a:pPr marL="898525" indent="-504825"/>
            <a:r>
              <a:rPr lang="en-GB" dirty="0" smtClean="0"/>
              <a:t>developmental delay</a:t>
            </a:r>
            <a:br>
              <a:rPr lang="en-GB" dirty="0" smtClean="0"/>
            </a:br>
            <a:endParaRPr lang="en-GB" dirty="0" smtClean="0"/>
          </a:p>
          <a:p>
            <a:pPr marL="898525" indent="-504825"/>
            <a:r>
              <a:rPr lang="en-GB" dirty="0" smtClean="0"/>
              <a:t>lack of empathy</a:t>
            </a:r>
          </a:p>
          <a:p>
            <a:pPr marL="898525" indent="-504825"/>
            <a:r>
              <a:rPr lang="en-GB" dirty="0" smtClean="0"/>
              <a:t>childhood abuse without</a:t>
            </a:r>
            <a:br>
              <a:rPr lang="en-GB" dirty="0" smtClean="0"/>
            </a:br>
            <a:r>
              <a:rPr lang="en-GB" dirty="0" smtClean="0"/>
              <a:t>resolution</a:t>
            </a:r>
            <a:br>
              <a:rPr lang="en-GB" dirty="0" smtClean="0"/>
            </a:br>
            <a:endParaRPr lang="en-GB" dirty="0" smtClean="0"/>
          </a:p>
          <a:p>
            <a:pPr marL="898525" indent="-504825"/>
            <a:r>
              <a:rPr lang="en-GB" dirty="0" smtClean="0"/>
              <a:t>no professional therapeutic </a:t>
            </a:r>
            <a:br>
              <a:rPr lang="en-GB" dirty="0" smtClean="0"/>
            </a:br>
            <a:r>
              <a:rPr lang="en-GB" dirty="0" smtClean="0"/>
              <a:t>relationship with child</a:t>
            </a:r>
            <a:br>
              <a:rPr lang="en-GB" dirty="0" smtClean="0"/>
            </a:br>
            <a:endParaRPr lang="en-GB" dirty="0" smtClean="0"/>
          </a:p>
          <a:p>
            <a:pPr marL="898525" indent="-504825"/>
            <a:r>
              <a:rPr lang="en-GB" dirty="0"/>
              <a:t>s</a:t>
            </a:r>
            <a:r>
              <a:rPr lang="en-GB" dirty="0" smtClean="0"/>
              <a:t>ocial isolation</a:t>
            </a:r>
          </a:p>
          <a:p>
            <a:pPr marL="898525" indent="-504825"/>
            <a:r>
              <a:rPr lang="en-GB" dirty="0" smtClean="0"/>
              <a:t>violent and unsupportive </a:t>
            </a:r>
            <a:br>
              <a:rPr lang="en-GB" dirty="0" smtClean="0"/>
            </a:br>
            <a:r>
              <a:rPr lang="en-GB" dirty="0" smtClean="0"/>
              <a:t>neighbourhood</a:t>
            </a:r>
            <a:endParaRPr lang="en-GB"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899" y="1184559"/>
            <a:ext cx="4319101" cy="412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14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en-GB" b="1" dirty="0" smtClean="0"/>
              <a:t>Protective factors - examples</a:t>
            </a:r>
            <a:endParaRPr lang="en-GB" b="1" dirty="0"/>
          </a:p>
        </p:txBody>
      </p:sp>
      <p:sp>
        <p:nvSpPr>
          <p:cNvPr id="3" name="Content Placeholder 2"/>
          <p:cNvSpPr>
            <a:spLocks noGrp="1"/>
          </p:cNvSpPr>
          <p:nvPr>
            <p:ph idx="1"/>
          </p:nvPr>
        </p:nvSpPr>
        <p:spPr/>
        <p:txBody>
          <a:bodyPr>
            <a:normAutofit fontScale="85000" lnSpcReduction="20000"/>
          </a:bodyPr>
          <a:lstStyle/>
          <a:p>
            <a:r>
              <a:rPr lang="en-GB" dirty="0"/>
              <a:t>s</a:t>
            </a:r>
            <a:r>
              <a:rPr lang="en-GB" dirty="0" smtClean="0"/>
              <a:t>ecure relationship with a</a:t>
            </a:r>
            <a:br>
              <a:rPr lang="en-GB" dirty="0" smtClean="0"/>
            </a:br>
            <a:r>
              <a:rPr lang="en-GB" dirty="0" smtClean="0"/>
              <a:t>reliable adult</a:t>
            </a:r>
          </a:p>
          <a:p>
            <a:r>
              <a:rPr lang="en-GB" dirty="0"/>
              <a:t>a</a:t>
            </a:r>
            <a:r>
              <a:rPr lang="en-GB" dirty="0" smtClean="0"/>
              <a:t>utonomy, sociability, self-</a:t>
            </a:r>
            <a:br>
              <a:rPr lang="en-GB" dirty="0" smtClean="0"/>
            </a:br>
            <a:r>
              <a:rPr lang="en-GB" dirty="0" smtClean="0"/>
              <a:t>esteem</a:t>
            </a:r>
          </a:p>
          <a:p>
            <a:r>
              <a:rPr lang="en-GB" dirty="0" smtClean="0"/>
              <a:t>verbal, cognitive and problem-</a:t>
            </a:r>
            <a:br>
              <a:rPr lang="en-GB" dirty="0" smtClean="0"/>
            </a:br>
            <a:r>
              <a:rPr lang="en-GB" dirty="0" smtClean="0"/>
              <a:t>solving skills</a:t>
            </a:r>
          </a:p>
          <a:p>
            <a:r>
              <a:rPr lang="en-GB" dirty="0"/>
              <a:t>p</a:t>
            </a:r>
            <a:r>
              <a:rPr lang="en-GB" dirty="0" smtClean="0"/>
              <a:t>lans and goals</a:t>
            </a:r>
          </a:p>
          <a:p>
            <a:r>
              <a:rPr lang="en-GB" dirty="0" smtClean="0"/>
              <a:t>parent understands child’s </a:t>
            </a:r>
            <a:br>
              <a:rPr lang="en-GB" dirty="0" smtClean="0"/>
            </a:br>
            <a:r>
              <a:rPr lang="en-GB" dirty="0" smtClean="0"/>
              <a:t>needs</a:t>
            </a:r>
          </a:p>
          <a:p>
            <a:r>
              <a:rPr lang="en-GB" dirty="0" smtClean="0"/>
              <a:t>family has cultural connections </a:t>
            </a:r>
            <a:br>
              <a:rPr lang="en-GB" dirty="0" smtClean="0"/>
            </a:br>
            <a:r>
              <a:rPr lang="en-GB" dirty="0" smtClean="0"/>
              <a:t>and identity</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528" y="1414008"/>
            <a:ext cx="3261752" cy="333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80" y="4752920"/>
            <a:ext cx="2520280" cy="160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39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An organisational approach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1558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759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Not all research is equal</a:t>
            </a:r>
            <a:endParaRPr lang="en-GB" b="1" dirty="0"/>
          </a:p>
        </p:txBody>
      </p:sp>
      <p:sp>
        <p:nvSpPr>
          <p:cNvPr id="3" name="Content Placeholder 2"/>
          <p:cNvSpPr>
            <a:spLocks noGrp="1"/>
          </p:cNvSpPr>
          <p:nvPr>
            <p:ph idx="1"/>
          </p:nvPr>
        </p:nvSpPr>
        <p:spPr/>
        <p:txBody>
          <a:bodyPr/>
          <a:lstStyle/>
          <a:p>
            <a:r>
              <a:rPr lang="en-GB" dirty="0" smtClean="0"/>
              <a:t>reviews rather than single studies</a:t>
            </a:r>
            <a:br>
              <a:rPr lang="en-GB" dirty="0" smtClean="0"/>
            </a:br>
            <a:r>
              <a:rPr lang="en-GB" dirty="0" smtClean="0"/>
              <a:t/>
            </a:r>
            <a:br>
              <a:rPr lang="en-GB" dirty="0" smtClean="0"/>
            </a:br>
            <a:endParaRPr lang="en-GB" dirty="0" smtClean="0"/>
          </a:p>
          <a:p>
            <a:r>
              <a:rPr lang="en-GB" dirty="0" smtClean="0"/>
              <a:t>quality</a:t>
            </a:r>
            <a:br>
              <a:rPr lang="en-GB" dirty="0" smtClean="0"/>
            </a:br>
            <a:r>
              <a:rPr lang="en-GB" dirty="0" smtClean="0"/>
              <a:t/>
            </a:r>
            <a:br>
              <a:rPr lang="en-GB" dirty="0" smtClean="0"/>
            </a:br>
            <a:r>
              <a:rPr lang="en-GB" dirty="0" smtClean="0"/>
              <a:t/>
            </a:r>
            <a:br>
              <a:rPr lang="en-GB" dirty="0" smtClean="0"/>
            </a:br>
            <a:endParaRPr lang="en-GB" dirty="0" smtClean="0"/>
          </a:p>
          <a:p>
            <a:r>
              <a:rPr lang="en-GB" dirty="0"/>
              <a:t>a</a:t>
            </a:r>
            <a:r>
              <a:rPr lang="en-GB" dirty="0" smtClean="0"/>
              <a:t>pplicability</a:t>
            </a:r>
          </a:p>
          <a:p>
            <a:pPr marL="0" indent="0">
              <a:buNone/>
            </a:pP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640" y="2103144"/>
            <a:ext cx="2332607" cy="3119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488" y="2564904"/>
            <a:ext cx="1656184" cy="237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1136" y="3527288"/>
            <a:ext cx="28956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77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Preparation, preparation, preparation</a:t>
            </a:r>
            <a:endParaRPr lang="en-GB" b="1" dirty="0"/>
          </a:p>
        </p:txBody>
      </p:sp>
      <p:sp>
        <p:nvSpPr>
          <p:cNvPr id="3" name="Content Placeholder 2"/>
          <p:cNvSpPr>
            <a:spLocks noGrp="1"/>
          </p:cNvSpPr>
          <p:nvPr>
            <p:ph idx="1"/>
          </p:nvPr>
        </p:nvSpPr>
        <p:spPr/>
        <p:txBody>
          <a:bodyPr>
            <a:noAutofit/>
          </a:bodyPr>
          <a:lstStyle/>
          <a:p>
            <a:r>
              <a:rPr lang="en-GB" sz="2400" dirty="0" smtClean="0"/>
              <a:t>develop shared evidence base with </a:t>
            </a:r>
            <a:br>
              <a:rPr lang="en-GB" sz="2400" dirty="0" smtClean="0"/>
            </a:br>
            <a:r>
              <a:rPr lang="en-GB" sz="2400" dirty="0" smtClean="0"/>
              <a:t>local family justice system</a:t>
            </a:r>
          </a:p>
          <a:p>
            <a:r>
              <a:rPr lang="en-GB" sz="2400" dirty="0"/>
              <a:t>k</a:t>
            </a:r>
            <a:r>
              <a:rPr lang="en-GB" sz="2400" dirty="0" smtClean="0"/>
              <a:t>now your research</a:t>
            </a:r>
          </a:p>
          <a:p>
            <a:r>
              <a:rPr lang="en-GB" sz="2400" dirty="0"/>
              <a:t>k</a:t>
            </a:r>
            <a:r>
              <a:rPr lang="en-GB" sz="2400" dirty="0" smtClean="0"/>
              <a:t>eep it simple</a:t>
            </a:r>
          </a:p>
          <a:p>
            <a:r>
              <a:rPr lang="en-GB" sz="2400" dirty="0"/>
              <a:t>a</a:t>
            </a:r>
            <a:r>
              <a:rPr lang="en-GB" sz="2400" dirty="0" smtClean="0"/>
              <a:t>cknowledge opposing </a:t>
            </a:r>
            <a:br>
              <a:rPr lang="en-GB" sz="2400" dirty="0" smtClean="0"/>
            </a:br>
            <a:r>
              <a:rPr lang="en-GB" sz="2400" dirty="0" smtClean="0"/>
              <a:t>research and gaps</a:t>
            </a:r>
          </a:p>
          <a:p>
            <a:r>
              <a:rPr lang="en-GB" sz="2400" dirty="0"/>
              <a:t>b</a:t>
            </a:r>
            <a:r>
              <a:rPr lang="en-GB" sz="2400" dirty="0" smtClean="0"/>
              <a:t>e objective and unbiased</a:t>
            </a:r>
          </a:p>
          <a:p>
            <a:r>
              <a:rPr lang="en-GB" sz="2400" dirty="0"/>
              <a:t>k</a:t>
            </a:r>
            <a:r>
              <a:rPr lang="en-GB" sz="2400" dirty="0" smtClean="0"/>
              <a:t>now the research others are</a:t>
            </a:r>
            <a:br>
              <a:rPr lang="en-GB" sz="2400" dirty="0" smtClean="0"/>
            </a:br>
            <a:r>
              <a:rPr lang="en-GB" sz="2400" dirty="0" smtClean="0"/>
              <a:t>using</a:t>
            </a:r>
          </a:p>
          <a:p>
            <a:r>
              <a:rPr lang="en-GB" sz="2400" dirty="0" smtClean="0"/>
              <a:t>use research throughout</a:t>
            </a:r>
            <a:endParaRPr lang="en-GB"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882654" y="2820492"/>
            <a:ext cx="3508610" cy="22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928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ip template oct 09">
  <a:themeElements>
    <a:clrScheme name="Custom 8">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 template oct 09</Template>
  <TotalTime>6066</TotalTime>
  <Words>231</Words>
  <Application>Microsoft Office PowerPoint</Application>
  <PresentationFormat>On-screen Show (4:3)</PresentationFormat>
  <Paragraphs>63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rip template oct 09</vt:lpstr>
      <vt:lpstr>PowerPoint Presentation</vt:lpstr>
      <vt:lpstr>How does research fit in?</vt:lpstr>
      <vt:lpstr>An organisational approach </vt:lpstr>
      <vt:lpstr>Using research to inform  analysis and planning</vt:lpstr>
      <vt:lpstr>Risk factors - examples</vt:lpstr>
      <vt:lpstr>Protective factors - examples</vt:lpstr>
      <vt:lpstr>An organisational approach </vt:lpstr>
      <vt:lpstr>Not all research is equal</vt:lpstr>
      <vt:lpstr>Preparation, preparation, preparation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Research in Report Writing, Assessment and the Family Court</dc:title>
  <dc:creator>Sarah</dc:creator>
  <cp:lastModifiedBy>Alison Miller</cp:lastModifiedBy>
  <cp:revision>236</cp:revision>
  <cp:lastPrinted>2005-02-10T15:49:23Z</cp:lastPrinted>
  <dcterms:created xsi:type="dcterms:W3CDTF">2012-05-16T14:53:34Z</dcterms:created>
  <dcterms:modified xsi:type="dcterms:W3CDTF">2013-04-15T09:52:21Z</dcterms:modified>
</cp:coreProperties>
</file>